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81" r:id="rId2"/>
    <p:sldId id="280" r:id="rId3"/>
    <p:sldId id="300" r:id="rId4"/>
    <p:sldId id="302" r:id="rId5"/>
    <p:sldId id="304" r:id="rId6"/>
    <p:sldId id="305" r:id="rId7"/>
    <p:sldId id="320" r:id="rId8"/>
    <p:sldId id="321" r:id="rId9"/>
    <p:sldId id="312" r:id="rId10"/>
    <p:sldId id="313" r:id="rId11"/>
    <p:sldId id="314" r:id="rId12"/>
    <p:sldId id="315" r:id="rId13"/>
    <p:sldId id="316" r:id="rId14"/>
    <p:sldId id="317" r:id="rId15"/>
    <p:sldId id="318" r:id="rId16"/>
    <p:sldId id="319" r:id="rId17"/>
    <p:sldId id="299" r:id="rId18"/>
    <p:sldId id="297" r:id="rId19"/>
    <p:sldId id="282" r:id="rId20"/>
    <p:sldId id="298" r:id="rId21"/>
    <p:sldId id="294" r:id="rId22"/>
    <p:sldId id="286" r:id="rId23"/>
    <p:sldId id="295" r:id="rId24"/>
    <p:sldId id="296" r:id="rId25"/>
    <p:sldId id="283" r:id="rId26"/>
    <p:sldId id="284" r:id="rId27"/>
    <p:sldId id="287" r:id="rId28"/>
    <p:sldId id="288" r:id="rId29"/>
    <p:sldId id="293" r:id="rId30"/>
    <p:sldId id="322" r:id="rId31"/>
    <p:sldId id="323" r:id="rId32"/>
    <p:sldId id="324" r:id="rId33"/>
    <p:sldId id="325" r:id="rId34"/>
    <p:sldId id="326" r:id="rId35"/>
    <p:sldId id="327" r:id="rId36"/>
    <p:sldId id="328" r:id="rId37"/>
    <p:sldId id="329" r:id="rId38"/>
    <p:sldId id="330" r:id="rId39"/>
    <p:sldId id="289" r:id="rId40"/>
    <p:sldId id="276" r:id="rId41"/>
    <p:sldId id="290" r:id="rId42"/>
    <p:sldId id="285" r:id="rId43"/>
    <p:sldId id="269" r:id="rId44"/>
    <p:sldId id="270" r:id="rId45"/>
    <p:sldId id="271" r:id="rId46"/>
    <p:sldId id="272" r:id="rId47"/>
    <p:sldId id="273" r:id="rId48"/>
    <p:sldId id="274" r:id="rId49"/>
    <p:sldId id="291" r:id="rId50"/>
    <p:sldId id="292"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48" autoAdjust="0"/>
    <p:restoredTop sz="95392" autoAdjust="0"/>
  </p:normalViewPr>
  <p:slideViewPr>
    <p:cSldViewPr snapToGrid="0">
      <p:cViewPr varScale="1">
        <p:scale>
          <a:sx n="107" d="100"/>
          <a:sy n="107" d="100"/>
        </p:scale>
        <p:origin x="904" y="168"/>
      </p:cViewPr>
      <p:guideLst/>
    </p:cSldViewPr>
  </p:slideViewPr>
  <p:notesTextViewPr>
    <p:cViewPr>
      <p:scale>
        <a:sx n="75" d="100"/>
        <a:sy n="75" d="100"/>
      </p:scale>
      <p:origin x="0" y="0"/>
    </p:cViewPr>
  </p:notesTextViewPr>
  <p:notesViewPr>
    <p:cSldViewPr snapToGrid="0">
      <p:cViewPr varScale="1">
        <p:scale>
          <a:sx n="69" d="100"/>
          <a:sy n="69" d="100"/>
        </p:scale>
        <p:origin x="2568" y="2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57" Type="http://schemas.microsoft.com/office/2015/10/relationships/revisionInfo" Target="revisionInfo.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5F6587-0BA5-442E-B6DA-2CBC14915104}" type="doc">
      <dgm:prSet loTypeId="urn:microsoft.com/office/officeart/2005/8/layout/process1" loCatId="process" qsTypeId="urn:microsoft.com/office/officeart/2005/8/quickstyle/simple5" qsCatId="simple" csTypeId="urn:microsoft.com/office/officeart/2005/8/colors/accent0_1" csCatId="mainScheme" phldr="1"/>
      <dgm:spPr/>
    </dgm:pt>
    <dgm:pt modelId="{20756113-0C39-4587-800D-39E7F0647AE9}">
      <dgm:prSet phldrT="[文本]"/>
      <dgm:spPr>
        <a:xfrm>
          <a:off x="0" y="0"/>
          <a:ext cx="1005424" cy="359517"/>
        </a:xfr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r>
            <a:rPr lang="zh-CN" altLang="en-US" dirty="0">
              <a:solidFill>
                <a:srgbClr val="000000"/>
              </a:solidFill>
              <a:latin typeface="微软雅黑" pitchFamily="34" charset="-122"/>
              <a:ea typeface="微软雅黑" pitchFamily="34" charset="-122"/>
              <a:cs typeface="+mn-cs"/>
            </a:rPr>
            <a:t>流程</a:t>
          </a:r>
          <a:r>
            <a:rPr lang="en-US" altLang="zh-CN" dirty="0">
              <a:solidFill>
                <a:srgbClr val="000000"/>
              </a:solidFill>
              <a:latin typeface="微软雅黑" pitchFamily="34" charset="-122"/>
              <a:ea typeface="微软雅黑" pitchFamily="34" charset="-122"/>
              <a:cs typeface="+mn-cs"/>
            </a:rPr>
            <a:t>1</a:t>
          </a:r>
          <a:endParaRPr lang="zh-CN" altLang="en-US" dirty="0">
            <a:solidFill>
              <a:srgbClr val="000000"/>
            </a:solidFill>
            <a:latin typeface="微软雅黑" pitchFamily="34" charset="-122"/>
            <a:ea typeface="微软雅黑" pitchFamily="34" charset="-122"/>
            <a:cs typeface="+mn-cs"/>
          </a:endParaRPr>
        </a:p>
      </dgm:t>
    </dgm:pt>
    <dgm:pt modelId="{CD8DB77A-3377-4057-B330-4EDAF9289F19}" type="parTrans" cxnId="{C37CDC2C-2814-4F39-AB2B-9BF8AFF82EC9}">
      <dgm:prSet/>
      <dgm:spPr/>
      <dgm:t>
        <a:bodyPr/>
        <a:lstStyle/>
        <a:p>
          <a:endParaRPr lang="zh-CN" altLang="en-US">
            <a:latin typeface="微软雅黑" pitchFamily="34" charset="-122"/>
            <a:ea typeface="微软雅黑" pitchFamily="34" charset="-122"/>
          </a:endParaRPr>
        </a:p>
      </dgm:t>
    </dgm:pt>
    <dgm:pt modelId="{591E9300-285D-49E6-B1D5-34EF3F6FD738}" type="sibTrans" cxnId="{C37CDC2C-2814-4F39-AB2B-9BF8AFF82EC9}">
      <dgm:prSet/>
      <dgm:spPr>
        <a:xfrm>
          <a:off x="1105966" y="55085"/>
          <a:ext cx="213149" cy="249345"/>
        </a:xfrm>
        <a:gradFill rotWithShape="0">
          <a:gsLst>
            <a:gs pos="0">
              <a:srgbClr val="AFDAF6">
                <a:tint val="60000"/>
                <a:hueOff val="0"/>
                <a:satOff val="0"/>
                <a:lumOff val="0"/>
                <a:alphaOff val="0"/>
                <a:tint val="100000"/>
                <a:shade val="100000"/>
                <a:satMod val="130000"/>
              </a:srgbClr>
            </a:gs>
            <a:gs pos="100000">
              <a:srgbClr val="AFDAF6">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endParaRPr lang="zh-CN" altLang="en-US">
            <a:solidFill>
              <a:srgbClr val="AFDAF6">
                <a:hueOff val="0"/>
                <a:satOff val="0"/>
                <a:lumOff val="0"/>
                <a:alphaOff val="0"/>
              </a:srgbClr>
            </a:solidFill>
            <a:latin typeface="微软雅黑" pitchFamily="34" charset="-122"/>
            <a:ea typeface="微软雅黑" pitchFamily="34" charset="-122"/>
            <a:cs typeface="+mn-cs"/>
          </a:endParaRPr>
        </a:p>
      </dgm:t>
    </dgm:pt>
    <dgm:pt modelId="{5DE2DD77-8630-4A6C-817D-EAC075253ECE}">
      <dgm:prSet phldrT="[文本]"/>
      <dgm:spPr>
        <a:xfrm>
          <a:off x="1407593" y="0"/>
          <a:ext cx="1005424" cy="359517"/>
        </a:xfr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r>
            <a:rPr lang="zh-CN" altLang="en-US" dirty="0">
              <a:solidFill>
                <a:srgbClr val="000000"/>
              </a:solidFill>
              <a:latin typeface="微软雅黑" pitchFamily="34" charset="-122"/>
              <a:ea typeface="微软雅黑" pitchFamily="34" charset="-122"/>
              <a:cs typeface="+mn-cs"/>
            </a:rPr>
            <a:t>流程</a:t>
          </a:r>
          <a:r>
            <a:rPr lang="en-US" altLang="zh-CN" dirty="0">
              <a:solidFill>
                <a:srgbClr val="000000"/>
              </a:solidFill>
              <a:latin typeface="微软雅黑" pitchFamily="34" charset="-122"/>
              <a:ea typeface="微软雅黑" pitchFamily="34" charset="-122"/>
              <a:cs typeface="+mn-cs"/>
            </a:rPr>
            <a:t>2</a:t>
          </a:r>
          <a:endParaRPr lang="zh-CN" altLang="en-US" dirty="0">
            <a:solidFill>
              <a:srgbClr val="000000"/>
            </a:solidFill>
            <a:latin typeface="微软雅黑" pitchFamily="34" charset="-122"/>
            <a:ea typeface="微软雅黑" pitchFamily="34" charset="-122"/>
            <a:cs typeface="+mn-cs"/>
          </a:endParaRPr>
        </a:p>
      </dgm:t>
    </dgm:pt>
    <dgm:pt modelId="{6512E93F-8530-4E78-BD55-A636C96659CE}" type="parTrans" cxnId="{A8C4BDBB-A61A-4BBC-86F1-8012F7DC04CA}">
      <dgm:prSet/>
      <dgm:spPr/>
      <dgm:t>
        <a:bodyPr/>
        <a:lstStyle/>
        <a:p>
          <a:endParaRPr lang="zh-CN" altLang="en-US">
            <a:latin typeface="微软雅黑" pitchFamily="34" charset="-122"/>
            <a:ea typeface="微软雅黑" pitchFamily="34" charset="-122"/>
          </a:endParaRPr>
        </a:p>
      </dgm:t>
    </dgm:pt>
    <dgm:pt modelId="{F5CBFCAD-7BFF-4680-A140-2907ACEC3EF2}" type="sibTrans" cxnId="{A8C4BDBB-A61A-4BBC-86F1-8012F7DC04CA}">
      <dgm:prSet/>
      <dgm:spPr>
        <a:xfrm>
          <a:off x="2513560" y="55085"/>
          <a:ext cx="213149" cy="249345"/>
        </a:xfrm>
        <a:gradFill rotWithShape="0">
          <a:gsLst>
            <a:gs pos="0">
              <a:srgbClr val="AFDAF6">
                <a:tint val="60000"/>
                <a:hueOff val="0"/>
                <a:satOff val="0"/>
                <a:lumOff val="0"/>
                <a:alphaOff val="0"/>
                <a:tint val="100000"/>
                <a:shade val="100000"/>
                <a:satMod val="130000"/>
              </a:srgbClr>
            </a:gs>
            <a:gs pos="100000">
              <a:srgbClr val="AFDAF6">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endParaRPr lang="zh-CN" altLang="en-US">
            <a:solidFill>
              <a:srgbClr val="AFDAF6">
                <a:hueOff val="0"/>
                <a:satOff val="0"/>
                <a:lumOff val="0"/>
                <a:alphaOff val="0"/>
              </a:srgbClr>
            </a:solidFill>
            <a:latin typeface="微软雅黑" pitchFamily="34" charset="-122"/>
            <a:ea typeface="微软雅黑" pitchFamily="34" charset="-122"/>
            <a:cs typeface="+mn-cs"/>
          </a:endParaRPr>
        </a:p>
      </dgm:t>
    </dgm:pt>
    <dgm:pt modelId="{BF898D37-FB93-4EF7-A177-DC4BAD50B61C}">
      <dgm:prSet phldrT="[文本]"/>
      <dgm:spPr>
        <a:xfrm>
          <a:off x="2815187" y="0"/>
          <a:ext cx="1005424" cy="359517"/>
        </a:xfr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r>
            <a:rPr lang="zh-CN" altLang="en-US" dirty="0">
              <a:solidFill>
                <a:srgbClr val="000000"/>
              </a:solidFill>
              <a:latin typeface="微软雅黑" pitchFamily="34" charset="-122"/>
              <a:ea typeface="微软雅黑" pitchFamily="34" charset="-122"/>
              <a:cs typeface="+mn-cs"/>
            </a:rPr>
            <a:t>流程</a:t>
          </a:r>
          <a:r>
            <a:rPr lang="en-US" altLang="zh-CN" dirty="0">
              <a:solidFill>
                <a:srgbClr val="000000"/>
              </a:solidFill>
              <a:latin typeface="微软雅黑" pitchFamily="34" charset="-122"/>
              <a:ea typeface="微软雅黑" pitchFamily="34" charset="-122"/>
              <a:cs typeface="+mn-cs"/>
            </a:rPr>
            <a:t>3</a:t>
          </a:r>
          <a:endParaRPr lang="zh-CN" altLang="en-US" dirty="0">
            <a:solidFill>
              <a:srgbClr val="000000"/>
            </a:solidFill>
            <a:latin typeface="微软雅黑" pitchFamily="34" charset="-122"/>
            <a:ea typeface="微软雅黑" pitchFamily="34" charset="-122"/>
            <a:cs typeface="+mn-cs"/>
          </a:endParaRPr>
        </a:p>
      </dgm:t>
    </dgm:pt>
    <dgm:pt modelId="{205A1712-CD23-42ED-914C-1FC4A7A6843A}" type="parTrans" cxnId="{6C629F4E-FB82-4960-9EA3-533F12184504}">
      <dgm:prSet/>
      <dgm:spPr/>
      <dgm:t>
        <a:bodyPr/>
        <a:lstStyle/>
        <a:p>
          <a:endParaRPr lang="zh-CN" altLang="en-US">
            <a:latin typeface="微软雅黑" pitchFamily="34" charset="-122"/>
            <a:ea typeface="微软雅黑" pitchFamily="34" charset="-122"/>
          </a:endParaRPr>
        </a:p>
      </dgm:t>
    </dgm:pt>
    <dgm:pt modelId="{46E7E741-649B-4F4B-AD5C-F3F4F8A66C22}" type="sibTrans" cxnId="{6C629F4E-FB82-4960-9EA3-533F12184504}">
      <dgm:prSet/>
      <dgm:spPr>
        <a:xfrm>
          <a:off x="3921154" y="55085"/>
          <a:ext cx="213149" cy="249345"/>
        </a:xfrm>
        <a:gradFill rotWithShape="0">
          <a:gsLst>
            <a:gs pos="0">
              <a:srgbClr val="AFDAF6">
                <a:tint val="60000"/>
                <a:hueOff val="0"/>
                <a:satOff val="0"/>
                <a:lumOff val="0"/>
                <a:alphaOff val="0"/>
                <a:tint val="100000"/>
                <a:shade val="100000"/>
                <a:satMod val="130000"/>
              </a:srgbClr>
            </a:gs>
            <a:gs pos="100000">
              <a:srgbClr val="AFDAF6">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endParaRPr lang="zh-CN" altLang="en-US">
            <a:solidFill>
              <a:srgbClr val="AFDAF6">
                <a:hueOff val="0"/>
                <a:satOff val="0"/>
                <a:lumOff val="0"/>
                <a:alphaOff val="0"/>
              </a:srgbClr>
            </a:solidFill>
            <a:latin typeface="微软雅黑" pitchFamily="34" charset="-122"/>
            <a:ea typeface="微软雅黑" pitchFamily="34" charset="-122"/>
            <a:cs typeface="+mn-cs"/>
          </a:endParaRPr>
        </a:p>
      </dgm:t>
    </dgm:pt>
    <dgm:pt modelId="{2EB21A23-6E4C-4138-9964-A3E1A3040B61}">
      <dgm:prSet phldrT="[文本]"/>
      <dgm:spPr>
        <a:xfrm>
          <a:off x="4222781" y="0"/>
          <a:ext cx="1005424" cy="359517"/>
        </a:xfr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r>
            <a:rPr lang="zh-CN" altLang="en-US" dirty="0">
              <a:solidFill>
                <a:srgbClr val="000000"/>
              </a:solidFill>
              <a:latin typeface="微软雅黑" pitchFamily="34" charset="-122"/>
              <a:ea typeface="微软雅黑" pitchFamily="34" charset="-122"/>
              <a:cs typeface="+mn-cs"/>
            </a:rPr>
            <a:t>流程</a:t>
          </a:r>
          <a:r>
            <a:rPr lang="en-US" altLang="zh-CN" dirty="0">
              <a:solidFill>
                <a:srgbClr val="000000"/>
              </a:solidFill>
              <a:latin typeface="微软雅黑" pitchFamily="34" charset="-122"/>
              <a:ea typeface="微软雅黑" pitchFamily="34" charset="-122"/>
              <a:cs typeface="+mn-cs"/>
            </a:rPr>
            <a:t>4</a:t>
          </a:r>
          <a:endParaRPr lang="zh-CN" altLang="en-US" dirty="0">
            <a:solidFill>
              <a:srgbClr val="000000"/>
            </a:solidFill>
            <a:latin typeface="微软雅黑" pitchFamily="34" charset="-122"/>
            <a:ea typeface="微软雅黑" pitchFamily="34" charset="-122"/>
            <a:cs typeface="+mn-cs"/>
          </a:endParaRPr>
        </a:p>
      </dgm:t>
    </dgm:pt>
    <dgm:pt modelId="{672085EB-966B-4599-A22C-B0A895746E45}" type="parTrans" cxnId="{F1508DCE-4210-4B82-B45A-258D1FF2DCDA}">
      <dgm:prSet/>
      <dgm:spPr/>
      <dgm:t>
        <a:bodyPr/>
        <a:lstStyle/>
        <a:p>
          <a:endParaRPr lang="zh-CN" altLang="en-US"/>
        </a:p>
      </dgm:t>
    </dgm:pt>
    <dgm:pt modelId="{BCEA47DB-0D79-4329-A8DD-D1528109CFAA}" type="sibTrans" cxnId="{F1508DCE-4210-4B82-B45A-258D1FF2DCDA}">
      <dgm:prSet/>
      <dgm:spPr>
        <a:xfrm>
          <a:off x="5328748" y="55085"/>
          <a:ext cx="213149" cy="249345"/>
        </a:xfrm>
        <a:gradFill rotWithShape="0">
          <a:gsLst>
            <a:gs pos="0">
              <a:srgbClr val="AFDAF6">
                <a:tint val="60000"/>
                <a:hueOff val="0"/>
                <a:satOff val="0"/>
                <a:lumOff val="0"/>
                <a:alphaOff val="0"/>
                <a:tint val="100000"/>
                <a:shade val="100000"/>
                <a:satMod val="130000"/>
              </a:srgbClr>
            </a:gs>
            <a:gs pos="100000">
              <a:srgbClr val="AFDAF6">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endParaRPr lang="zh-CN" altLang="en-US">
            <a:solidFill>
              <a:srgbClr val="AFDAF6">
                <a:hueOff val="0"/>
                <a:satOff val="0"/>
                <a:lumOff val="0"/>
                <a:alphaOff val="0"/>
              </a:srgbClr>
            </a:solidFill>
            <a:latin typeface="Arial"/>
            <a:ea typeface="黑体"/>
            <a:cs typeface="+mn-cs"/>
          </a:endParaRPr>
        </a:p>
      </dgm:t>
    </dgm:pt>
    <dgm:pt modelId="{D58583C8-02CE-46A8-934B-1E33E0246846}">
      <dgm:prSet phldrT="[文本]"/>
      <dgm:spPr>
        <a:xfrm>
          <a:off x="7037969" y="0"/>
          <a:ext cx="1005424" cy="359517"/>
        </a:xfr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r>
            <a:rPr lang="zh-CN" altLang="en-US" dirty="0">
              <a:solidFill>
                <a:srgbClr val="000000"/>
              </a:solidFill>
              <a:latin typeface="微软雅黑" pitchFamily="34" charset="-122"/>
              <a:ea typeface="微软雅黑" pitchFamily="34" charset="-122"/>
              <a:cs typeface="+mn-cs"/>
            </a:rPr>
            <a:t>流程。。。</a:t>
          </a:r>
        </a:p>
      </dgm:t>
    </dgm:pt>
    <dgm:pt modelId="{5EA7BFF1-96C2-469D-8200-F5CEEBAB74EE}" type="parTrans" cxnId="{4DEC44A7-EB19-45FE-AAC6-EB91C8783D93}">
      <dgm:prSet/>
      <dgm:spPr/>
      <dgm:t>
        <a:bodyPr/>
        <a:lstStyle/>
        <a:p>
          <a:endParaRPr lang="zh-CN" altLang="en-US"/>
        </a:p>
      </dgm:t>
    </dgm:pt>
    <dgm:pt modelId="{AA35974B-DCDC-44FA-87AA-7006325F944E}" type="sibTrans" cxnId="{4DEC44A7-EB19-45FE-AAC6-EB91C8783D93}">
      <dgm:prSet/>
      <dgm:spPr/>
      <dgm:t>
        <a:bodyPr/>
        <a:lstStyle/>
        <a:p>
          <a:endParaRPr lang="zh-CN" altLang="en-US"/>
        </a:p>
      </dgm:t>
    </dgm:pt>
    <dgm:pt modelId="{8752356A-759C-43A3-B9A5-863E3104D28B}">
      <dgm:prSet phldrT="[文本]"/>
      <dgm:spPr>
        <a:xfrm>
          <a:off x="5630375" y="0"/>
          <a:ext cx="1005424" cy="359517"/>
        </a:xfr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r>
            <a:rPr lang="zh-CN" altLang="en-US" dirty="0">
              <a:solidFill>
                <a:srgbClr val="000000"/>
              </a:solidFill>
              <a:latin typeface="微软雅黑" pitchFamily="34" charset="-122"/>
              <a:ea typeface="微软雅黑" pitchFamily="34" charset="-122"/>
              <a:cs typeface="+mn-cs"/>
            </a:rPr>
            <a:t>流程</a:t>
          </a:r>
          <a:r>
            <a:rPr lang="en-US" altLang="zh-CN" dirty="0">
              <a:solidFill>
                <a:srgbClr val="000000"/>
              </a:solidFill>
              <a:latin typeface="微软雅黑" pitchFamily="34" charset="-122"/>
              <a:ea typeface="微软雅黑" pitchFamily="34" charset="-122"/>
              <a:cs typeface="+mn-cs"/>
            </a:rPr>
            <a:t>5</a:t>
          </a:r>
          <a:endParaRPr lang="zh-CN" altLang="en-US" dirty="0">
            <a:solidFill>
              <a:srgbClr val="000000"/>
            </a:solidFill>
            <a:latin typeface="微软雅黑" pitchFamily="34" charset="-122"/>
            <a:ea typeface="微软雅黑" pitchFamily="34" charset="-122"/>
            <a:cs typeface="+mn-cs"/>
          </a:endParaRPr>
        </a:p>
      </dgm:t>
    </dgm:pt>
    <dgm:pt modelId="{60C92250-FAE3-47F8-849B-A07D60C9D7F0}" type="parTrans" cxnId="{FDD7DB56-3049-4EF1-9B4F-6A17E4BC85E1}">
      <dgm:prSet/>
      <dgm:spPr/>
      <dgm:t>
        <a:bodyPr/>
        <a:lstStyle/>
        <a:p>
          <a:endParaRPr lang="zh-CN" altLang="en-US"/>
        </a:p>
      </dgm:t>
    </dgm:pt>
    <dgm:pt modelId="{114CA81E-E261-4CF9-B6B5-CE91C6E64C5B}" type="sibTrans" cxnId="{FDD7DB56-3049-4EF1-9B4F-6A17E4BC85E1}">
      <dgm:prSet/>
      <dgm:spPr>
        <a:xfrm>
          <a:off x="6736342" y="55085"/>
          <a:ext cx="213149" cy="249345"/>
        </a:xfrm>
        <a:gradFill rotWithShape="0">
          <a:gsLst>
            <a:gs pos="0">
              <a:srgbClr val="AFDAF6">
                <a:tint val="60000"/>
                <a:hueOff val="0"/>
                <a:satOff val="0"/>
                <a:lumOff val="0"/>
                <a:alphaOff val="0"/>
                <a:tint val="100000"/>
                <a:shade val="100000"/>
                <a:satMod val="130000"/>
              </a:srgbClr>
            </a:gs>
            <a:gs pos="100000">
              <a:srgbClr val="AFDAF6">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endParaRPr lang="zh-CN" altLang="en-US">
            <a:solidFill>
              <a:srgbClr val="AFDAF6">
                <a:hueOff val="0"/>
                <a:satOff val="0"/>
                <a:lumOff val="0"/>
                <a:alphaOff val="0"/>
              </a:srgbClr>
            </a:solidFill>
            <a:latin typeface="Arial"/>
            <a:ea typeface="黑体"/>
            <a:cs typeface="+mn-cs"/>
          </a:endParaRPr>
        </a:p>
      </dgm:t>
    </dgm:pt>
    <dgm:pt modelId="{1B2C5C97-1663-415B-A530-829672563432}" type="pres">
      <dgm:prSet presAssocID="{6C5F6587-0BA5-442E-B6DA-2CBC14915104}" presName="Name0" presStyleCnt="0">
        <dgm:presLayoutVars>
          <dgm:dir/>
          <dgm:resizeHandles val="exact"/>
        </dgm:presLayoutVars>
      </dgm:prSet>
      <dgm:spPr/>
    </dgm:pt>
    <dgm:pt modelId="{80D1A016-8D56-4B6D-8E71-1D3BA07AC457}" type="pres">
      <dgm:prSet presAssocID="{20756113-0C39-4587-800D-39E7F0647AE9}" presName="node" presStyleLbl="node1" presStyleIdx="0" presStyleCnt="6">
        <dgm:presLayoutVars>
          <dgm:bulletEnabled val="1"/>
        </dgm:presLayoutVars>
      </dgm:prSet>
      <dgm:spPr>
        <a:prstGeom prst="roundRect">
          <a:avLst>
            <a:gd name="adj" fmla="val 10000"/>
          </a:avLst>
        </a:prstGeom>
      </dgm:spPr>
      <dgm:t>
        <a:bodyPr/>
        <a:lstStyle/>
        <a:p>
          <a:endParaRPr lang="zh-CN" altLang="en-US"/>
        </a:p>
      </dgm:t>
    </dgm:pt>
    <dgm:pt modelId="{F967EF43-A83C-4F7E-8519-D75790F77626}" type="pres">
      <dgm:prSet presAssocID="{591E9300-285D-49E6-B1D5-34EF3F6FD738}" presName="sibTrans" presStyleLbl="sibTrans2D1" presStyleIdx="0" presStyleCnt="5"/>
      <dgm:spPr>
        <a:prstGeom prst="rightArrow">
          <a:avLst>
            <a:gd name="adj1" fmla="val 60000"/>
            <a:gd name="adj2" fmla="val 50000"/>
          </a:avLst>
        </a:prstGeom>
      </dgm:spPr>
      <dgm:t>
        <a:bodyPr/>
        <a:lstStyle/>
        <a:p>
          <a:endParaRPr lang="zh-CN" altLang="en-US"/>
        </a:p>
      </dgm:t>
    </dgm:pt>
    <dgm:pt modelId="{35D460F4-F55E-4C44-8EDA-E77029B57F72}" type="pres">
      <dgm:prSet presAssocID="{591E9300-285D-49E6-B1D5-34EF3F6FD738}" presName="connectorText" presStyleLbl="sibTrans2D1" presStyleIdx="0" presStyleCnt="5"/>
      <dgm:spPr/>
      <dgm:t>
        <a:bodyPr/>
        <a:lstStyle/>
        <a:p>
          <a:endParaRPr lang="zh-CN" altLang="en-US"/>
        </a:p>
      </dgm:t>
    </dgm:pt>
    <dgm:pt modelId="{C8F8562E-8D2A-41F6-B7E1-E287703CD725}" type="pres">
      <dgm:prSet presAssocID="{5DE2DD77-8630-4A6C-817D-EAC075253ECE}" presName="node" presStyleLbl="node1" presStyleIdx="1" presStyleCnt="6">
        <dgm:presLayoutVars>
          <dgm:bulletEnabled val="1"/>
        </dgm:presLayoutVars>
      </dgm:prSet>
      <dgm:spPr>
        <a:prstGeom prst="roundRect">
          <a:avLst>
            <a:gd name="adj" fmla="val 10000"/>
          </a:avLst>
        </a:prstGeom>
      </dgm:spPr>
      <dgm:t>
        <a:bodyPr/>
        <a:lstStyle/>
        <a:p>
          <a:endParaRPr lang="zh-CN" altLang="en-US"/>
        </a:p>
      </dgm:t>
    </dgm:pt>
    <dgm:pt modelId="{8D7C056B-B1FF-49E0-8A27-B1045DCAAA44}" type="pres">
      <dgm:prSet presAssocID="{F5CBFCAD-7BFF-4680-A140-2907ACEC3EF2}" presName="sibTrans" presStyleLbl="sibTrans2D1" presStyleIdx="1" presStyleCnt="5"/>
      <dgm:spPr>
        <a:prstGeom prst="rightArrow">
          <a:avLst>
            <a:gd name="adj1" fmla="val 60000"/>
            <a:gd name="adj2" fmla="val 50000"/>
          </a:avLst>
        </a:prstGeom>
      </dgm:spPr>
      <dgm:t>
        <a:bodyPr/>
        <a:lstStyle/>
        <a:p>
          <a:endParaRPr lang="zh-CN" altLang="en-US"/>
        </a:p>
      </dgm:t>
    </dgm:pt>
    <dgm:pt modelId="{4A667B26-9211-4427-BE1D-C49974D3F05E}" type="pres">
      <dgm:prSet presAssocID="{F5CBFCAD-7BFF-4680-A140-2907ACEC3EF2}" presName="connectorText" presStyleLbl="sibTrans2D1" presStyleIdx="1" presStyleCnt="5"/>
      <dgm:spPr/>
      <dgm:t>
        <a:bodyPr/>
        <a:lstStyle/>
        <a:p>
          <a:endParaRPr lang="zh-CN" altLang="en-US"/>
        </a:p>
      </dgm:t>
    </dgm:pt>
    <dgm:pt modelId="{17B91278-6013-4833-8E0F-F416FF0BFCA3}" type="pres">
      <dgm:prSet presAssocID="{BF898D37-FB93-4EF7-A177-DC4BAD50B61C}" presName="node" presStyleLbl="node1" presStyleIdx="2" presStyleCnt="6">
        <dgm:presLayoutVars>
          <dgm:bulletEnabled val="1"/>
        </dgm:presLayoutVars>
      </dgm:prSet>
      <dgm:spPr>
        <a:prstGeom prst="roundRect">
          <a:avLst>
            <a:gd name="adj" fmla="val 10000"/>
          </a:avLst>
        </a:prstGeom>
      </dgm:spPr>
      <dgm:t>
        <a:bodyPr/>
        <a:lstStyle/>
        <a:p>
          <a:endParaRPr lang="zh-CN" altLang="en-US"/>
        </a:p>
      </dgm:t>
    </dgm:pt>
    <dgm:pt modelId="{F318B5C1-F753-49D5-A7BB-65836839EF70}" type="pres">
      <dgm:prSet presAssocID="{46E7E741-649B-4F4B-AD5C-F3F4F8A66C22}" presName="sibTrans" presStyleLbl="sibTrans2D1" presStyleIdx="2" presStyleCnt="5"/>
      <dgm:spPr>
        <a:prstGeom prst="rightArrow">
          <a:avLst>
            <a:gd name="adj1" fmla="val 60000"/>
            <a:gd name="adj2" fmla="val 50000"/>
          </a:avLst>
        </a:prstGeom>
      </dgm:spPr>
      <dgm:t>
        <a:bodyPr/>
        <a:lstStyle/>
        <a:p>
          <a:endParaRPr lang="zh-CN" altLang="en-US"/>
        </a:p>
      </dgm:t>
    </dgm:pt>
    <dgm:pt modelId="{3D183D0B-3814-4656-9298-338CA91EBF4F}" type="pres">
      <dgm:prSet presAssocID="{46E7E741-649B-4F4B-AD5C-F3F4F8A66C22}" presName="connectorText" presStyleLbl="sibTrans2D1" presStyleIdx="2" presStyleCnt="5"/>
      <dgm:spPr/>
      <dgm:t>
        <a:bodyPr/>
        <a:lstStyle/>
        <a:p>
          <a:endParaRPr lang="zh-CN" altLang="en-US"/>
        </a:p>
      </dgm:t>
    </dgm:pt>
    <dgm:pt modelId="{2D4112F1-1C6F-401A-917D-9AF25F3C5C78}" type="pres">
      <dgm:prSet presAssocID="{2EB21A23-6E4C-4138-9964-A3E1A3040B61}" presName="node" presStyleLbl="node1" presStyleIdx="3" presStyleCnt="6">
        <dgm:presLayoutVars>
          <dgm:bulletEnabled val="1"/>
        </dgm:presLayoutVars>
      </dgm:prSet>
      <dgm:spPr>
        <a:prstGeom prst="roundRect">
          <a:avLst>
            <a:gd name="adj" fmla="val 10000"/>
          </a:avLst>
        </a:prstGeom>
      </dgm:spPr>
      <dgm:t>
        <a:bodyPr/>
        <a:lstStyle/>
        <a:p>
          <a:endParaRPr lang="zh-CN" altLang="en-US"/>
        </a:p>
      </dgm:t>
    </dgm:pt>
    <dgm:pt modelId="{12AC60F9-7F27-408A-BF30-2CA8A07A9B91}" type="pres">
      <dgm:prSet presAssocID="{BCEA47DB-0D79-4329-A8DD-D1528109CFAA}" presName="sibTrans" presStyleLbl="sibTrans2D1" presStyleIdx="3" presStyleCnt="5"/>
      <dgm:spPr>
        <a:prstGeom prst="rightArrow">
          <a:avLst>
            <a:gd name="adj1" fmla="val 60000"/>
            <a:gd name="adj2" fmla="val 50000"/>
          </a:avLst>
        </a:prstGeom>
      </dgm:spPr>
      <dgm:t>
        <a:bodyPr/>
        <a:lstStyle/>
        <a:p>
          <a:endParaRPr lang="zh-CN" altLang="en-US"/>
        </a:p>
      </dgm:t>
    </dgm:pt>
    <dgm:pt modelId="{1479DD3B-527B-47B3-A382-DA5D7E9E0D13}" type="pres">
      <dgm:prSet presAssocID="{BCEA47DB-0D79-4329-A8DD-D1528109CFAA}" presName="connectorText" presStyleLbl="sibTrans2D1" presStyleIdx="3" presStyleCnt="5"/>
      <dgm:spPr/>
      <dgm:t>
        <a:bodyPr/>
        <a:lstStyle/>
        <a:p>
          <a:endParaRPr lang="zh-CN" altLang="en-US"/>
        </a:p>
      </dgm:t>
    </dgm:pt>
    <dgm:pt modelId="{4C6B89A5-6CD8-4688-B9D7-95849A20C6C2}" type="pres">
      <dgm:prSet presAssocID="{8752356A-759C-43A3-B9A5-863E3104D28B}" presName="node" presStyleLbl="node1" presStyleIdx="4" presStyleCnt="6">
        <dgm:presLayoutVars>
          <dgm:bulletEnabled val="1"/>
        </dgm:presLayoutVars>
      </dgm:prSet>
      <dgm:spPr>
        <a:prstGeom prst="roundRect">
          <a:avLst>
            <a:gd name="adj" fmla="val 10000"/>
          </a:avLst>
        </a:prstGeom>
      </dgm:spPr>
      <dgm:t>
        <a:bodyPr/>
        <a:lstStyle/>
        <a:p>
          <a:endParaRPr lang="zh-CN" altLang="en-US"/>
        </a:p>
      </dgm:t>
    </dgm:pt>
    <dgm:pt modelId="{1C6A0C7A-0936-4602-88F3-68F3578BE70A}" type="pres">
      <dgm:prSet presAssocID="{114CA81E-E261-4CF9-B6B5-CE91C6E64C5B}" presName="sibTrans" presStyleLbl="sibTrans2D1" presStyleIdx="4" presStyleCnt="5"/>
      <dgm:spPr>
        <a:prstGeom prst="rightArrow">
          <a:avLst>
            <a:gd name="adj1" fmla="val 60000"/>
            <a:gd name="adj2" fmla="val 50000"/>
          </a:avLst>
        </a:prstGeom>
      </dgm:spPr>
      <dgm:t>
        <a:bodyPr/>
        <a:lstStyle/>
        <a:p>
          <a:endParaRPr lang="zh-CN" altLang="en-US"/>
        </a:p>
      </dgm:t>
    </dgm:pt>
    <dgm:pt modelId="{9222DB9E-E9AD-48A1-897A-DBC64BDF1BD8}" type="pres">
      <dgm:prSet presAssocID="{114CA81E-E261-4CF9-B6B5-CE91C6E64C5B}" presName="connectorText" presStyleLbl="sibTrans2D1" presStyleIdx="4" presStyleCnt="5"/>
      <dgm:spPr/>
      <dgm:t>
        <a:bodyPr/>
        <a:lstStyle/>
        <a:p>
          <a:endParaRPr lang="zh-CN" altLang="en-US"/>
        </a:p>
      </dgm:t>
    </dgm:pt>
    <dgm:pt modelId="{F40AEE15-58DA-4DCD-94A6-447326260A2A}" type="pres">
      <dgm:prSet presAssocID="{D58583C8-02CE-46A8-934B-1E33E0246846}" presName="node" presStyleLbl="node1" presStyleIdx="5" presStyleCnt="6">
        <dgm:presLayoutVars>
          <dgm:bulletEnabled val="1"/>
        </dgm:presLayoutVars>
      </dgm:prSet>
      <dgm:spPr>
        <a:prstGeom prst="roundRect">
          <a:avLst>
            <a:gd name="adj" fmla="val 10000"/>
          </a:avLst>
        </a:prstGeom>
      </dgm:spPr>
      <dgm:t>
        <a:bodyPr/>
        <a:lstStyle/>
        <a:p>
          <a:endParaRPr lang="zh-CN" altLang="en-US"/>
        </a:p>
      </dgm:t>
    </dgm:pt>
  </dgm:ptLst>
  <dgm:cxnLst>
    <dgm:cxn modelId="{AE973016-4990-4F91-8E0B-FB0AAEE362CA}" type="presOf" srcId="{591E9300-285D-49E6-B1D5-34EF3F6FD738}" destId="{F967EF43-A83C-4F7E-8519-D75790F77626}" srcOrd="0" destOrd="0" presId="urn:microsoft.com/office/officeart/2005/8/layout/process1"/>
    <dgm:cxn modelId="{5DF23192-4340-45DF-8A95-F42B04FDD391}" type="presOf" srcId="{BCEA47DB-0D79-4329-A8DD-D1528109CFAA}" destId="{1479DD3B-527B-47B3-A382-DA5D7E9E0D13}" srcOrd="1" destOrd="0" presId="urn:microsoft.com/office/officeart/2005/8/layout/process1"/>
    <dgm:cxn modelId="{B0736758-3CE3-48F1-B057-9CDEC53FBBBF}" type="presOf" srcId="{BF898D37-FB93-4EF7-A177-DC4BAD50B61C}" destId="{17B91278-6013-4833-8E0F-F416FF0BFCA3}" srcOrd="0" destOrd="0" presId="urn:microsoft.com/office/officeart/2005/8/layout/process1"/>
    <dgm:cxn modelId="{4DEC44A7-EB19-45FE-AAC6-EB91C8783D93}" srcId="{6C5F6587-0BA5-442E-B6DA-2CBC14915104}" destId="{D58583C8-02CE-46A8-934B-1E33E0246846}" srcOrd="5" destOrd="0" parTransId="{5EA7BFF1-96C2-469D-8200-F5CEEBAB74EE}" sibTransId="{AA35974B-DCDC-44FA-87AA-7006325F944E}"/>
    <dgm:cxn modelId="{2E01941B-1B20-45E6-AE5F-6DEE9204B070}" type="presOf" srcId="{F5CBFCAD-7BFF-4680-A140-2907ACEC3EF2}" destId="{8D7C056B-B1FF-49E0-8A27-B1045DCAAA44}" srcOrd="0" destOrd="0" presId="urn:microsoft.com/office/officeart/2005/8/layout/process1"/>
    <dgm:cxn modelId="{F1508DCE-4210-4B82-B45A-258D1FF2DCDA}" srcId="{6C5F6587-0BA5-442E-B6DA-2CBC14915104}" destId="{2EB21A23-6E4C-4138-9964-A3E1A3040B61}" srcOrd="3" destOrd="0" parTransId="{672085EB-966B-4599-A22C-B0A895746E45}" sibTransId="{BCEA47DB-0D79-4329-A8DD-D1528109CFAA}"/>
    <dgm:cxn modelId="{B308812A-020D-4E5C-89BB-20029DE02420}" type="presOf" srcId="{46E7E741-649B-4F4B-AD5C-F3F4F8A66C22}" destId="{F318B5C1-F753-49D5-A7BB-65836839EF70}" srcOrd="0" destOrd="0" presId="urn:microsoft.com/office/officeart/2005/8/layout/process1"/>
    <dgm:cxn modelId="{FDD7DB56-3049-4EF1-9B4F-6A17E4BC85E1}" srcId="{6C5F6587-0BA5-442E-B6DA-2CBC14915104}" destId="{8752356A-759C-43A3-B9A5-863E3104D28B}" srcOrd="4" destOrd="0" parTransId="{60C92250-FAE3-47F8-849B-A07D60C9D7F0}" sibTransId="{114CA81E-E261-4CF9-B6B5-CE91C6E64C5B}"/>
    <dgm:cxn modelId="{20937386-0D4D-4C7A-8CFA-CC7E97FEBE64}" type="presOf" srcId="{114CA81E-E261-4CF9-B6B5-CE91C6E64C5B}" destId="{1C6A0C7A-0936-4602-88F3-68F3578BE70A}" srcOrd="0" destOrd="0" presId="urn:microsoft.com/office/officeart/2005/8/layout/process1"/>
    <dgm:cxn modelId="{50C62B78-AF05-41B0-B6F7-0942C9FA9DB8}" type="presOf" srcId="{591E9300-285D-49E6-B1D5-34EF3F6FD738}" destId="{35D460F4-F55E-4C44-8EDA-E77029B57F72}" srcOrd="1" destOrd="0" presId="urn:microsoft.com/office/officeart/2005/8/layout/process1"/>
    <dgm:cxn modelId="{7AC2FDD8-E705-4A18-893E-A39AF11D9A59}" type="presOf" srcId="{2EB21A23-6E4C-4138-9964-A3E1A3040B61}" destId="{2D4112F1-1C6F-401A-917D-9AF25F3C5C78}" srcOrd="0" destOrd="0" presId="urn:microsoft.com/office/officeart/2005/8/layout/process1"/>
    <dgm:cxn modelId="{A36E91E2-7278-4E43-99E2-8BB55C80B843}" type="presOf" srcId="{BCEA47DB-0D79-4329-A8DD-D1528109CFAA}" destId="{12AC60F9-7F27-408A-BF30-2CA8A07A9B91}" srcOrd="0" destOrd="0" presId="urn:microsoft.com/office/officeart/2005/8/layout/process1"/>
    <dgm:cxn modelId="{90B2EF0E-9218-41BF-8BF1-8DAF7713F873}" type="presOf" srcId="{5DE2DD77-8630-4A6C-817D-EAC075253ECE}" destId="{C8F8562E-8D2A-41F6-B7E1-E287703CD725}" srcOrd="0" destOrd="0" presId="urn:microsoft.com/office/officeart/2005/8/layout/process1"/>
    <dgm:cxn modelId="{5CFE1645-D059-42B0-AB0F-FBAB54EB8DC1}" type="presOf" srcId="{8752356A-759C-43A3-B9A5-863E3104D28B}" destId="{4C6B89A5-6CD8-4688-B9D7-95849A20C6C2}" srcOrd="0" destOrd="0" presId="urn:microsoft.com/office/officeart/2005/8/layout/process1"/>
    <dgm:cxn modelId="{C37CDC2C-2814-4F39-AB2B-9BF8AFF82EC9}" srcId="{6C5F6587-0BA5-442E-B6DA-2CBC14915104}" destId="{20756113-0C39-4587-800D-39E7F0647AE9}" srcOrd="0" destOrd="0" parTransId="{CD8DB77A-3377-4057-B330-4EDAF9289F19}" sibTransId="{591E9300-285D-49E6-B1D5-34EF3F6FD738}"/>
    <dgm:cxn modelId="{7311F02D-431D-4087-B378-D165518A74EB}" type="presOf" srcId="{F5CBFCAD-7BFF-4680-A140-2907ACEC3EF2}" destId="{4A667B26-9211-4427-BE1D-C49974D3F05E}" srcOrd="1" destOrd="0" presId="urn:microsoft.com/office/officeart/2005/8/layout/process1"/>
    <dgm:cxn modelId="{EBC6A542-3DA2-4282-8321-304FF7520137}" type="presOf" srcId="{D58583C8-02CE-46A8-934B-1E33E0246846}" destId="{F40AEE15-58DA-4DCD-94A6-447326260A2A}" srcOrd="0" destOrd="0" presId="urn:microsoft.com/office/officeart/2005/8/layout/process1"/>
    <dgm:cxn modelId="{A8C4BDBB-A61A-4BBC-86F1-8012F7DC04CA}" srcId="{6C5F6587-0BA5-442E-B6DA-2CBC14915104}" destId="{5DE2DD77-8630-4A6C-817D-EAC075253ECE}" srcOrd="1" destOrd="0" parTransId="{6512E93F-8530-4E78-BD55-A636C96659CE}" sibTransId="{F5CBFCAD-7BFF-4680-A140-2907ACEC3EF2}"/>
    <dgm:cxn modelId="{216A320F-37E1-4F8C-BBEB-FBAA8E7EF125}" type="presOf" srcId="{46E7E741-649B-4F4B-AD5C-F3F4F8A66C22}" destId="{3D183D0B-3814-4656-9298-338CA91EBF4F}" srcOrd="1" destOrd="0" presId="urn:microsoft.com/office/officeart/2005/8/layout/process1"/>
    <dgm:cxn modelId="{B4250432-EE3E-4B22-A055-30401933892D}" type="presOf" srcId="{6C5F6587-0BA5-442E-B6DA-2CBC14915104}" destId="{1B2C5C97-1663-415B-A530-829672563432}" srcOrd="0" destOrd="0" presId="urn:microsoft.com/office/officeart/2005/8/layout/process1"/>
    <dgm:cxn modelId="{F0642BF1-1D69-4F0E-872F-4A6E37DFF6BD}" type="presOf" srcId="{20756113-0C39-4587-800D-39E7F0647AE9}" destId="{80D1A016-8D56-4B6D-8E71-1D3BA07AC457}" srcOrd="0" destOrd="0" presId="urn:microsoft.com/office/officeart/2005/8/layout/process1"/>
    <dgm:cxn modelId="{9214FBEC-DEB0-476B-BF83-7EF84C359859}" type="presOf" srcId="{114CA81E-E261-4CF9-B6B5-CE91C6E64C5B}" destId="{9222DB9E-E9AD-48A1-897A-DBC64BDF1BD8}" srcOrd="1" destOrd="0" presId="urn:microsoft.com/office/officeart/2005/8/layout/process1"/>
    <dgm:cxn modelId="{6C629F4E-FB82-4960-9EA3-533F12184504}" srcId="{6C5F6587-0BA5-442E-B6DA-2CBC14915104}" destId="{BF898D37-FB93-4EF7-A177-DC4BAD50B61C}" srcOrd="2" destOrd="0" parTransId="{205A1712-CD23-42ED-914C-1FC4A7A6843A}" sibTransId="{46E7E741-649B-4F4B-AD5C-F3F4F8A66C22}"/>
    <dgm:cxn modelId="{9ACB05DC-7F9B-45DE-A76D-70CFAC2BF4C0}" type="presParOf" srcId="{1B2C5C97-1663-415B-A530-829672563432}" destId="{80D1A016-8D56-4B6D-8E71-1D3BA07AC457}" srcOrd="0" destOrd="0" presId="urn:microsoft.com/office/officeart/2005/8/layout/process1"/>
    <dgm:cxn modelId="{32058381-D8B4-4B71-9EF8-D9BED2F8A59D}" type="presParOf" srcId="{1B2C5C97-1663-415B-A530-829672563432}" destId="{F967EF43-A83C-4F7E-8519-D75790F77626}" srcOrd="1" destOrd="0" presId="urn:microsoft.com/office/officeart/2005/8/layout/process1"/>
    <dgm:cxn modelId="{E966A4FF-5DA5-4741-9EA5-DDFAD91F6074}" type="presParOf" srcId="{F967EF43-A83C-4F7E-8519-D75790F77626}" destId="{35D460F4-F55E-4C44-8EDA-E77029B57F72}" srcOrd="0" destOrd="0" presId="urn:microsoft.com/office/officeart/2005/8/layout/process1"/>
    <dgm:cxn modelId="{C84441D0-82C7-4A3B-AB4B-D38F4EEB0BAF}" type="presParOf" srcId="{1B2C5C97-1663-415B-A530-829672563432}" destId="{C8F8562E-8D2A-41F6-B7E1-E287703CD725}" srcOrd="2" destOrd="0" presId="urn:microsoft.com/office/officeart/2005/8/layout/process1"/>
    <dgm:cxn modelId="{2F0708D1-1528-4481-BB41-6EDE8CF5C10A}" type="presParOf" srcId="{1B2C5C97-1663-415B-A530-829672563432}" destId="{8D7C056B-B1FF-49E0-8A27-B1045DCAAA44}" srcOrd="3" destOrd="0" presId="urn:microsoft.com/office/officeart/2005/8/layout/process1"/>
    <dgm:cxn modelId="{FD40EF0B-3FC9-4E2F-B4F9-888B2877C4D0}" type="presParOf" srcId="{8D7C056B-B1FF-49E0-8A27-B1045DCAAA44}" destId="{4A667B26-9211-4427-BE1D-C49974D3F05E}" srcOrd="0" destOrd="0" presId="urn:microsoft.com/office/officeart/2005/8/layout/process1"/>
    <dgm:cxn modelId="{69C612C5-40ED-4742-90E3-36CC613E675C}" type="presParOf" srcId="{1B2C5C97-1663-415B-A530-829672563432}" destId="{17B91278-6013-4833-8E0F-F416FF0BFCA3}" srcOrd="4" destOrd="0" presId="urn:microsoft.com/office/officeart/2005/8/layout/process1"/>
    <dgm:cxn modelId="{1E8A4232-1551-47ED-BFAF-5E88FCF0C05D}" type="presParOf" srcId="{1B2C5C97-1663-415B-A530-829672563432}" destId="{F318B5C1-F753-49D5-A7BB-65836839EF70}" srcOrd="5" destOrd="0" presId="urn:microsoft.com/office/officeart/2005/8/layout/process1"/>
    <dgm:cxn modelId="{8EC7451F-BCA0-4EB2-8CCB-3185B261176F}" type="presParOf" srcId="{F318B5C1-F753-49D5-A7BB-65836839EF70}" destId="{3D183D0B-3814-4656-9298-338CA91EBF4F}" srcOrd="0" destOrd="0" presId="urn:microsoft.com/office/officeart/2005/8/layout/process1"/>
    <dgm:cxn modelId="{D5E91224-6EDA-48C6-A711-28B74A913419}" type="presParOf" srcId="{1B2C5C97-1663-415B-A530-829672563432}" destId="{2D4112F1-1C6F-401A-917D-9AF25F3C5C78}" srcOrd="6" destOrd="0" presId="urn:microsoft.com/office/officeart/2005/8/layout/process1"/>
    <dgm:cxn modelId="{B6033923-FBF7-4CD8-A66B-614DB7104295}" type="presParOf" srcId="{1B2C5C97-1663-415B-A530-829672563432}" destId="{12AC60F9-7F27-408A-BF30-2CA8A07A9B91}" srcOrd="7" destOrd="0" presId="urn:microsoft.com/office/officeart/2005/8/layout/process1"/>
    <dgm:cxn modelId="{93D1A46E-00D8-4076-82FD-66C92251B33F}" type="presParOf" srcId="{12AC60F9-7F27-408A-BF30-2CA8A07A9B91}" destId="{1479DD3B-527B-47B3-A382-DA5D7E9E0D13}" srcOrd="0" destOrd="0" presId="urn:microsoft.com/office/officeart/2005/8/layout/process1"/>
    <dgm:cxn modelId="{F142F094-D076-4D44-8A6B-4E54381097DC}" type="presParOf" srcId="{1B2C5C97-1663-415B-A530-829672563432}" destId="{4C6B89A5-6CD8-4688-B9D7-95849A20C6C2}" srcOrd="8" destOrd="0" presId="urn:microsoft.com/office/officeart/2005/8/layout/process1"/>
    <dgm:cxn modelId="{98642BCC-778A-4959-A37C-41372A4384B6}" type="presParOf" srcId="{1B2C5C97-1663-415B-A530-829672563432}" destId="{1C6A0C7A-0936-4602-88F3-68F3578BE70A}" srcOrd="9" destOrd="0" presId="urn:microsoft.com/office/officeart/2005/8/layout/process1"/>
    <dgm:cxn modelId="{890AD11C-C5B1-4017-AC8D-4B140BF737C8}" type="presParOf" srcId="{1C6A0C7A-0936-4602-88F3-68F3578BE70A}" destId="{9222DB9E-E9AD-48A1-897A-DBC64BDF1BD8}" srcOrd="0" destOrd="0" presId="urn:microsoft.com/office/officeart/2005/8/layout/process1"/>
    <dgm:cxn modelId="{1C30F7F9-E945-4757-9ED1-FF7123F30232}" type="presParOf" srcId="{1B2C5C97-1663-415B-A530-829672563432}" destId="{F40AEE15-58DA-4DCD-94A6-447326260A2A}"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CA40D56-23A3-4D10-BFEF-4DA8DFE9E5E5}" type="doc">
      <dgm:prSet loTypeId="urn:microsoft.com/office/officeart/2005/8/layout/radial6" loCatId="cycle" qsTypeId="urn:microsoft.com/office/officeart/2005/8/quickstyle/3d3" qsCatId="3D" csTypeId="urn:microsoft.com/office/officeart/2005/8/colors/colorful4" csCatId="colorful" phldr="1"/>
      <dgm:spPr/>
      <dgm:t>
        <a:bodyPr/>
        <a:lstStyle/>
        <a:p>
          <a:endParaRPr lang="en-US"/>
        </a:p>
      </dgm:t>
    </dgm:pt>
    <dgm:pt modelId="{0305A96E-6717-4A89-AED6-841C976FB924}">
      <dgm:prSet phldrT="[Text]"/>
      <dgm:spPr>
        <a:xfrm>
          <a:off x="1465212" y="1150832"/>
          <a:ext cx="1260574" cy="1260574"/>
        </a:xfrm>
        <a:solidFill>
          <a:srgbClr val="D8D000">
            <a:hueOff val="0"/>
            <a:satOff val="0"/>
            <a:lumOff val="0"/>
            <a:alphaOff val="0"/>
          </a:srgb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r>
            <a:rPr lang="zh-CN" altLang="en-US" dirty="0">
              <a:solidFill>
                <a:sysClr val="window" lastClr="FFFFFF"/>
              </a:solidFill>
              <a:latin typeface="Arial"/>
              <a:ea typeface="黑体"/>
              <a:cs typeface="+mn-cs"/>
            </a:rPr>
            <a:t>部品材料</a:t>
          </a:r>
          <a:endParaRPr lang="en-US" dirty="0">
            <a:solidFill>
              <a:sysClr val="window" lastClr="FFFFFF"/>
            </a:solidFill>
            <a:latin typeface="Arial"/>
            <a:ea typeface="+mn-ea"/>
            <a:cs typeface="+mn-cs"/>
          </a:endParaRPr>
        </a:p>
      </dgm:t>
    </dgm:pt>
    <dgm:pt modelId="{7D888657-A2BF-4AFD-9B1A-DC615C43219B}" type="parTrans" cxnId="{EA8381FA-6BEA-4F9E-AFBB-A5A8129696E2}">
      <dgm:prSet/>
      <dgm:spPr/>
      <dgm:t>
        <a:bodyPr/>
        <a:lstStyle/>
        <a:p>
          <a:endParaRPr lang="en-US"/>
        </a:p>
      </dgm:t>
    </dgm:pt>
    <dgm:pt modelId="{5DC31D25-FDD0-4D34-B829-96C05A6B1DC7}" type="sibTrans" cxnId="{EA8381FA-6BEA-4F9E-AFBB-A5A8129696E2}">
      <dgm:prSet/>
      <dgm:spPr/>
      <dgm:t>
        <a:bodyPr/>
        <a:lstStyle/>
        <a:p>
          <a:endParaRPr lang="en-US"/>
        </a:p>
      </dgm:t>
    </dgm:pt>
    <dgm:pt modelId="{BFA7CB01-F0FC-46A9-8D89-B1EC85E3E850}">
      <dgm:prSet phldrT="[Text]"/>
      <dgm:spPr>
        <a:xfrm>
          <a:off x="1654299" y="1140"/>
          <a:ext cx="882401" cy="882401"/>
        </a:xfrm>
        <a:solidFill>
          <a:srgbClr val="76BE5B">
            <a:hueOff val="0"/>
            <a:satOff val="0"/>
            <a:lumOff val="0"/>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r>
            <a:rPr lang="zh-CN" altLang="en-US" dirty="0">
              <a:solidFill>
                <a:sysClr val="window" lastClr="FFFFFF"/>
              </a:solidFill>
              <a:latin typeface="Arial"/>
              <a:ea typeface="黑体"/>
              <a:cs typeface="+mn-cs"/>
            </a:rPr>
            <a:t>数据分析</a:t>
          </a:r>
          <a:endParaRPr lang="en-US" dirty="0">
            <a:solidFill>
              <a:sysClr val="window" lastClr="FFFFFF"/>
            </a:solidFill>
            <a:latin typeface="Arial"/>
            <a:ea typeface="+mn-ea"/>
            <a:cs typeface="+mn-cs"/>
          </a:endParaRPr>
        </a:p>
      </dgm:t>
    </dgm:pt>
    <dgm:pt modelId="{3C2B57BF-7800-4ABB-A40A-A09649A35188}" type="parTrans" cxnId="{1F3D1F5A-465B-4EE3-9775-CCFE8141887B}">
      <dgm:prSet/>
      <dgm:spPr/>
      <dgm:t>
        <a:bodyPr/>
        <a:lstStyle/>
        <a:p>
          <a:endParaRPr lang="en-US"/>
        </a:p>
      </dgm:t>
    </dgm:pt>
    <dgm:pt modelId="{6D35EECB-ECE5-4D1B-9C3F-9F3A593B08B0}" type="sibTrans" cxnId="{1F3D1F5A-465B-4EE3-9775-CCFE8141887B}">
      <dgm:prSet/>
      <dgm:spPr>
        <a:xfrm>
          <a:off x="724955" y="410574"/>
          <a:ext cx="2741089" cy="2741089"/>
        </a:xfrm>
        <a:solidFill>
          <a:srgbClr val="76BE5B">
            <a:hueOff val="0"/>
            <a:satOff val="0"/>
            <a:lumOff val="0"/>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gm:spPr>
      <dgm:t>
        <a:bodyPr/>
        <a:lstStyle/>
        <a:p>
          <a:endParaRPr lang="en-US"/>
        </a:p>
      </dgm:t>
    </dgm:pt>
    <dgm:pt modelId="{5472DE08-2439-4395-8706-8227F03559F4}">
      <dgm:prSet phldrT="[Text]"/>
      <dgm:spPr>
        <a:xfrm>
          <a:off x="2813715" y="2009307"/>
          <a:ext cx="882401" cy="882401"/>
        </a:xfrm>
        <a:solidFill>
          <a:srgbClr val="76BE5B">
            <a:hueOff val="1184612"/>
            <a:satOff val="28385"/>
            <a:lumOff val="-18137"/>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r>
            <a:rPr lang="zh-CN" altLang="en-US" dirty="0">
              <a:solidFill>
                <a:sysClr val="window" lastClr="FFFFFF">
                  <a:lumMod val="65000"/>
                </a:sysClr>
              </a:solidFill>
              <a:latin typeface="Arial"/>
              <a:ea typeface="黑体"/>
              <a:cs typeface="+mn-cs"/>
            </a:rPr>
            <a:t>数据观察</a:t>
          </a:r>
          <a:endParaRPr lang="en-US" dirty="0">
            <a:solidFill>
              <a:sysClr val="window" lastClr="FFFFFF">
                <a:lumMod val="65000"/>
              </a:sysClr>
            </a:solidFill>
            <a:latin typeface="Arial"/>
            <a:ea typeface="+mn-ea"/>
            <a:cs typeface="+mn-cs"/>
          </a:endParaRPr>
        </a:p>
      </dgm:t>
    </dgm:pt>
    <dgm:pt modelId="{BECCDB2D-B433-4AD3-8F0D-7789BA5FC114}" type="parTrans" cxnId="{D369394A-DA20-4248-A616-3BBF101D2D58}">
      <dgm:prSet/>
      <dgm:spPr/>
      <dgm:t>
        <a:bodyPr/>
        <a:lstStyle/>
        <a:p>
          <a:endParaRPr lang="en-US"/>
        </a:p>
      </dgm:t>
    </dgm:pt>
    <dgm:pt modelId="{E5D5107D-A2E0-4EDA-8413-1F0C2316382F}" type="sibTrans" cxnId="{D369394A-DA20-4248-A616-3BBF101D2D58}">
      <dgm:prSet/>
      <dgm:spPr>
        <a:xfrm>
          <a:off x="724955" y="410574"/>
          <a:ext cx="2741089" cy="2741089"/>
        </a:xfrm>
        <a:solidFill>
          <a:srgbClr val="76BE5B">
            <a:hueOff val="1184612"/>
            <a:satOff val="28385"/>
            <a:lumOff val="-18137"/>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gm:spPr>
      <dgm:t>
        <a:bodyPr/>
        <a:lstStyle/>
        <a:p>
          <a:endParaRPr lang="en-US"/>
        </a:p>
      </dgm:t>
    </dgm:pt>
    <dgm:pt modelId="{17D905FE-3B7C-411A-A5B2-7CE6409E712E}">
      <dgm:prSet phldrT="[Text]"/>
      <dgm:spPr>
        <a:xfrm>
          <a:off x="494883" y="2009307"/>
          <a:ext cx="882401" cy="882401"/>
        </a:xfrm>
        <a:solidFill>
          <a:srgbClr val="76BE5B">
            <a:hueOff val="2369224"/>
            <a:satOff val="56769"/>
            <a:lumOff val="-36275"/>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r>
            <a:rPr lang="zh-CN" altLang="en-US" dirty="0">
              <a:solidFill>
                <a:sysClr val="window" lastClr="FFFFFF">
                  <a:lumMod val="50000"/>
                </a:sysClr>
              </a:solidFill>
              <a:latin typeface="Arial"/>
              <a:ea typeface="黑体"/>
              <a:cs typeface="+mn-cs"/>
            </a:rPr>
            <a:t>数据规划</a:t>
          </a:r>
          <a:endParaRPr lang="en-US" dirty="0">
            <a:solidFill>
              <a:sysClr val="window" lastClr="FFFFFF">
                <a:lumMod val="50000"/>
              </a:sysClr>
            </a:solidFill>
            <a:latin typeface="Arial"/>
            <a:ea typeface="+mn-ea"/>
            <a:cs typeface="+mn-cs"/>
          </a:endParaRPr>
        </a:p>
      </dgm:t>
    </dgm:pt>
    <dgm:pt modelId="{F23419EF-09E5-4DBB-823E-7D9DB4638076}" type="parTrans" cxnId="{169B6F49-8A2E-453A-A05F-C913BB48E5D4}">
      <dgm:prSet/>
      <dgm:spPr/>
      <dgm:t>
        <a:bodyPr/>
        <a:lstStyle/>
        <a:p>
          <a:endParaRPr lang="en-US"/>
        </a:p>
      </dgm:t>
    </dgm:pt>
    <dgm:pt modelId="{3F399E2F-41C6-4623-872E-5A80A0C60EF3}" type="sibTrans" cxnId="{169B6F49-8A2E-453A-A05F-C913BB48E5D4}">
      <dgm:prSet/>
      <dgm:spPr>
        <a:xfrm>
          <a:off x="724955" y="410574"/>
          <a:ext cx="2741089" cy="2741089"/>
        </a:xfrm>
        <a:solidFill>
          <a:srgbClr val="76BE5B">
            <a:hueOff val="2369224"/>
            <a:satOff val="56769"/>
            <a:lumOff val="-36275"/>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gm:spPr>
      <dgm:t>
        <a:bodyPr/>
        <a:lstStyle/>
        <a:p>
          <a:endParaRPr lang="en-US"/>
        </a:p>
      </dgm:t>
    </dgm:pt>
    <dgm:pt modelId="{ED22C77D-AD8D-4FF9-B102-BF07D86140E6}" type="pres">
      <dgm:prSet presAssocID="{2CA40D56-23A3-4D10-BFEF-4DA8DFE9E5E5}" presName="Name0" presStyleCnt="0">
        <dgm:presLayoutVars>
          <dgm:chMax val="1"/>
          <dgm:dir/>
          <dgm:animLvl val="ctr"/>
          <dgm:resizeHandles val="exact"/>
        </dgm:presLayoutVars>
      </dgm:prSet>
      <dgm:spPr/>
      <dgm:t>
        <a:bodyPr/>
        <a:lstStyle/>
        <a:p>
          <a:endParaRPr lang="zh-CN" altLang="en-US"/>
        </a:p>
      </dgm:t>
    </dgm:pt>
    <dgm:pt modelId="{CD6703C2-408B-4153-9D7D-10A37D27F50D}" type="pres">
      <dgm:prSet presAssocID="{0305A96E-6717-4A89-AED6-841C976FB924}" presName="centerShape" presStyleLbl="node0" presStyleIdx="0" presStyleCnt="1"/>
      <dgm:spPr>
        <a:prstGeom prst="ellipse">
          <a:avLst/>
        </a:prstGeom>
      </dgm:spPr>
      <dgm:t>
        <a:bodyPr/>
        <a:lstStyle/>
        <a:p>
          <a:endParaRPr lang="zh-CN" altLang="en-US"/>
        </a:p>
      </dgm:t>
    </dgm:pt>
    <dgm:pt modelId="{F65FB312-72E2-44C8-BDCD-6C9C3A81B1CF}" type="pres">
      <dgm:prSet presAssocID="{BFA7CB01-F0FC-46A9-8D89-B1EC85E3E850}" presName="node" presStyleLbl="node1" presStyleIdx="0" presStyleCnt="3">
        <dgm:presLayoutVars>
          <dgm:bulletEnabled val="1"/>
        </dgm:presLayoutVars>
      </dgm:prSet>
      <dgm:spPr>
        <a:prstGeom prst="ellipse">
          <a:avLst/>
        </a:prstGeom>
      </dgm:spPr>
      <dgm:t>
        <a:bodyPr/>
        <a:lstStyle/>
        <a:p>
          <a:endParaRPr lang="zh-CN" altLang="en-US"/>
        </a:p>
      </dgm:t>
    </dgm:pt>
    <dgm:pt modelId="{4F14CBF1-839E-4365-AC79-04234BD3B8C6}" type="pres">
      <dgm:prSet presAssocID="{BFA7CB01-F0FC-46A9-8D89-B1EC85E3E850}" presName="dummy" presStyleCnt="0"/>
      <dgm:spPr/>
    </dgm:pt>
    <dgm:pt modelId="{FA3AF72E-7349-4927-990D-97CB924452A7}" type="pres">
      <dgm:prSet presAssocID="{6D35EECB-ECE5-4D1B-9C3F-9F3A593B08B0}" presName="sibTrans" presStyleLbl="sibTrans2D1" presStyleIdx="0" presStyleCnt="3"/>
      <dgm:spPr>
        <a:prstGeom prst="blockArc">
          <a:avLst>
            <a:gd name="adj1" fmla="val 16200000"/>
            <a:gd name="adj2" fmla="val 1800000"/>
            <a:gd name="adj3" fmla="val 4636"/>
          </a:avLst>
        </a:prstGeom>
      </dgm:spPr>
      <dgm:t>
        <a:bodyPr/>
        <a:lstStyle/>
        <a:p>
          <a:endParaRPr lang="zh-CN" altLang="en-US"/>
        </a:p>
      </dgm:t>
    </dgm:pt>
    <dgm:pt modelId="{DE189A64-F02B-4FE6-A1D0-FB8E50602700}" type="pres">
      <dgm:prSet presAssocID="{5472DE08-2439-4395-8706-8227F03559F4}" presName="node" presStyleLbl="node1" presStyleIdx="1" presStyleCnt="3">
        <dgm:presLayoutVars>
          <dgm:bulletEnabled val="1"/>
        </dgm:presLayoutVars>
      </dgm:prSet>
      <dgm:spPr>
        <a:prstGeom prst="ellipse">
          <a:avLst/>
        </a:prstGeom>
      </dgm:spPr>
      <dgm:t>
        <a:bodyPr/>
        <a:lstStyle/>
        <a:p>
          <a:endParaRPr lang="zh-CN" altLang="en-US"/>
        </a:p>
      </dgm:t>
    </dgm:pt>
    <dgm:pt modelId="{71475C66-D76B-481C-A37A-2CC028AF27A4}" type="pres">
      <dgm:prSet presAssocID="{5472DE08-2439-4395-8706-8227F03559F4}" presName="dummy" presStyleCnt="0"/>
      <dgm:spPr/>
    </dgm:pt>
    <dgm:pt modelId="{70EFE6F3-9126-4C91-973C-5235A3AACFB2}" type="pres">
      <dgm:prSet presAssocID="{E5D5107D-A2E0-4EDA-8413-1F0C2316382F}" presName="sibTrans" presStyleLbl="sibTrans2D1" presStyleIdx="1" presStyleCnt="3"/>
      <dgm:spPr>
        <a:prstGeom prst="blockArc">
          <a:avLst>
            <a:gd name="adj1" fmla="val 1800000"/>
            <a:gd name="adj2" fmla="val 9000000"/>
            <a:gd name="adj3" fmla="val 4636"/>
          </a:avLst>
        </a:prstGeom>
      </dgm:spPr>
      <dgm:t>
        <a:bodyPr/>
        <a:lstStyle/>
        <a:p>
          <a:endParaRPr lang="zh-CN" altLang="en-US"/>
        </a:p>
      </dgm:t>
    </dgm:pt>
    <dgm:pt modelId="{0615DA5D-6549-4064-A18B-CAE98D962D18}" type="pres">
      <dgm:prSet presAssocID="{17D905FE-3B7C-411A-A5B2-7CE6409E712E}" presName="node" presStyleLbl="node1" presStyleIdx="2" presStyleCnt="3">
        <dgm:presLayoutVars>
          <dgm:bulletEnabled val="1"/>
        </dgm:presLayoutVars>
      </dgm:prSet>
      <dgm:spPr>
        <a:prstGeom prst="ellipse">
          <a:avLst/>
        </a:prstGeom>
      </dgm:spPr>
      <dgm:t>
        <a:bodyPr/>
        <a:lstStyle/>
        <a:p>
          <a:endParaRPr lang="zh-CN" altLang="en-US"/>
        </a:p>
      </dgm:t>
    </dgm:pt>
    <dgm:pt modelId="{C69CDB4D-D819-465A-A48F-652EDF5F7787}" type="pres">
      <dgm:prSet presAssocID="{17D905FE-3B7C-411A-A5B2-7CE6409E712E}" presName="dummy" presStyleCnt="0"/>
      <dgm:spPr/>
    </dgm:pt>
    <dgm:pt modelId="{80E8D8A4-DF2E-4E94-BBFF-517BAEF76997}" type="pres">
      <dgm:prSet presAssocID="{3F399E2F-41C6-4623-872E-5A80A0C60EF3}" presName="sibTrans" presStyleLbl="sibTrans2D1" presStyleIdx="2" presStyleCnt="3"/>
      <dgm:spPr>
        <a:prstGeom prst="blockArc">
          <a:avLst>
            <a:gd name="adj1" fmla="val 9000000"/>
            <a:gd name="adj2" fmla="val 16200000"/>
            <a:gd name="adj3" fmla="val 4636"/>
          </a:avLst>
        </a:prstGeom>
      </dgm:spPr>
      <dgm:t>
        <a:bodyPr/>
        <a:lstStyle/>
        <a:p>
          <a:endParaRPr lang="zh-CN" altLang="en-US"/>
        </a:p>
      </dgm:t>
    </dgm:pt>
  </dgm:ptLst>
  <dgm:cxnLst>
    <dgm:cxn modelId="{FBEF23DB-AEE7-4B79-BC04-4428E627A3D7}" type="presOf" srcId="{0305A96E-6717-4A89-AED6-841C976FB924}" destId="{CD6703C2-408B-4153-9D7D-10A37D27F50D}" srcOrd="0" destOrd="0" presId="urn:microsoft.com/office/officeart/2005/8/layout/radial6"/>
    <dgm:cxn modelId="{A662AEFD-F30E-4818-A534-3B988265B5D9}" type="presOf" srcId="{3F399E2F-41C6-4623-872E-5A80A0C60EF3}" destId="{80E8D8A4-DF2E-4E94-BBFF-517BAEF76997}" srcOrd="0" destOrd="0" presId="urn:microsoft.com/office/officeart/2005/8/layout/radial6"/>
    <dgm:cxn modelId="{EA8381FA-6BEA-4F9E-AFBB-A5A8129696E2}" srcId="{2CA40D56-23A3-4D10-BFEF-4DA8DFE9E5E5}" destId="{0305A96E-6717-4A89-AED6-841C976FB924}" srcOrd="0" destOrd="0" parTransId="{7D888657-A2BF-4AFD-9B1A-DC615C43219B}" sibTransId="{5DC31D25-FDD0-4D34-B829-96C05A6B1DC7}"/>
    <dgm:cxn modelId="{5648BABF-8273-4469-87A4-C6636C2723AA}" type="presOf" srcId="{5472DE08-2439-4395-8706-8227F03559F4}" destId="{DE189A64-F02B-4FE6-A1D0-FB8E50602700}" srcOrd="0" destOrd="0" presId="urn:microsoft.com/office/officeart/2005/8/layout/radial6"/>
    <dgm:cxn modelId="{1F3D1F5A-465B-4EE3-9775-CCFE8141887B}" srcId="{0305A96E-6717-4A89-AED6-841C976FB924}" destId="{BFA7CB01-F0FC-46A9-8D89-B1EC85E3E850}" srcOrd="0" destOrd="0" parTransId="{3C2B57BF-7800-4ABB-A40A-A09649A35188}" sibTransId="{6D35EECB-ECE5-4D1B-9C3F-9F3A593B08B0}"/>
    <dgm:cxn modelId="{D369394A-DA20-4248-A616-3BBF101D2D58}" srcId="{0305A96E-6717-4A89-AED6-841C976FB924}" destId="{5472DE08-2439-4395-8706-8227F03559F4}" srcOrd="1" destOrd="0" parTransId="{BECCDB2D-B433-4AD3-8F0D-7789BA5FC114}" sibTransId="{E5D5107D-A2E0-4EDA-8413-1F0C2316382F}"/>
    <dgm:cxn modelId="{DB136E4C-D70B-4ECF-A1F9-24DE48ED0830}" type="presOf" srcId="{17D905FE-3B7C-411A-A5B2-7CE6409E712E}" destId="{0615DA5D-6549-4064-A18B-CAE98D962D18}" srcOrd="0" destOrd="0" presId="urn:microsoft.com/office/officeart/2005/8/layout/radial6"/>
    <dgm:cxn modelId="{5196DFE1-4F83-465C-95B3-F9878D09BDD3}" type="presOf" srcId="{6D35EECB-ECE5-4D1B-9C3F-9F3A593B08B0}" destId="{FA3AF72E-7349-4927-990D-97CB924452A7}" srcOrd="0" destOrd="0" presId="urn:microsoft.com/office/officeart/2005/8/layout/radial6"/>
    <dgm:cxn modelId="{6E6C2987-758B-4299-9E89-7D4748B0AED4}" type="presOf" srcId="{2CA40D56-23A3-4D10-BFEF-4DA8DFE9E5E5}" destId="{ED22C77D-AD8D-4FF9-B102-BF07D86140E6}" srcOrd="0" destOrd="0" presId="urn:microsoft.com/office/officeart/2005/8/layout/radial6"/>
    <dgm:cxn modelId="{169B6F49-8A2E-453A-A05F-C913BB48E5D4}" srcId="{0305A96E-6717-4A89-AED6-841C976FB924}" destId="{17D905FE-3B7C-411A-A5B2-7CE6409E712E}" srcOrd="2" destOrd="0" parTransId="{F23419EF-09E5-4DBB-823E-7D9DB4638076}" sibTransId="{3F399E2F-41C6-4623-872E-5A80A0C60EF3}"/>
    <dgm:cxn modelId="{CB091579-06CE-44CF-8062-C310AD34116A}" type="presOf" srcId="{E5D5107D-A2E0-4EDA-8413-1F0C2316382F}" destId="{70EFE6F3-9126-4C91-973C-5235A3AACFB2}" srcOrd="0" destOrd="0" presId="urn:microsoft.com/office/officeart/2005/8/layout/radial6"/>
    <dgm:cxn modelId="{FF348B56-BB24-437D-A1B2-E703482CD5D0}" type="presOf" srcId="{BFA7CB01-F0FC-46A9-8D89-B1EC85E3E850}" destId="{F65FB312-72E2-44C8-BDCD-6C9C3A81B1CF}" srcOrd="0" destOrd="0" presId="urn:microsoft.com/office/officeart/2005/8/layout/radial6"/>
    <dgm:cxn modelId="{807DDBB0-16CE-43B3-8C00-D0E7527CC282}" type="presParOf" srcId="{ED22C77D-AD8D-4FF9-B102-BF07D86140E6}" destId="{CD6703C2-408B-4153-9D7D-10A37D27F50D}" srcOrd="0" destOrd="0" presId="urn:microsoft.com/office/officeart/2005/8/layout/radial6"/>
    <dgm:cxn modelId="{FC0D2102-183B-43F9-BF94-2DC4DA00DF32}" type="presParOf" srcId="{ED22C77D-AD8D-4FF9-B102-BF07D86140E6}" destId="{F65FB312-72E2-44C8-BDCD-6C9C3A81B1CF}" srcOrd="1" destOrd="0" presId="urn:microsoft.com/office/officeart/2005/8/layout/radial6"/>
    <dgm:cxn modelId="{29B8DCF2-610C-499C-8F8E-114050569397}" type="presParOf" srcId="{ED22C77D-AD8D-4FF9-B102-BF07D86140E6}" destId="{4F14CBF1-839E-4365-AC79-04234BD3B8C6}" srcOrd="2" destOrd="0" presId="urn:microsoft.com/office/officeart/2005/8/layout/radial6"/>
    <dgm:cxn modelId="{0D80D4BA-0CD7-4C79-A335-D2B8C31FE555}" type="presParOf" srcId="{ED22C77D-AD8D-4FF9-B102-BF07D86140E6}" destId="{FA3AF72E-7349-4927-990D-97CB924452A7}" srcOrd="3" destOrd="0" presId="urn:microsoft.com/office/officeart/2005/8/layout/radial6"/>
    <dgm:cxn modelId="{4E81A5FB-1D15-48D1-B4CD-5DA648A8C123}" type="presParOf" srcId="{ED22C77D-AD8D-4FF9-B102-BF07D86140E6}" destId="{DE189A64-F02B-4FE6-A1D0-FB8E50602700}" srcOrd="4" destOrd="0" presId="urn:microsoft.com/office/officeart/2005/8/layout/radial6"/>
    <dgm:cxn modelId="{44C4288F-8B41-4B6C-8A11-1F1D207AB27D}" type="presParOf" srcId="{ED22C77D-AD8D-4FF9-B102-BF07D86140E6}" destId="{71475C66-D76B-481C-A37A-2CC028AF27A4}" srcOrd="5" destOrd="0" presId="urn:microsoft.com/office/officeart/2005/8/layout/radial6"/>
    <dgm:cxn modelId="{69612171-0209-4910-B9DE-34489ED53B3D}" type="presParOf" srcId="{ED22C77D-AD8D-4FF9-B102-BF07D86140E6}" destId="{70EFE6F3-9126-4C91-973C-5235A3AACFB2}" srcOrd="6" destOrd="0" presId="urn:microsoft.com/office/officeart/2005/8/layout/radial6"/>
    <dgm:cxn modelId="{40BEBEF8-C571-44FB-88B6-0A6E96B307EB}" type="presParOf" srcId="{ED22C77D-AD8D-4FF9-B102-BF07D86140E6}" destId="{0615DA5D-6549-4064-A18B-CAE98D962D18}" srcOrd="7" destOrd="0" presId="urn:microsoft.com/office/officeart/2005/8/layout/radial6"/>
    <dgm:cxn modelId="{180DA3F9-1AC4-4B8A-8706-933C74A01A2A}" type="presParOf" srcId="{ED22C77D-AD8D-4FF9-B102-BF07D86140E6}" destId="{C69CDB4D-D819-465A-A48F-652EDF5F7787}" srcOrd="8" destOrd="0" presId="urn:microsoft.com/office/officeart/2005/8/layout/radial6"/>
    <dgm:cxn modelId="{BE9A8856-78B5-4E2C-B213-D477176FB99B}" type="presParOf" srcId="{ED22C77D-AD8D-4FF9-B102-BF07D86140E6}" destId="{80E8D8A4-DF2E-4E94-BBFF-517BAEF76997}" srcOrd="9"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27F86C7-3061-4770-A83B-39D0400E8BE7}" type="doc">
      <dgm:prSet loTypeId="urn:microsoft.com/office/officeart/2009/3/layout/DescendingProcess" loCatId="process" qsTypeId="urn:microsoft.com/office/officeart/2005/8/quickstyle/simple4" qsCatId="simple" csTypeId="urn:microsoft.com/office/officeart/2005/8/colors/accent0_3" csCatId="mainScheme" phldr="1"/>
      <dgm:spPr/>
      <dgm:t>
        <a:bodyPr/>
        <a:lstStyle/>
        <a:p>
          <a:endParaRPr lang="en-US"/>
        </a:p>
      </dgm:t>
    </dgm:pt>
    <dgm:pt modelId="{961841A0-7CF4-449C-92BA-809B01D88644}">
      <dgm:prSet phldrT="[Text]"/>
      <dgm:spPr>
        <a:xfrm>
          <a:off x="112793" y="69633"/>
          <a:ext cx="676656" cy="266007"/>
        </a:xfrm>
        <a:noFill/>
        <a:ln>
          <a:noFill/>
        </a:ln>
        <a:effectLst/>
      </dgm:spPr>
      <dgm:t>
        <a:bodyPr/>
        <a:lstStyle/>
        <a:p>
          <a:endParaRPr lang="en-US" dirty="0">
            <a:solidFill>
              <a:srgbClr val="AFDAF6">
                <a:hueOff val="0"/>
                <a:satOff val="0"/>
                <a:lumOff val="0"/>
                <a:alphaOff val="0"/>
              </a:srgbClr>
            </a:solidFill>
            <a:latin typeface="Arial"/>
            <a:ea typeface="+mn-ea"/>
            <a:cs typeface="+mn-cs"/>
          </a:endParaRPr>
        </a:p>
      </dgm:t>
    </dgm:pt>
    <dgm:pt modelId="{8780C47F-7D03-4556-A709-4FE650CF19E0}" type="parTrans" cxnId="{D1E5055A-3050-4DA0-9FD4-849D2E27C9A2}">
      <dgm:prSet/>
      <dgm:spPr/>
      <dgm:t>
        <a:bodyPr/>
        <a:lstStyle/>
        <a:p>
          <a:endParaRPr lang="en-US"/>
        </a:p>
      </dgm:t>
    </dgm:pt>
    <dgm:pt modelId="{7E6781A1-CF65-4796-952B-7396FD5C024D}" type="sibTrans" cxnId="{D1E5055A-3050-4DA0-9FD4-849D2E27C9A2}">
      <dgm:prSet/>
      <dgm:spPr/>
      <dgm:t>
        <a:bodyPr/>
        <a:lstStyle/>
        <a:p>
          <a:endParaRPr lang="en-US"/>
        </a:p>
      </dgm:t>
    </dgm:pt>
    <dgm:pt modelId="{AACDC84C-583D-49C9-92DF-0F328811E495}" type="pres">
      <dgm:prSet presAssocID="{A27F86C7-3061-4770-A83B-39D0400E8BE7}" presName="Name0" presStyleCnt="0">
        <dgm:presLayoutVars>
          <dgm:chMax val="7"/>
          <dgm:chPref val="5"/>
        </dgm:presLayoutVars>
      </dgm:prSet>
      <dgm:spPr/>
      <dgm:t>
        <a:bodyPr/>
        <a:lstStyle/>
        <a:p>
          <a:endParaRPr lang="zh-CN" altLang="en-US"/>
        </a:p>
      </dgm:t>
    </dgm:pt>
    <dgm:pt modelId="{72A2FB50-9433-4838-AB42-8E74EAA7EF05}" type="pres">
      <dgm:prSet presAssocID="{A27F86C7-3061-4770-A83B-39D0400E8BE7}" presName="arrowNode" presStyleLbl="node1" presStyleIdx="0" presStyleCnt="1" custAng="17203626" custScaleX="115106" custScaleY="108377"/>
      <dgm:spPr>
        <a:xfrm>
          <a:off x="164811" y="305574"/>
          <a:ext cx="1523596" cy="1190663"/>
        </a:xfrm>
        <a:prstGeom prst="swooshArrow">
          <a:avLst>
            <a:gd name="adj1" fmla="val 16310"/>
            <a:gd name="adj2" fmla="val 31370"/>
          </a:avLst>
        </a:prstGeom>
        <a:gradFill rotWithShape="0">
          <a:gsLst>
            <a:gs pos="0">
              <a:srgbClr val="5990CA">
                <a:hueOff val="0"/>
                <a:satOff val="0"/>
                <a:lumOff val="0"/>
                <a:alphaOff val="0"/>
                <a:tint val="100000"/>
                <a:shade val="100000"/>
                <a:satMod val="130000"/>
              </a:srgbClr>
            </a:gs>
            <a:gs pos="100000">
              <a:srgbClr val="5990CA">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pt>
    <dgm:pt modelId="{AF2C9172-BEEB-4CF8-A592-ED0FA378FF89}" type="pres">
      <dgm:prSet presAssocID="{961841A0-7CF4-449C-92BA-809B01D88644}" presName="txNode1" presStyleLbl="revTx" presStyleIdx="0" presStyleCnt="1">
        <dgm:presLayoutVars>
          <dgm:bulletEnabled val="1"/>
        </dgm:presLayoutVars>
      </dgm:prSet>
      <dgm:spPr>
        <a:prstGeom prst="rect">
          <a:avLst/>
        </a:prstGeom>
      </dgm:spPr>
      <dgm:t>
        <a:bodyPr/>
        <a:lstStyle/>
        <a:p>
          <a:endParaRPr lang="zh-CN" altLang="en-US"/>
        </a:p>
      </dgm:t>
    </dgm:pt>
  </dgm:ptLst>
  <dgm:cxnLst>
    <dgm:cxn modelId="{7296413D-478D-4412-98A0-4FB337A0A120}" type="presOf" srcId="{961841A0-7CF4-449C-92BA-809B01D88644}" destId="{AF2C9172-BEEB-4CF8-A592-ED0FA378FF89}" srcOrd="0" destOrd="0" presId="urn:microsoft.com/office/officeart/2009/3/layout/DescendingProcess"/>
    <dgm:cxn modelId="{D1E5055A-3050-4DA0-9FD4-849D2E27C9A2}" srcId="{A27F86C7-3061-4770-A83B-39D0400E8BE7}" destId="{961841A0-7CF4-449C-92BA-809B01D88644}" srcOrd="0" destOrd="0" parTransId="{8780C47F-7D03-4556-A709-4FE650CF19E0}" sibTransId="{7E6781A1-CF65-4796-952B-7396FD5C024D}"/>
    <dgm:cxn modelId="{8DC7323F-8ABB-4945-9C6E-CD71160552D6}" type="presOf" srcId="{A27F86C7-3061-4770-A83B-39D0400E8BE7}" destId="{AACDC84C-583D-49C9-92DF-0F328811E495}" srcOrd="0" destOrd="0" presId="urn:microsoft.com/office/officeart/2009/3/layout/DescendingProcess"/>
    <dgm:cxn modelId="{9377AD2F-D99A-499E-8EDF-147C7AFC8E22}" type="presParOf" srcId="{AACDC84C-583D-49C9-92DF-0F328811E495}" destId="{72A2FB50-9433-4838-AB42-8E74EAA7EF05}" srcOrd="0" destOrd="0" presId="urn:microsoft.com/office/officeart/2009/3/layout/DescendingProcess"/>
    <dgm:cxn modelId="{B4784355-564C-4B16-B217-E3A5FE49CD5A}" type="presParOf" srcId="{AACDC84C-583D-49C9-92DF-0F328811E495}" destId="{AF2C9172-BEEB-4CF8-A592-ED0FA378FF89}" srcOrd="1" destOrd="0" presId="urn:microsoft.com/office/officeart/2009/3/layout/DescendingProces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7D2BB49-97F5-4775-9A34-383F78F698C4}" type="doc">
      <dgm:prSet loTypeId="urn:microsoft.com/office/officeart/2005/8/layout/hList7#1" loCatId="list" qsTypeId="urn:microsoft.com/office/officeart/2005/8/quickstyle/simple1" qsCatId="simple" csTypeId="urn:microsoft.com/office/officeart/2005/8/colors/colorful4" csCatId="colorful" phldr="1"/>
      <dgm:spPr/>
    </dgm:pt>
    <dgm:pt modelId="{4CB88CF5-1605-4AD1-9F34-89658B09C41F}">
      <dgm:prSet phldrT="[Text]"/>
      <dgm:spPr>
        <a:xfrm>
          <a:off x="829" y="0"/>
          <a:ext cx="1290209" cy="3129455"/>
        </a:xfrm>
        <a:solidFill>
          <a:srgbClr val="76BE5B">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b="0" dirty="0">
              <a:solidFill>
                <a:srgbClr val="000000"/>
              </a:solidFill>
              <a:latin typeface="Arial"/>
              <a:ea typeface="黑体"/>
              <a:cs typeface="+mn-cs"/>
            </a:rPr>
            <a:t>部品材料管理应用</a:t>
          </a:r>
        </a:p>
      </dgm:t>
    </dgm:pt>
    <dgm:pt modelId="{99533B0A-4819-49F9-80FB-400822CD0EEA}" type="parTrans" cxnId="{32FD3E8B-3A90-4A96-B654-E3C59380D851}">
      <dgm:prSet/>
      <dgm:spPr/>
      <dgm:t>
        <a:bodyPr/>
        <a:lstStyle/>
        <a:p>
          <a:endParaRPr lang="zh-CN" altLang="en-US">
            <a:solidFill>
              <a:srgbClr val="000000"/>
            </a:solidFill>
          </a:endParaRPr>
        </a:p>
      </dgm:t>
    </dgm:pt>
    <dgm:pt modelId="{20A025A7-7B4F-4BC4-9F64-8637D511AC54}" type="sibTrans" cxnId="{32FD3E8B-3A90-4A96-B654-E3C59380D851}">
      <dgm:prSet/>
      <dgm:spPr/>
      <dgm:t>
        <a:bodyPr/>
        <a:lstStyle/>
        <a:p>
          <a:endParaRPr lang="zh-CN" altLang="en-US">
            <a:solidFill>
              <a:srgbClr val="000000"/>
            </a:solidFill>
          </a:endParaRPr>
        </a:p>
      </dgm:t>
    </dgm:pt>
    <dgm:pt modelId="{E2E414BC-AE28-4937-95A4-C9A5F293941A}">
      <dgm:prSet phldrT="[Text]"/>
      <dgm:spPr>
        <a:xfrm>
          <a:off x="2658661" y="0"/>
          <a:ext cx="1290209" cy="3129455"/>
        </a:xfrm>
        <a:solidFill>
          <a:srgbClr val="76BE5B">
            <a:hueOff val="2369224"/>
            <a:satOff val="56769"/>
            <a:lumOff val="-36275"/>
            <a:alphaOff val="0"/>
          </a:srgbClr>
        </a:solidFill>
        <a:ln w="25400" cap="flat" cmpd="sng" algn="ctr">
          <a:solidFill>
            <a:sysClr val="window" lastClr="FFFFFF">
              <a:hueOff val="0"/>
              <a:satOff val="0"/>
              <a:lumOff val="0"/>
              <a:alphaOff val="0"/>
            </a:sysClr>
          </a:solidFill>
          <a:prstDash val="solid"/>
        </a:ln>
        <a:effectLst/>
      </dgm:spPr>
      <dgm:t>
        <a:bodyPr/>
        <a:lstStyle/>
        <a:p>
          <a:endParaRPr lang="zh-CN" altLang="en-US" dirty="0">
            <a:solidFill>
              <a:srgbClr val="000000"/>
            </a:solidFill>
            <a:latin typeface="Arial"/>
            <a:ea typeface="黑体"/>
            <a:cs typeface="+mn-cs"/>
          </a:endParaRPr>
        </a:p>
      </dgm:t>
    </dgm:pt>
    <dgm:pt modelId="{BAB2DE7B-B6DC-467B-A401-5393A69EE905}" type="parTrans" cxnId="{B9793190-085B-43F4-8274-0F75F771BAFE}">
      <dgm:prSet/>
      <dgm:spPr/>
      <dgm:t>
        <a:bodyPr/>
        <a:lstStyle/>
        <a:p>
          <a:endParaRPr lang="zh-CN" altLang="en-US">
            <a:solidFill>
              <a:srgbClr val="000000"/>
            </a:solidFill>
          </a:endParaRPr>
        </a:p>
      </dgm:t>
    </dgm:pt>
    <dgm:pt modelId="{F2E03F52-EB9E-4D97-A485-CFB44F575FCE}" type="sibTrans" cxnId="{B9793190-085B-43F4-8274-0F75F771BAFE}">
      <dgm:prSet/>
      <dgm:spPr/>
      <dgm:t>
        <a:bodyPr/>
        <a:lstStyle/>
        <a:p>
          <a:endParaRPr lang="zh-CN" altLang="en-US">
            <a:solidFill>
              <a:srgbClr val="000000"/>
            </a:solidFill>
          </a:endParaRPr>
        </a:p>
      </dgm:t>
    </dgm:pt>
    <dgm:pt modelId="{DFA612A0-A432-4A47-BF88-ADFD702B387C}">
      <dgm:prSet phldrT="[Text]"/>
      <dgm:spPr>
        <a:xfrm>
          <a:off x="1329745" y="0"/>
          <a:ext cx="1290209" cy="3129455"/>
        </a:xfrm>
        <a:solidFill>
          <a:srgbClr val="76BE5B">
            <a:hueOff val="1184612"/>
            <a:satOff val="28385"/>
            <a:lumOff val="-18137"/>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dirty="0">
              <a:solidFill>
                <a:srgbClr val="000000"/>
              </a:solidFill>
              <a:latin typeface="Arial"/>
              <a:ea typeface="黑体"/>
              <a:cs typeface="+mn-cs"/>
            </a:rPr>
            <a:t>财务帐务应用</a:t>
          </a:r>
        </a:p>
      </dgm:t>
    </dgm:pt>
    <dgm:pt modelId="{EFB2DDD5-48DB-47E0-9785-C023AA20B4D2}" type="parTrans" cxnId="{D91BB9C2-6DC6-4326-89C6-AF18354B4853}">
      <dgm:prSet/>
      <dgm:spPr/>
      <dgm:t>
        <a:bodyPr/>
        <a:lstStyle/>
        <a:p>
          <a:endParaRPr lang="zh-CN" altLang="en-US">
            <a:solidFill>
              <a:srgbClr val="000000"/>
            </a:solidFill>
          </a:endParaRPr>
        </a:p>
      </dgm:t>
    </dgm:pt>
    <dgm:pt modelId="{64E9005A-7785-4BF0-A879-8AB6F01A59B4}" type="sibTrans" cxnId="{D91BB9C2-6DC6-4326-89C6-AF18354B4853}">
      <dgm:prSet/>
      <dgm:spPr/>
      <dgm:t>
        <a:bodyPr/>
        <a:lstStyle/>
        <a:p>
          <a:endParaRPr lang="zh-CN" altLang="en-US">
            <a:solidFill>
              <a:srgbClr val="000000"/>
            </a:solidFill>
          </a:endParaRPr>
        </a:p>
      </dgm:t>
    </dgm:pt>
    <dgm:pt modelId="{CE66276E-5746-4BE6-B5F0-0225B98E83EF}">
      <dgm:prSet phldrT="[Text]"/>
      <dgm:spPr>
        <a:xfrm>
          <a:off x="1329745" y="0"/>
          <a:ext cx="1290209" cy="3129455"/>
        </a:xfrm>
        <a:solidFill>
          <a:srgbClr val="76BE5B">
            <a:hueOff val="1184612"/>
            <a:satOff val="28385"/>
            <a:lumOff val="-18137"/>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dirty="0">
              <a:solidFill>
                <a:srgbClr val="000000"/>
              </a:solidFill>
              <a:latin typeface="Arial"/>
              <a:ea typeface="黑体"/>
              <a:cs typeface="+mn-cs"/>
            </a:rPr>
            <a:t>报表引擎</a:t>
          </a:r>
        </a:p>
      </dgm:t>
    </dgm:pt>
    <dgm:pt modelId="{1EF4A2FA-F979-4FF0-9F13-CF1FE2C02020}" type="parTrans" cxnId="{4B472C12-DD5F-4673-9A26-DA6E80ECEB56}">
      <dgm:prSet/>
      <dgm:spPr/>
      <dgm:t>
        <a:bodyPr/>
        <a:lstStyle/>
        <a:p>
          <a:endParaRPr lang="zh-CN" altLang="en-US">
            <a:solidFill>
              <a:srgbClr val="000000"/>
            </a:solidFill>
          </a:endParaRPr>
        </a:p>
      </dgm:t>
    </dgm:pt>
    <dgm:pt modelId="{8EC11122-885E-4755-B537-3AF6F1D2CDBF}" type="sibTrans" cxnId="{4B472C12-DD5F-4673-9A26-DA6E80ECEB56}">
      <dgm:prSet/>
      <dgm:spPr/>
      <dgm:t>
        <a:bodyPr/>
        <a:lstStyle/>
        <a:p>
          <a:endParaRPr lang="zh-CN" altLang="en-US">
            <a:solidFill>
              <a:srgbClr val="000000"/>
            </a:solidFill>
          </a:endParaRPr>
        </a:p>
      </dgm:t>
    </dgm:pt>
    <dgm:pt modelId="{5DE41B02-44DC-4CB8-92AF-00E5037D8621}">
      <dgm:prSet phldrT="[Text]"/>
      <dgm:spPr>
        <a:xfrm>
          <a:off x="1329745" y="0"/>
          <a:ext cx="1290209" cy="3129455"/>
        </a:xfrm>
        <a:solidFill>
          <a:srgbClr val="76BE5B">
            <a:hueOff val="1184612"/>
            <a:satOff val="28385"/>
            <a:lumOff val="-18137"/>
            <a:alphaOff val="0"/>
          </a:srgbClr>
        </a:solidFill>
        <a:ln w="25400" cap="flat" cmpd="sng" algn="ctr">
          <a:solidFill>
            <a:sysClr val="window" lastClr="FFFFFF">
              <a:hueOff val="0"/>
              <a:satOff val="0"/>
              <a:lumOff val="0"/>
              <a:alphaOff val="0"/>
            </a:sysClr>
          </a:solidFill>
          <a:prstDash val="solid"/>
        </a:ln>
        <a:effectLst/>
      </dgm:spPr>
      <dgm:t>
        <a:bodyPr/>
        <a:lstStyle/>
        <a:p>
          <a:r>
            <a:rPr lang="en-US" altLang="zh-CN" dirty="0">
              <a:solidFill>
                <a:srgbClr val="000000"/>
              </a:solidFill>
              <a:latin typeface="Arial"/>
              <a:ea typeface="黑体"/>
              <a:cs typeface="+mn-cs"/>
            </a:rPr>
            <a:t>……</a:t>
          </a:r>
          <a:endParaRPr lang="zh-CN" altLang="en-US" dirty="0">
            <a:solidFill>
              <a:srgbClr val="000000"/>
            </a:solidFill>
            <a:latin typeface="Arial"/>
            <a:ea typeface="黑体"/>
            <a:cs typeface="+mn-cs"/>
          </a:endParaRPr>
        </a:p>
      </dgm:t>
    </dgm:pt>
    <dgm:pt modelId="{ABEE8A80-993A-4065-812B-72379B19EE4A}" type="parTrans" cxnId="{6CE28DD2-2EF8-480C-B825-9AF393EB5187}">
      <dgm:prSet/>
      <dgm:spPr/>
      <dgm:t>
        <a:bodyPr/>
        <a:lstStyle/>
        <a:p>
          <a:endParaRPr lang="zh-CN" altLang="en-US">
            <a:solidFill>
              <a:srgbClr val="000000"/>
            </a:solidFill>
          </a:endParaRPr>
        </a:p>
      </dgm:t>
    </dgm:pt>
    <dgm:pt modelId="{B9859A69-8388-4101-8EB1-12584397A63A}" type="sibTrans" cxnId="{6CE28DD2-2EF8-480C-B825-9AF393EB5187}">
      <dgm:prSet/>
      <dgm:spPr/>
      <dgm:t>
        <a:bodyPr/>
        <a:lstStyle/>
        <a:p>
          <a:endParaRPr lang="zh-CN" altLang="en-US">
            <a:solidFill>
              <a:srgbClr val="000000"/>
            </a:solidFill>
          </a:endParaRPr>
        </a:p>
      </dgm:t>
    </dgm:pt>
    <dgm:pt modelId="{B9242E53-371F-4950-AC3D-FDF333A52932}">
      <dgm:prSet phldrT="[Text]"/>
      <dgm:spPr>
        <a:xfrm>
          <a:off x="2658661" y="0"/>
          <a:ext cx="1290209" cy="3129455"/>
        </a:xfrm>
        <a:solidFill>
          <a:srgbClr val="76BE5B">
            <a:hueOff val="2369224"/>
            <a:satOff val="56769"/>
            <a:lumOff val="-36275"/>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dirty="0">
              <a:solidFill>
                <a:srgbClr val="000000"/>
              </a:solidFill>
              <a:latin typeface="Arial"/>
              <a:ea typeface="黑体"/>
              <a:cs typeface="+mn-cs"/>
            </a:rPr>
            <a:t>供应商实体</a:t>
          </a:r>
        </a:p>
      </dgm:t>
    </dgm:pt>
    <dgm:pt modelId="{6BDFC5F6-6ABB-4FB1-9B69-F9FE578D87B2}" type="parTrans" cxnId="{09D8BC56-740C-4C6F-8501-5A185CDEA11C}">
      <dgm:prSet/>
      <dgm:spPr/>
      <dgm:t>
        <a:bodyPr/>
        <a:lstStyle/>
        <a:p>
          <a:endParaRPr lang="zh-CN" altLang="en-US">
            <a:solidFill>
              <a:srgbClr val="000000"/>
            </a:solidFill>
          </a:endParaRPr>
        </a:p>
      </dgm:t>
    </dgm:pt>
    <dgm:pt modelId="{EFDA614B-43B5-4780-8CFB-1B5059D6EED9}" type="sibTrans" cxnId="{09D8BC56-740C-4C6F-8501-5A185CDEA11C}">
      <dgm:prSet/>
      <dgm:spPr/>
      <dgm:t>
        <a:bodyPr/>
        <a:lstStyle/>
        <a:p>
          <a:endParaRPr lang="zh-CN" altLang="en-US">
            <a:solidFill>
              <a:srgbClr val="000000"/>
            </a:solidFill>
          </a:endParaRPr>
        </a:p>
      </dgm:t>
    </dgm:pt>
    <dgm:pt modelId="{58B42A2B-421B-4F1D-8873-04D097EADD12}">
      <dgm:prSet phldrT="[Text]"/>
      <dgm:spPr>
        <a:xfrm>
          <a:off x="2658661" y="0"/>
          <a:ext cx="1290209" cy="3129455"/>
        </a:xfrm>
        <a:solidFill>
          <a:srgbClr val="76BE5B">
            <a:hueOff val="2369224"/>
            <a:satOff val="56769"/>
            <a:lumOff val="-36275"/>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dirty="0">
              <a:solidFill>
                <a:srgbClr val="000000"/>
              </a:solidFill>
              <a:latin typeface="Arial"/>
              <a:ea typeface="黑体"/>
              <a:cs typeface="+mn-cs"/>
            </a:rPr>
            <a:t>员工</a:t>
          </a:r>
          <a:r>
            <a:rPr lang="en-US" altLang="zh-CN" dirty="0">
              <a:solidFill>
                <a:srgbClr val="000000"/>
              </a:solidFill>
              <a:latin typeface="Arial"/>
              <a:ea typeface="黑体"/>
              <a:cs typeface="+mn-cs"/>
            </a:rPr>
            <a:t>/</a:t>
          </a:r>
          <a:r>
            <a:rPr lang="zh-CN" altLang="en-US" dirty="0">
              <a:solidFill>
                <a:srgbClr val="000000"/>
              </a:solidFill>
              <a:latin typeface="Arial"/>
              <a:ea typeface="黑体"/>
              <a:cs typeface="+mn-cs"/>
            </a:rPr>
            <a:t>人员实体</a:t>
          </a:r>
        </a:p>
      </dgm:t>
    </dgm:pt>
    <dgm:pt modelId="{F71E8805-65A4-4F89-A61B-B386FDAA28C8}" type="parTrans" cxnId="{7A1AA012-C0E3-4704-88D1-5DCB78179DE3}">
      <dgm:prSet/>
      <dgm:spPr/>
      <dgm:t>
        <a:bodyPr/>
        <a:lstStyle/>
        <a:p>
          <a:endParaRPr lang="zh-CN" altLang="en-US">
            <a:solidFill>
              <a:srgbClr val="000000"/>
            </a:solidFill>
          </a:endParaRPr>
        </a:p>
      </dgm:t>
    </dgm:pt>
    <dgm:pt modelId="{ECDD02B9-8A6B-4C9C-AFCE-C1062607A300}" type="sibTrans" cxnId="{7A1AA012-C0E3-4704-88D1-5DCB78179DE3}">
      <dgm:prSet/>
      <dgm:spPr/>
      <dgm:t>
        <a:bodyPr/>
        <a:lstStyle/>
        <a:p>
          <a:endParaRPr lang="zh-CN" altLang="en-US">
            <a:solidFill>
              <a:srgbClr val="000000"/>
            </a:solidFill>
          </a:endParaRPr>
        </a:p>
      </dgm:t>
    </dgm:pt>
    <dgm:pt modelId="{F39D7423-F1EC-414D-B032-5D09455D552B}">
      <dgm:prSet phldrT="[Text]"/>
      <dgm:spPr>
        <a:xfrm>
          <a:off x="2658661" y="0"/>
          <a:ext cx="1290209" cy="3129455"/>
        </a:xfrm>
        <a:solidFill>
          <a:srgbClr val="76BE5B">
            <a:hueOff val="2369224"/>
            <a:satOff val="56769"/>
            <a:lumOff val="-36275"/>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dirty="0">
              <a:solidFill>
                <a:srgbClr val="000000"/>
              </a:solidFill>
              <a:latin typeface="Arial"/>
              <a:ea typeface="黑体"/>
              <a:cs typeface="+mn-cs"/>
            </a:rPr>
            <a:t>项目实体</a:t>
          </a:r>
        </a:p>
      </dgm:t>
    </dgm:pt>
    <dgm:pt modelId="{06800C0C-EF4A-4402-8236-D4EE09041A90}" type="parTrans" cxnId="{02A0BB4F-92AF-4547-8E86-23E3B2C5FAE6}">
      <dgm:prSet/>
      <dgm:spPr/>
      <dgm:t>
        <a:bodyPr/>
        <a:lstStyle/>
        <a:p>
          <a:endParaRPr lang="zh-CN" altLang="en-US">
            <a:solidFill>
              <a:srgbClr val="000000"/>
            </a:solidFill>
          </a:endParaRPr>
        </a:p>
      </dgm:t>
    </dgm:pt>
    <dgm:pt modelId="{C1BC5606-4585-43C1-9CB9-747C6D82D408}" type="sibTrans" cxnId="{02A0BB4F-92AF-4547-8E86-23E3B2C5FAE6}">
      <dgm:prSet/>
      <dgm:spPr/>
      <dgm:t>
        <a:bodyPr/>
        <a:lstStyle/>
        <a:p>
          <a:endParaRPr lang="zh-CN" altLang="en-US">
            <a:solidFill>
              <a:srgbClr val="000000"/>
            </a:solidFill>
          </a:endParaRPr>
        </a:p>
      </dgm:t>
    </dgm:pt>
    <dgm:pt modelId="{0862E183-BD81-4AD2-9002-337F54AF6A97}">
      <dgm:prSet phldrT="[Text]"/>
      <dgm:spPr>
        <a:xfrm>
          <a:off x="1329745" y="0"/>
          <a:ext cx="1290209" cy="3129455"/>
        </a:xfrm>
        <a:solidFill>
          <a:srgbClr val="76BE5B">
            <a:hueOff val="1184612"/>
            <a:satOff val="28385"/>
            <a:lumOff val="-18137"/>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dirty="0">
              <a:solidFill>
                <a:srgbClr val="000000"/>
              </a:solidFill>
              <a:latin typeface="Arial"/>
              <a:ea typeface="黑体"/>
              <a:cs typeface="+mn-cs"/>
            </a:rPr>
            <a:t>项目实施应用</a:t>
          </a:r>
        </a:p>
      </dgm:t>
    </dgm:pt>
    <dgm:pt modelId="{1D3BFD5E-41CF-4021-A7D6-7665FD7F3513}" type="sibTrans" cxnId="{CD05FD31-A200-4072-9229-1268D38A6D75}">
      <dgm:prSet/>
      <dgm:spPr/>
      <dgm:t>
        <a:bodyPr/>
        <a:lstStyle/>
        <a:p>
          <a:endParaRPr lang="zh-CN" altLang="en-US">
            <a:solidFill>
              <a:srgbClr val="000000"/>
            </a:solidFill>
          </a:endParaRPr>
        </a:p>
      </dgm:t>
    </dgm:pt>
    <dgm:pt modelId="{26F0A756-3D50-4D69-9FD6-799FFB1EA3DE}" type="parTrans" cxnId="{CD05FD31-A200-4072-9229-1268D38A6D75}">
      <dgm:prSet/>
      <dgm:spPr/>
      <dgm:t>
        <a:bodyPr/>
        <a:lstStyle/>
        <a:p>
          <a:endParaRPr lang="zh-CN" altLang="en-US">
            <a:solidFill>
              <a:srgbClr val="000000"/>
            </a:solidFill>
          </a:endParaRPr>
        </a:p>
      </dgm:t>
    </dgm:pt>
    <dgm:pt modelId="{1AE020CB-BBF0-4DA3-A4FF-D820D625D14E}">
      <dgm:prSet phldrT="[Text]"/>
      <dgm:spPr>
        <a:xfrm>
          <a:off x="829" y="0"/>
          <a:ext cx="1290209" cy="3129455"/>
        </a:xfrm>
        <a:solidFill>
          <a:srgbClr val="76BE5B">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endParaRPr lang="zh-CN" altLang="en-US" b="0" dirty="0">
            <a:solidFill>
              <a:srgbClr val="000000"/>
            </a:solidFill>
            <a:latin typeface="Arial"/>
            <a:ea typeface="黑体"/>
            <a:cs typeface="+mn-cs"/>
          </a:endParaRPr>
        </a:p>
      </dgm:t>
    </dgm:pt>
    <dgm:pt modelId="{450A0E9B-D272-42D4-813D-5F53F17C9CF5}" type="parTrans" cxnId="{264CB822-C9D4-4D1E-A609-D81CC5B8DE5B}">
      <dgm:prSet/>
      <dgm:spPr/>
      <dgm:t>
        <a:bodyPr/>
        <a:lstStyle/>
        <a:p>
          <a:endParaRPr lang="en-US">
            <a:solidFill>
              <a:srgbClr val="000000"/>
            </a:solidFill>
          </a:endParaRPr>
        </a:p>
      </dgm:t>
    </dgm:pt>
    <dgm:pt modelId="{BF12F472-CE5C-465F-8019-662983499B57}" type="sibTrans" cxnId="{264CB822-C9D4-4D1E-A609-D81CC5B8DE5B}">
      <dgm:prSet/>
      <dgm:spPr/>
      <dgm:t>
        <a:bodyPr/>
        <a:lstStyle/>
        <a:p>
          <a:endParaRPr lang="en-US">
            <a:solidFill>
              <a:srgbClr val="000000"/>
            </a:solidFill>
          </a:endParaRPr>
        </a:p>
      </dgm:t>
    </dgm:pt>
    <dgm:pt modelId="{DDCE7E84-CE99-4E85-8015-F128D36A7EC3}">
      <dgm:prSet phldrT="[Text]"/>
      <dgm:spPr>
        <a:xfrm>
          <a:off x="1329745" y="0"/>
          <a:ext cx="1290209" cy="3129455"/>
        </a:xfrm>
        <a:solidFill>
          <a:srgbClr val="76BE5B">
            <a:hueOff val="1184612"/>
            <a:satOff val="28385"/>
            <a:lumOff val="-18137"/>
            <a:alphaOff val="0"/>
          </a:srgbClr>
        </a:solidFill>
        <a:ln w="25400" cap="flat" cmpd="sng" algn="ctr">
          <a:solidFill>
            <a:sysClr val="window" lastClr="FFFFFF">
              <a:hueOff val="0"/>
              <a:satOff val="0"/>
              <a:lumOff val="0"/>
              <a:alphaOff val="0"/>
            </a:sysClr>
          </a:solidFill>
          <a:prstDash val="solid"/>
        </a:ln>
        <a:effectLst/>
      </dgm:spPr>
      <dgm:t>
        <a:bodyPr/>
        <a:lstStyle/>
        <a:p>
          <a:endParaRPr lang="zh-CN" altLang="en-US" dirty="0">
            <a:solidFill>
              <a:srgbClr val="000000"/>
            </a:solidFill>
            <a:latin typeface="Arial"/>
            <a:ea typeface="黑体"/>
            <a:cs typeface="+mn-cs"/>
          </a:endParaRPr>
        </a:p>
      </dgm:t>
    </dgm:pt>
    <dgm:pt modelId="{5EEE9A8A-EA7F-4BB0-814B-D87132779CED}" type="parTrans" cxnId="{58E676DC-9BD7-487C-BECB-40BD751EE79F}">
      <dgm:prSet/>
      <dgm:spPr/>
      <dgm:t>
        <a:bodyPr/>
        <a:lstStyle/>
        <a:p>
          <a:endParaRPr lang="en-US">
            <a:solidFill>
              <a:srgbClr val="000000"/>
            </a:solidFill>
          </a:endParaRPr>
        </a:p>
      </dgm:t>
    </dgm:pt>
    <dgm:pt modelId="{E73FD54B-88AC-4A9B-9140-B1305DB6828C}" type="sibTrans" cxnId="{58E676DC-9BD7-487C-BECB-40BD751EE79F}">
      <dgm:prSet/>
      <dgm:spPr/>
      <dgm:t>
        <a:bodyPr/>
        <a:lstStyle/>
        <a:p>
          <a:endParaRPr lang="en-US">
            <a:solidFill>
              <a:srgbClr val="000000"/>
            </a:solidFill>
          </a:endParaRPr>
        </a:p>
      </dgm:t>
    </dgm:pt>
    <dgm:pt modelId="{C1646FBD-58EF-4F36-B691-80B48B60AAF0}">
      <dgm:prSet phldrT="[Text]"/>
      <dgm:spPr>
        <a:xfrm>
          <a:off x="1329745" y="0"/>
          <a:ext cx="1290209" cy="3129455"/>
        </a:xfrm>
        <a:solidFill>
          <a:srgbClr val="76BE5B">
            <a:hueOff val="1184612"/>
            <a:satOff val="28385"/>
            <a:lumOff val="-18137"/>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dirty="0">
              <a:solidFill>
                <a:srgbClr val="000000"/>
              </a:solidFill>
              <a:latin typeface="Arial"/>
              <a:ea typeface="黑体"/>
              <a:cs typeface="+mn-cs"/>
            </a:rPr>
            <a:t>支付</a:t>
          </a:r>
        </a:p>
      </dgm:t>
    </dgm:pt>
    <dgm:pt modelId="{4799D78E-66E3-43B8-92A2-4D2382D0C00D}" type="parTrans" cxnId="{83D4C3A3-CFAE-4DA0-A847-D94E2B7CFF23}">
      <dgm:prSet/>
      <dgm:spPr/>
      <dgm:t>
        <a:bodyPr/>
        <a:lstStyle/>
        <a:p>
          <a:endParaRPr lang="en-US">
            <a:solidFill>
              <a:srgbClr val="000000"/>
            </a:solidFill>
          </a:endParaRPr>
        </a:p>
      </dgm:t>
    </dgm:pt>
    <dgm:pt modelId="{A991BC5A-89BC-489B-9ABE-75F10693DEDF}" type="sibTrans" cxnId="{83D4C3A3-CFAE-4DA0-A847-D94E2B7CFF23}">
      <dgm:prSet/>
      <dgm:spPr/>
      <dgm:t>
        <a:bodyPr/>
        <a:lstStyle/>
        <a:p>
          <a:endParaRPr lang="en-US">
            <a:solidFill>
              <a:srgbClr val="000000"/>
            </a:solidFill>
          </a:endParaRPr>
        </a:p>
      </dgm:t>
    </dgm:pt>
    <dgm:pt modelId="{150E89DC-C6F5-496F-B9C7-8B158A97C32B}" type="pres">
      <dgm:prSet presAssocID="{E7D2BB49-97F5-4775-9A34-383F78F698C4}" presName="Name0" presStyleCnt="0">
        <dgm:presLayoutVars>
          <dgm:dir/>
          <dgm:resizeHandles val="exact"/>
        </dgm:presLayoutVars>
      </dgm:prSet>
      <dgm:spPr/>
    </dgm:pt>
    <dgm:pt modelId="{D94AA534-6AD1-483A-AF2F-991CA7509F5C}" type="pres">
      <dgm:prSet presAssocID="{E7D2BB49-97F5-4775-9A34-383F78F698C4}" presName="fgShape" presStyleLbl="fgShp" presStyleIdx="0" presStyleCnt="1" custLinFactNeighborX="213" custLinFactNeighborY="6768"/>
      <dgm:spPr>
        <a:xfrm>
          <a:off x="165727" y="2535334"/>
          <a:ext cx="3633724" cy="469418"/>
        </a:xfrm>
        <a:prstGeom prst="leftRightArrow">
          <a:avLst/>
        </a:prstGeom>
        <a:solidFill>
          <a:srgbClr val="76BE5B">
            <a:tint val="4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C54F2975-2D10-44AA-B44D-39DF30CADC97}" type="pres">
      <dgm:prSet presAssocID="{E7D2BB49-97F5-4775-9A34-383F78F698C4}" presName="linComp" presStyleCnt="0"/>
      <dgm:spPr/>
    </dgm:pt>
    <dgm:pt modelId="{D354835E-64A8-4CAC-B4B2-AFD0F1362742}" type="pres">
      <dgm:prSet presAssocID="{1AE020CB-BBF0-4DA3-A4FF-D820D625D14E}" presName="compNode" presStyleCnt="0"/>
      <dgm:spPr/>
    </dgm:pt>
    <dgm:pt modelId="{404BA030-569C-4028-9556-18000BB81CFE}" type="pres">
      <dgm:prSet presAssocID="{1AE020CB-BBF0-4DA3-A4FF-D820D625D14E}" presName="bkgdShape" presStyleLbl="node1" presStyleIdx="0" presStyleCnt="3"/>
      <dgm:spPr>
        <a:prstGeom prst="roundRect">
          <a:avLst>
            <a:gd name="adj" fmla="val 10000"/>
          </a:avLst>
        </a:prstGeom>
      </dgm:spPr>
      <dgm:t>
        <a:bodyPr/>
        <a:lstStyle/>
        <a:p>
          <a:endParaRPr lang="zh-CN" altLang="en-US"/>
        </a:p>
      </dgm:t>
    </dgm:pt>
    <dgm:pt modelId="{6859254F-D0A9-4A0A-BADA-073EC44EAFDF}" type="pres">
      <dgm:prSet presAssocID="{1AE020CB-BBF0-4DA3-A4FF-D820D625D14E}" presName="nodeTx" presStyleLbl="node1" presStyleIdx="0" presStyleCnt="3">
        <dgm:presLayoutVars>
          <dgm:bulletEnabled val="1"/>
        </dgm:presLayoutVars>
      </dgm:prSet>
      <dgm:spPr/>
      <dgm:t>
        <a:bodyPr/>
        <a:lstStyle/>
        <a:p>
          <a:endParaRPr lang="zh-CN" altLang="en-US"/>
        </a:p>
      </dgm:t>
    </dgm:pt>
    <dgm:pt modelId="{9FC633A8-D729-4E87-A53B-B506783E6574}" type="pres">
      <dgm:prSet presAssocID="{1AE020CB-BBF0-4DA3-A4FF-D820D625D14E}" presName="invisiNode" presStyleLbl="node1" presStyleIdx="0" presStyleCnt="3"/>
      <dgm:spPr/>
    </dgm:pt>
    <dgm:pt modelId="{59D50853-1D59-42B3-81BE-F23BACDAF163}" type="pres">
      <dgm:prSet presAssocID="{1AE020CB-BBF0-4DA3-A4FF-D820D625D14E}" presName="imagNode" presStyleLbl="fgImgPlace1" presStyleIdx="0" presStyleCnt="3"/>
      <dgm:spPr>
        <a:xfrm>
          <a:off x="124879" y="187767"/>
          <a:ext cx="1042108" cy="1042108"/>
        </a:xfrm>
        <a:prstGeom prst="ellipse">
          <a:avLst/>
        </a:prstGeom>
        <a:solidFill>
          <a:srgbClr val="76BE5B">
            <a:tint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30CFF9C8-DAA2-4806-BC02-6D3333E688D0}" type="pres">
      <dgm:prSet presAssocID="{BF12F472-CE5C-465F-8019-662983499B57}" presName="sibTrans" presStyleLbl="sibTrans2D1" presStyleIdx="0" presStyleCnt="0"/>
      <dgm:spPr/>
      <dgm:t>
        <a:bodyPr/>
        <a:lstStyle/>
        <a:p>
          <a:endParaRPr lang="zh-CN" altLang="en-US"/>
        </a:p>
      </dgm:t>
    </dgm:pt>
    <dgm:pt modelId="{2301D6B4-0FED-4EC5-AF91-AACC59A01259}" type="pres">
      <dgm:prSet presAssocID="{DDCE7E84-CE99-4E85-8015-F128D36A7EC3}" presName="compNode" presStyleCnt="0"/>
      <dgm:spPr/>
    </dgm:pt>
    <dgm:pt modelId="{5DE06EC7-6F5A-4BFD-ADEC-4BAF7BDD6FBF}" type="pres">
      <dgm:prSet presAssocID="{DDCE7E84-CE99-4E85-8015-F128D36A7EC3}" presName="bkgdShape" presStyleLbl="node1" presStyleIdx="1" presStyleCnt="3"/>
      <dgm:spPr>
        <a:prstGeom prst="roundRect">
          <a:avLst>
            <a:gd name="adj" fmla="val 10000"/>
          </a:avLst>
        </a:prstGeom>
      </dgm:spPr>
      <dgm:t>
        <a:bodyPr/>
        <a:lstStyle/>
        <a:p>
          <a:endParaRPr lang="zh-CN" altLang="en-US"/>
        </a:p>
      </dgm:t>
    </dgm:pt>
    <dgm:pt modelId="{D4E2BA2E-4D49-4087-820D-8520B0E9B543}" type="pres">
      <dgm:prSet presAssocID="{DDCE7E84-CE99-4E85-8015-F128D36A7EC3}" presName="nodeTx" presStyleLbl="node1" presStyleIdx="1" presStyleCnt="3">
        <dgm:presLayoutVars>
          <dgm:bulletEnabled val="1"/>
        </dgm:presLayoutVars>
      </dgm:prSet>
      <dgm:spPr/>
      <dgm:t>
        <a:bodyPr/>
        <a:lstStyle/>
        <a:p>
          <a:endParaRPr lang="zh-CN" altLang="en-US"/>
        </a:p>
      </dgm:t>
    </dgm:pt>
    <dgm:pt modelId="{1C9B4A84-D111-4300-B7F9-AB5D35E897DB}" type="pres">
      <dgm:prSet presAssocID="{DDCE7E84-CE99-4E85-8015-F128D36A7EC3}" presName="invisiNode" presStyleLbl="node1" presStyleIdx="1" presStyleCnt="3"/>
      <dgm:spPr/>
    </dgm:pt>
    <dgm:pt modelId="{865CF46A-D43D-4A5B-8FC5-385B2F773F80}" type="pres">
      <dgm:prSet presAssocID="{DDCE7E84-CE99-4E85-8015-F128D36A7EC3}" presName="imagNode" presStyleLbl="fgImgPlace1" presStyleIdx="1" presStyleCnt="3"/>
      <dgm:spPr>
        <a:xfrm>
          <a:off x="1453795" y="187767"/>
          <a:ext cx="1042108" cy="1042108"/>
        </a:xfrm>
        <a:prstGeom prst="ellipse">
          <a:avLst/>
        </a:prstGeom>
        <a:solidFill>
          <a:srgbClr val="76BE5B">
            <a:tint val="50000"/>
            <a:hueOff val="654799"/>
            <a:satOff val="-12933"/>
            <a:lumOff val="-3637"/>
            <a:alphaOff val="0"/>
          </a:srgbClr>
        </a:solidFill>
        <a:ln w="25400" cap="flat" cmpd="sng" algn="ctr">
          <a:solidFill>
            <a:sysClr val="window" lastClr="FFFFFF">
              <a:hueOff val="0"/>
              <a:satOff val="0"/>
              <a:lumOff val="0"/>
              <a:alphaOff val="0"/>
            </a:sysClr>
          </a:solidFill>
          <a:prstDash val="solid"/>
        </a:ln>
        <a:effectLst/>
      </dgm:spPr>
    </dgm:pt>
    <dgm:pt modelId="{E032EBF7-EC79-4F02-AE0C-BC0497AB462F}" type="pres">
      <dgm:prSet presAssocID="{E73FD54B-88AC-4A9B-9140-B1305DB6828C}" presName="sibTrans" presStyleLbl="sibTrans2D1" presStyleIdx="0" presStyleCnt="0"/>
      <dgm:spPr/>
      <dgm:t>
        <a:bodyPr/>
        <a:lstStyle/>
        <a:p>
          <a:endParaRPr lang="zh-CN" altLang="en-US"/>
        </a:p>
      </dgm:t>
    </dgm:pt>
    <dgm:pt modelId="{7B2D6F8B-82C9-427B-9268-E0CA2704230F}" type="pres">
      <dgm:prSet presAssocID="{E2E414BC-AE28-4937-95A4-C9A5F293941A}" presName="compNode" presStyleCnt="0"/>
      <dgm:spPr/>
    </dgm:pt>
    <dgm:pt modelId="{4F4C7D15-DDD9-4968-990B-DA08882CF874}" type="pres">
      <dgm:prSet presAssocID="{E2E414BC-AE28-4937-95A4-C9A5F293941A}" presName="bkgdShape" presStyleLbl="node1" presStyleIdx="2" presStyleCnt="3"/>
      <dgm:spPr>
        <a:prstGeom prst="roundRect">
          <a:avLst>
            <a:gd name="adj" fmla="val 10000"/>
          </a:avLst>
        </a:prstGeom>
      </dgm:spPr>
      <dgm:t>
        <a:bodyPr/>
        <a:lstStyle/>
        <a:p>
          <a:endParaRPr lang="zh-CN" altLang="en-US"/>
        </a:p>
      </dgm:t>
    </dgm:pt>
    <dgm:pt modelId="{4442D950-7722-42AD-928A-23E6587ACE8E}" type="pres">
      <dgm:prSet presAssocID="{E2E414BC-AE28-4937-95A4-C9A5F293941A}" presName="nodeTx" presStyleLbl="node1" presStyleIdx="2" presStyleCnt="3">
        <dgm:presLayoutVars>
          <dgm:bulletEnabled val="1"/>
        </dgm:presLayoutVars>
      </dgm:prSet>
      <dgm:spPr/>
      <dgm:t>
        <a:bodyPr/>
        <a:lstStyle/>
        <a:p>
          <a:endParaRPr lang="zh-CN" altLang="en-US"/>
        </a:p>
      </dgm:t>
    </dgm:pt>
    <dgm:pt modelId="{028E36CE-7E5C-4062-B3B6-CD307D477D2F}" type="pres">
      <dgm:prSet presAssocID="{E2E414BC-AE28-4937-95A4-C9A5F293941A}" presName="invisiNode" presStyleLbl="node1" presStyleIdx="2" presStyleCnt="3"/>
      <dgm:spPr/>
    </dgm:pt>
    <dgm:pt modelId="{8C6D6D5A-5AD3-40D6-9BF3-E784DC23BC06}" type="pres">
      <dgm:prSet presAssocID="{E2E414BC-AE28-4937-95A4-C9A5F293941A}" presName="imagNode" presStyleLbl="fgImgPlace1" presStyleIdx="2" presStyleCnt="3"/>
      <dgm:spPr>
        <a:xfrm>
          <a:off x="2782711" y="187767"/>
          <a:ext cx="1042108" cy="1042108"/>
        </a:xfrm>
        <a:prstGeom prst="ellipse">
          <a:avLst/>
        </a:prstGeom>
        <a:solidFill>
          <a:srgbClr val="76BE5B">
            <a:tint val="50000"/>
            <a:hueOff val="1309599"/>
            <a:satOff val="-25865"/>
            <a:lumOff val="-7275"/>
            <a:alphaOff val="0"/>
          </a:srgbClr>
        </a:solidFill>
        <a:ln w="25400" cap="flat" cmpd="sng" algn="ctr">
          <a:solidFill>
            <a:sysClr val="window" lastClr="FFFFFF">
              <a:hueOff val="0"/>
              <a:satOff val="0"/>
              <a:lumOff val="0"/>
              <a:alphaOff val="0"/>
            </a:sysClr>
          </a:solidFill>
          <a:prstDash val="solid"/>
        </a:ln>
        <a:effectLst/>
      </dgm:spPr>
    </dgm:pt>
  </dgm:ptLst>
  <dgm:cxnLst>
    <dgm:cxn modelId="{8099D2C8-72E8-4E31-877E-62790A04E816}" type="presOf" srcId="{E2E414BC-AE28-4937-95A4-C9A5F293941A}" destId="{4442D950-7722-42AD-928A-23E6587ACE8E}" srcOrd="1" destOrd="0" presId="urn:microsoft.com/office/officeart/2005/8/layout/hList7#1"/>
    <dgm:cxn modelId="{44F1140E-8923-4760-9597-70F55B746D79}" type="presOf" srcId="{CE66276E-5746-4BE6-B5F0-0225B98E83EF}" destId="{D4E2BA2E-4D49-4087-820D-8520B0E9B543}" srcOrd="1" destOrd="4" presId="urn:microsoft.com/office/officeart/2005/8/layout/hList7#1"/>
    <dgm:cxn modelId="{32FD3E8B-3A90-4A96-B654-E3C59380D851}" srcId="{1AE020CB-BBF0-4DA3-A4FF-D820D625D14E}" destId="{4CB88CF5-1605-4AD1-9F34-89658B09C41F}" srcOrd="0" destOrd="0" parTransId="{99533B0A-4819-49F9-80FB-400822CD0EEA}" sibTransId="{20A025A7-7B4F-4BC4-9F64-8637D511AC54}"/>
    <dgm:cxn modelId="{FAC006DB-26E5-4911-933F-6F1AB8A8863A}" type="presOf" srcId="{DDCE7E84-CE99-4E85-8015-F128D36A7EC3}" destId="{D4E2BA2E-4D49-4087-820D-8520B0E9B543}" srcOrd="1" destOrd="0" presId="urn:microsoft.com/office/officeart/2005/8/layout/hList7#1"/>
    <dgm:cxn modelId="{D52724B9-60B1-47C6-8E4C-791AF64ECD0E}" type="presOf" srcId="{E2E414BC-AE28-4937-95A4-C9A5F293941A}" destId="{4F4C7D15-DDD9-4968-990B-DA08882CF874}" srcOrd="0" destOrd="0" presId="urn:microsoft.com/office/officeart/2005/8/layout/hList7#1"/>
    <dgm:cxn modelId="{473CC293-139D-461D-A6FB-AAA32BBC2415}" type="presOf" srcId="{5DE41B02-44DC-4CB8-92AF-00E5037D8621}" destId="{D4E2BA2E-4D49-4087-820D-8520B0E9B543}" srcOrd="1" destOrd="5" presId="urn:microsoft.com/office/officeart/2005/8/layout/hList7#1"/>
    <dgm:cxn modelId="{A25240B5-08C1-4047-8D9B-1E8178766F4A}" type="presOf" srcId="{F39D7423-F1EC-414D-B032-5D09455D552B}" destId="{4442D950-7722-42AD-928A-23E6587ACE8E}" srcOrd="1" destOrd="3" presId="urn:microsoft.com/office/officeart/2005/8/layout/hList7#1"/>
    <dgm:cxn modelId="{765E76A3-62A4-4EB8-A6BD-418E94B21418}" type="presOf" srcId="{4CB88CF5-1605-4AD1-9F34-89658B09C41F}" destId="{404BA030-569C-4028-9556-18000BB81CFE}" srcOrd="0" destOrd="1" presId="urn:microsoft.com/office/officeart/2005/8/layout/hList7#1"/>
    <dgm:cxn modelId="{6CE28DD2-2EF8-480C-B825-9AF393EB5187}" srcId="{DDCE7E84-CE99-4E85-8015-F128D36A7EC3}" destId="{5DE41B02-44DC-4CB8-92AF-00E5037D8621}" srcOrd="4" destOrd="0" parTransId="{ABEE8A80-993A-4065-812B-72379B19EE4A}" sibTransId="{B9859A69-8388-4101-8EB1-12584397A63A}"/>
    <dgm:cxn modelId="{4B472C12-DD5F-4673-9A26-DA6E80ECEB56}" srcId="{DDCE7E84-CE99-4E85-8015-F128D36A7EC3}" destId="{CE66276E-5746-4BE6-B5F0-0225B98E83EF}" srcOrd="3" destOrd="0" parTransId="{1EF4A2FA-F979-4FF0-9F13-CF1FE2C02020}" sibTransId="{8EC11122-885E-4755-B537-3AF6F1D2CDBF}"/>
    <dgm:cxn modelId="{58E676DC-9BD7-487C-BECB-40BD751EE79F}" srcId="{E7D2BB49-97F5-4775-9A34-383F78F698C4}" destId="{DDCE7E84-CE99-4E85-8015-F128D36A7EC3}" srcOrd="1" destOrd="0" parTransId="{5EEE9A8A-EA7F-4BB0-814B-D87132779CED}" sibTransId="{E73FD54B-88AC-4A9B-9140-B1305DB6828C}"/>
    <dgm:cxn modelId="{C55F8E57-82A3-4E78-BB47-C76CDF9C4412}" type="presOf" srcId="{1AE020CB-BBF0-4DA3-A4FF-D820D625D14E}" destId="{404BA030-569C-4028-9556-18000BB81CFE}" srcOrd="0" destOrd="0" presId="urn:microsoft.com/office/officeart/2005/8/layout/hList7#1"/>
    <dgm:cxn modelId="{264CB822-C9D4-4D1E-A609-D81CC5B8DE5B}" srcId="{E7D2BB49-97F5-4775-9A34-383F78F698C4}" destId="{1AE020CB-BBF0-4DA3-A4FF-D820D625D14E}" srcOrd="0" destOrd="0" parTransId="{450A0E9B-D272-42D4-813D-5F53F17C9CF5}" sibTransId="{BF12F472-CE5C-465F-8019-662983499B57}"/>
    <dgm:cxn modelId="{D91BB9C2-6DC6-4326-89C6-AF18354B4853}" srcId="{DDCE7E84-CE99-4E85-8015-F128D36A7EC3}" destId="{DFA612A0-A432-4A47-BF88-ADFD702B387C}" srcOrd="1" destOrd="0" parTransId="{EFB2DDD5-48DB-47E0-9785-C023AA20B4D2}" sibTransId="{64E9005A-7785-4BF0-A879-8AB6F01A59B4}"/>
    <dgm:cxn modelId="{C59624E1-76D8-496F-8E08-3009389CED6F}" type="presOf" srcId="{E73FD54B-88AC-4A9B-9140-B1305DB6828C}" destId="{E032EBF7-EC79-4F02-AE0C-BC0497AB462F}" srcOrd="0" destOrd="0" presId="urn:microsoft.com/office/officeart/2005/8/layout/hList7#1"/>
    <dgm:cxn modelId="{AC6319AD-E0EA-47B1-A865-A2FB9CCDF01B}" type="presOf" srcId="{DFA612A0-A432-4A47-BF88-ADFD702B387C}" destId="{5DE06EC7-6F5A-4BFD-ADEC-4BAF7BDD6FBF}" srcOrd="0" destOrd="2" presId="urn:microsoft.com/office/officeart/2005/8/layout/hList7#1"/>
    <dgm:cxn modelId="{2347ABDD-92B6-4DD4-BCBD-536931E83561}" type="presOf" srcId="{0862E183-BD81-4AD2-9002-337F54AF6A97}" destId="{D4E2BA2E-4D49-4087-820D-8520B0E9B543}" srcOrd="1" destOrd="1" presId="urn:microsoft.com/office/officeart/2005/8/layout/hList7#1"/>
    <dgm:cxn modelId="{83D4C3A3-CFAE-4DA0-A847-D94E2B7CFF23}" srcId="{DDCE7E84-CE99-4E85-8015-F128D36A7EC3}" destId="{C1646FBD-58EF-4F36-B691-80B48B60AAF0}" srcOrd="2" destOrd="0" parTransId="{4799D78E-66E3-43B8-92A2-4D2382D0C00D}" sibTransId="{A991BC5A-89BC-489B-9ABE-75F10693DEDF}"/>
    <dgm:cxn modelId="{D12448B5-8ADE-4775-8BC8-EF0DF2583490}" type="presOf" srcId="{58B42A2B-421B-4F1D-8873-04D097EADD12}" destId="{4442D950-7722-42AD-928A-23E6587ACE8E}" srcOrd="1" destOrd="2" presId="urn:microsoft.com/office/officeart/2005/8/layout/hList7#1"/>
    <dgm:cxn modelId="{8E4F69B1-7943-4518-B9AE-90B5BDD7B0BD}" type="presOf" srcId="{BF12F472-CE5C-465F-8019-662983499B57}" destId="{30CFF9C8-DAA2-4806-BC02-6D3333E688D0}" srcOrd="0" destOrd="0" presId="urn:microsoft.com/office/officeart/2005/8/layout/hList7#1"/>
    <dgm:cxn modelId="{2823E0B9-ABF8-466A-8C72-CA9BCC7BA2A3}" type="presOf" srcId="{E7D2BB49-97F5-4775-9A34-383F78F698C4}" destId="{150E89DC-C6F5-496F-B9C7-8B158A97C32B}" srcOrd="0" destOrd="0" presId="urn:microsoft.com/office/officeart/2005/8/layout/hList7#1"/>
    <dgm:cxn modelId="{407E3FC1-4636-4009-AB11-5D653CFDA71C}" type="presOf" srcId="{B9242E53-371F-4950-AC3D-FDF333A52932}" destId="{4442D950-7722-42AD-928A-23E6587ACE8E}" srcOrd="1" destOrd="1" presId="urn:microsoft.com/office/officeart/2005/8/layout/hList7#1"/>
    <dgm:cxn modelId="{76CC5928-1A0A-41FE-9E7A-B42EF6DFCD4F}" type="presOf" srcId="{58B42A2B-421B-4F1D-8873-04D097EADD12}" destId="{4F4C7D15-DDD9-4968-990B-DA08882CF874}" srcOrd="0" destOrd="2" presId="urn:microsoft.com/office/officeart/2005/8/layout/hList7#1"/>
    <dgm:cxn modelId="{7CDE63CB-FB5E-4D81-8E56-F15C9047395A}" type="presOf" srcId="{1AE020CB-BBF0-4DA3-A4FF-D820D625D14E}" destId="{6859254F-D0A9-4A0A-BADA-073EC44EAFDF}" srcOrd="1" destOrd="0" presId="urn:microsoft.com/office/officeart/2005/8/layout/hList7#1"/>
    <dgm:cxn modelId="{3B8F2F83-A86D-46F0-B3D7-052DB25BCF23}" type="presOf" srcId="{5DE41B02-44DC-4CB8-92AF-00E5037D8621}" destId="{5DE06EC7-6F5A-4BFD-ADEC-4BAF7BDD6FBF}" srcOrd="0" destOrd="5" presId="urn:microsoft.com/office/officeart/2005/8/layout/hList7#1"/>
    <dgm:cxn modelId="{146CB781-B0E1-4B02-9506-3F3167E2E98C}" type="presOf" srcId="{C1646FBD-58EF-4F36-B691-80B48B60AAF0}" destId="{5DE06EC7-6F5A-4BFD-ADEC-4BAF7BDD6FBF}" srcOrd="0" destOrd="3" presId="urn:microsoft.com/office/officeart/2005/8/layout/hList7#1"/>
    <dgm:cxn modelId="{09D8BC56-740C-4C6F-8501-5A185CDEA11C}" srcId="{E2E414BC-AE28-4937-95A4-C9A5F293941A}" destId="{B9242E53-371F-4950-AC3D-FDF333A52932}" srcOrd="0" destOrd="0" parTransId="{6BDFC5F6-6ABB-4FB1-9B69-F9FE578D87B2}" sibTransId="{EFDA614B-43B5-4780-8CFB-1B5059D6EED9}"/>
    <dgm:cxn modelId="{CD05FD31-A200-4072-9229-1268D38A6D75}" srcId="{DDCE7E84-CE99-4E85-8015-F128D36A7EC3}" destId="{0862E183-BD81-4AD2-9002-337F54AF6A97}" srcOrd="0" destOrd="0" parTransId="{26F0A756-3D50-4D69-9FD6-799FFB1EA3DE}" sibTransId="{1D3BFD5E-41CF-4021-A7D6-7665FD7F3513}"/>
    <dgm:cxn modelId="{0B3CE5A9-542C-474C-A296-483A6104090A}" type="presOf" srcId="{F39D7423-F1EC-414D-B032-5D09455D552B}" destId="{4F4C7D15-DDD9-4968-990B-DA08882CF874}" srcOrd="0" destOrd="3" presId="urn:microsoft.com/office/officeart/2005/8/layout/hList7#1"/>
    <dgm:cxn modelId="{BBE282FF-349A-4894-8948-3EECE248FF13}" type="presOf" srcId="{DFA612A0-A432-4A47-BF88-ADFD702B387C}" destId="{D4E2BA2E-4D49-4087-820D-8520B0E9B543}" srcOrd="1" destOrd="2" presId="urn:microsoft.com/office/officeart/2005/8/layout/hList7#1"/>
    <dgm:cxn modelId="{83B6FCA4-9EE6-4588-B3E3-B98B15E0A281}" type="presOf" srcId="{C1646FBD-58EF-4F36-B691-80B48B60AAF0}" destId="{D4E2BA2E-4D49-4087-820D-8520B0E9B543}" srcOrd="1" destOrd="3" presId="urn:microsoft.com/office/officeart/2005/8/layout/hList7#1"/>
    <dgm:cxn modelId="{306B80F2-1A28-408D-B4F2-BAAF94544A78}" type="presOf" srcId="{DDCE7E84-CE99-4E85-8015-F128D36A7EC3}" destId="{5DE06EC7-6F5A-4BFD-ADEC-4BAF7BDD6FBF}" srcOrd="0" destOrd="0" presId="urn:microsoft.com/office/officeart/2005/8/layout/hList7#1"/>
    <dgm:cxn modelId="{B2B237AF-3352-424A-8365-0406B31BD934}" type="presOf" srcId="{CE66276E-5746-4BE6-B5F0-0225B98E83EF}" destId="{5DE06EC7-6F5A-4BFD-ADEC-4BAF7BDD6FBF}" srcOrd="0" destOrd="4" presId="urn:microsoft.com/office/officeart/2005/8/layout/hList7#1"/>
    <dgm:cxn modelId="{D4AEA368-A3A5-4149-BFF6-A34903CACD11}" type="presOf" srcId="{0862E183-BD81-4AD2-9002-337F54AF6A97}" destId="{5DE06EC7-6F5A-4BFD-ADEC-4BAF7BDD6FBF}" srcOrd="0" destOrd="1" presId="urn:microsoft.com/office/officeart/2005/8/layout/hList7#1"/>
    <dgm:cxn modelId="{02A0BB4F-92AF-4547-8E86-23E3B2C5FAE6}" srcId="{E2E414BC-AE28-4937-95A4-C9A5F293941A}" destId="{F39D7423-F1EC-414D-B032-5D09455D552B}" srcOrd="2" destOrd="0" parTransId="{06800C0C-EF4A-4402-8236-D4EE09041A90}" sibTransId="{C1BC5606-4585-43C1-9CB9-747C6D82D408}"/>
    <dgm:cxn modelId="{E5462446-D366-4BB1-9A48-C28A2DD5C415}" type="presOf" srcId="{B9242E53-371F-4950-AC3D-FDF333A52932}" destId="{4F4C7D15-DDD9-4968-990B-DA08882CF874}" srcOrd="0" destOrd="1" presId="urn:microsoft.com/office/officeart/2005/8/layout/hList7#1"/>
    <dgm:cxn modelId="{7A1AA012-C0E3-4704-88D1-5DCB78179DE3}" srcId="{E2E414BC-AE28-4937-95A4-C9A5F293941A}" destId="{58B42A2B-421B-4F1D-8873-04D097EADD12}" srcOrd="1" destOrd="0" parTransId="{F71E8805-65A4-4F89-A61B-B386FDAA28C8}" sibTransId="{ECDD02B9-8A6B-4C9C-AFCE-C1062607A300}"/>
    <dgm:cxn modelId="{B9793190-085B-43F4-8274-0F75F771BAFE}" srcId="{E7D2BB49-97F5-4775-9A34-383F78F698C4}" destId="{E2E414BC-AE28-4937-95A4-C9A5F293941A}" srcOrd="2" destOrd="0" parTransId="{BAB2DE7B-B6DC-467B-A401-5393A69EE905}" sibTransId="{F2E03F52-EB9E-4D97-A485-CFB44F575FCE}"/>
    <dgm:cxn modelId="{5ADFB067-E723-4D79-A413-7B7C0839114A}" type="presOf" srcId="{4CB88CF5-1605-4AD1-9F34-89658B09C41F}" destId="{6859254F-D0A9-4A0A-BADA-073EC44EAFDF}" srcOrd="1" destOrd="1" presId="urn:microsoft.com/office/officeart/2005/8/layout/hList7#1"/>
    <dgm:cxn modelId="{B755676D-C769-44B2-BBCD-AB42414CF51E}" type="presParOf" srcId="{150E89DC-C6F5-496F-B9C7-8B158A97C32B}" destId="{D94AA534-6AD1-483A-AF2F-991CA7509F5C}" srcOrd="0" destOrd="0" presId="urn:microsoft.com/office/officeart/2005/8/layout/hList7#1"/>
    <dgm:cxn modelId="{08C4CB93-B761-48D2-981C-8A07FE984FBB}" type="presParOf" srcId="{150E89DC-C6F5-496F-B9C7-8B158A97C32B}" destId="{C54F2975-2D10-44AA-B44D-39DF30CADC97}" srcOrd="1" destOrd="0" presId="urn:microsoft.com/office/officeart/2005/8/layout/hList7#1"/>
    <dgm:cxn modelId="{74F039BE-9D60-4D2D-B12D-9665A2CBE4A9}" type="presParOf" srcId="{C54F2975-2D10-44AA-B44D-39DF30CADC97}" destId="{D354835E-64A8-4CAC-B4B2-AFD0F1362742}" srcOrd="0" destOrd="0" presId="urn:microsoft.com/office/officeart/2005/8/layout/hList7#1"/>
    <dgm:cxn modelId="{620E2F41-F7C1-47A0-86E7-A343627B6D5A}" type="presParOf" srcId="{D354835E-64A8-4CAC-B4B2-AFD0F1362742}" destId="{404BA030-569C-4028-9556-18000BB81CFE}" srcOrd="0" destOrd="0" presId="urn:microsoft.com/office/officeart/2005/8/layout/hList7#1"/>
    <dgm:cxn modelId="{A97F95E2-91C5-4526-8AD2-24FECB1F1C36}" type="presParOf" srcId="{D354835E-64A8-4CAC-B4B2-AFD0F1362742}" destId="{6859254F-D0A9-4A0A-BADA-073EC44EAFDF}" srcOrd="1" destOrd="0" presId="urn:microsoft.com/office/officeart/2005/8/layout/hList7#1"/>
    <dgm:cxn modelId="{80466F8D-A394-461C-992E-A4806BC06A2C}" type="presParOf" srcId="{D354835E-64A8-4CAC-B4B2-AFD0F1362742}" destId="{9FC633A8-D729-4E87-A53B-B506783E6574}" srcOrd="2" destOrd="0" presId="urn:microsoft.com/office/officeart/2005/8/layout/hList7#1"/>
    <dgm:cxn modelId="{AF10BF94-719D-46EB-8D1D-B554FD5D02DC}" type="presParOf" srcId="{D354835E-64A8-4CAC-B4B2-AFD0F1362742}" destId="{59D50853-1D59-42B3-81BE-F23BACDAF163}" srcOrd="3" destOrd="0" presId="urn:microsoft.com/office/officeart/2005/8/layout/hList7#1"/>
    <dgm:cxn modelId="{0EACE549-FBF0-403E-B883-E8B8F2E283B0}" type="presParOf" srcId="{C54F2975-2D10-44AA-B44D-39DF30CADC97}" destId="{30CFF9C8-DAA2-4806-BC02-6D3333E688D0}" srcOrd="1" destOrd="0" presId="urn:microsoft.com/office/officeart/2005/8/layout/hList7#1"/>
    <dgm:cxn modelId="{0AA356A8-C366-40AF-BFA2-D7CDDB0FA1BC}" type="presParOf" srcId="{C54F2975-2D10-44AA-B44D-39DF30CADC97}" destId="{2301D6B4-0FED-4EC5-AF91-AACC59A01259}" srcOrd="2" destOrd="0" presId="urn:microsoft.com/office/officeart/2005/8/layout/hList7#1"/>
    <dgm:cxn modelId="{E12C09F9-ED3C-45CE-849D-595D125A4CCC}" type="presParOf" srcId="{2301D6B4-0FED-4EC5-AF91-AACC59A01259}" destId="{5DE06EC7-6F5A-4BFD-ADEC-4BAF7BDD6FBF}" srcOrd="0" destOrd="0" presId="urn:microsoft.com/office/officeart/2005/8/layout/hList7#1"/>
    <dgm:cxn modelId="{1D4700F1-E122-44FC-BC24-C5810186E675}" type="presParOf" srcId="{2301D6B4-0FED-4EC5-AF91-AACC59A01259}" destId="{D4E2BA2E-4D49-4087-820D-8520B0E9B543}" srcOrd="1" destOrd="0" presId="urn:microsoft.com/office/officeart/2005/8/layout/hList7#1"/>
    <dgm:cxn modelId="{5D5A044B-8FB4-4350-B991-F36426D45B4D}" type="presParOf" srcId="{2301D6B4-0FED-4EC5-AF91-AACC59A01259}" destId="{1C9B4A84-D111-4300-B7F9-AB5D35E897DB}" srcOrd="2" destOrd="0" presId="urn:microsoft.com/office/officeart/2005/8/layout/hList7#1"/>
    <dgm:cxn modelId="{32E7C086-7425-440D-8DAC-FF0D50D6A88C}" type="presParOf" srcId="{2301D6B4-0FED-4EC5-AF91-AACC59A01259}" destId="{865CF46A-D43D-4A5B-8FC5-385B2F773F80}" srcOrd="3" destOrd="0" presId="urn:microsoft.com/office/officeart/2005/8/layout/hList7#1"/>
    <dgm:cxn modelId="{5FA178D6-B909-4D04-8693-4E559BDDA754}" type="presParOf" srcId="{C54F2975-2D10-44AA-B44D-39DF30CADC97}" destId="{E032EBF7-EC79-4F02-AE0C-BC0497AB462F}" srcOrd="3" destOrd="0" presId="urn:microsoft.com/office/officeart/2005/8/layout/hList7#1"/>
    <dgm:cxn modelId="{2C2AAD42-C616-4EE1-8292-D6910B546288}" type="presParOf" srcId="{C54F2975-2D10-44AA-B44D-39DF30CADC97}" destId="{7B2D6F8B-82C9-427B-9268-E0CA2704230F}" srcOrd="4" destOrd="0" presId="urn:microsoft.com/office/officeart/2005/8/layout/hList7#1"/>
    <dgm:cxn modelId="{3A7DD04D-B1EC-43B1-B677-19E04EC494C9}" type="presParOf" srcId="{7B2D6F8B-82C9-427B-9268-E0CA2704230F}" destId="{4F4C7D15-DDD9-4968-990B-DA08882CF874}" srcOrd="0" destOrd="0" presId="urn:microsoft.com/office/officeart/2005/8/layout/hList7#1"/>
    <dgm:cxn modelId="{E0279FDB-52C9-4F5C-B1EC-3DAA5A804E0D}" type="presParOf" srcId="{7B2D6F8B-82C9-427B-9268-E0CA2704230F}" destId="{4442D950-7722-42AD-928A-23E6587ACE8E}" srcOrd="1" destOrd="0" presId="urn:microsoft.com/office/officeart/2005/8/layout/hList7#1"/>
    <dgm:cxn modelId="{25264E3E-CDF0-4DD6-9AE2-2657D89402CA}" type="presParOf" srcId="{7B2D6F8B-82C9-427B-9268-E0CA2704230F}" destId="{028E36CE-7E5C-4062-B3B6-CD307D477D2F}" srcOrd="2" destOrd="0" presId="urn:microsoft.com/office/officeart/2005/8/layout/hList7#1"/>
    <dgm:cxn modelId="{2C274911-C8DF-4BCF-BD0D-1ED8E2B64599}" type="presParOf" srcId="{7B2D6F8B-82C9-427B-9268-E0CA2704230F}" destId="{8C6D6D5A-5AD3-40D6-9BF3-E784DC23BC06}" srcOrd="3" destOrd="0" presId="urn:microsoft.com/office/officeart/2005/8/layout/hList7#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CA40D56-23A3-4D10-BFEF-4DA8DFE9E5E5}" type="doc">
      <dgm:prSet loTypeId="urn:microsoft.com/office/officeart/2005/8/layout/radial6" loCatId="cycle" qsTypeId="urn:microsoft.com/office/officeart/2005/8/quickstyle/3d3" qsCatId="3D" csTypeId="urn:microsoft.com/office/officeart/2005/8/colors/colorful4" csCatId="colorful" phldr="1"/>
      <dgm:spPr/>
      <dgm:t>
        <a:bodyPr/>
        <a:lstStyle/>
        <a:p>
          <a:endParaRPr lang="en-US"/>
        </a:p>
      </dgm:t>
    </dgm:pt>
    <dgm:pt modelId="{0305A96E-6717-4A89-AED6-841C976FB924}">
      <dgm:prSet phldrT="[Text]"/>
      <dgm:spPr>
        <a:xfrm>
          <a:off x="1465212" y="1150832"/>
          <a:ext cx="1260574" cy="1260574"/>
        </a:xfrm>
        <a:solidFill>
          <a:srgbClr val="D8D000">
            <a:hueOff val="0"/>
            <a:satOff val="0"/>
            <a:lumOff val="0"/>
            <a:alphaOff val="0"/>
          </a:srgb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r>
            <a:rPr lang="zh-CN" altLang="en-US" dirty="0">
              <a:solidFill>
                <a:sysClr val="window" lastClr="FFFFFF"/>
              </a:solidFill>
              <a:latin typeface="Arial"/>
              <a:ea typeface="黑体"/>
              <a:cs typeface="+mn-cs"/>
            </a:rPr>
            <a:t>部品材料</a:t>
          </a:r>
          <a:endParaRPr lang="en-US" dirty="0">
            <a:solidFill>
              <a:sysClr val="window" lastClr="FFFFFF"/>
            </a:solidFill>
            <a:latin typeface="Arial"/>
            <a:ea typeface="+mn-ea"/>
            <a:cs typeface="+mn-cs"/>
          </a:endParaRPr>
        </a:p>
      </dgm:t>
    </dgm:pt>
    <dgm:pt modelId="{7D888657-A2BF-4AFD-9B1A-DC615C43219B}" type="parTrans" cxnId="{EA8381FA-6BEA-4F9E-AFBB-A5A8129696E2}">
      <dgm:prSet/>
      <dgm:spPr/>
      <dgm:t>
        <a:bodyPr/>
        <a:lstStyle/>
        <a:p>
          <a:endParaRPr lang="en-US"/>
        </a:p>
      </dgm:t>
    </dgm:pt>
    <dgm:pt modelId="{5DC31D25-FDD0-4D34-B829-96C05A6B1DC7}" type="sibTrans" cxnId="{EA8381FA-6BEA-4F9E-AFBB-A5A8129696E2}">
      <dgm:prSet/>
      <dgm:spPr/>
      <dgm:t>
        <a:bodyPr/>
        <a:lstStyle/>
        <a:p>
          <a:endParaRPr lang="en-US"/>
        </a:p>
      </dgm:t>
    </dgm:pt>
    <dgm:pt modelId="{BFA7CB01-F0FC-46A9-8D89-B1EC85E3E850}">
      <dgm:prSet phldrT="[Text]"/>
      <dgm:spPr>
        <a:xfrm>
          <a:off x="1654299" y="1140"/>
          <a:ext cx="882401" cy="882401"/>
        </a:xfrm>
        <a:solidFill>
          <a:srgbClr val="76BE5B">
            <a:hueOff val="0"/>
            <a:satOff val="0"/>
            <a:lumOff val="0"/>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r>
            <a:rPr lang="zh-CN" altLang="en-US" dirty="0">
              <a:solidFill>
                <a:sysClr val="window" lastClr="FFFFFF"/>
              </a:solidFill>
              <a:latin typeface="Arial"/>
              <a:ea typeface="黑体"/>
              <a:cs typeface="+mn-cs"/>
            </a:rPr>
            <a:t>数据规划</a:t>
          </a:r>
          <a:endParaRPr lang="en-US" dirty="0">
            <a:solidFill>
              <a:sysClr val="window" lastClr="FFFFFF"/>
            </a:solidFill>
            <a:latin typeface="Arial"/>
            <a:ea typeface="+mn-ea"/>
            <a:cs typeface="+mn-cs"/>
          </a:endParaRPr>
        </a:p>
      </dgm:t>
    </dgm:pt>
    <dgm:pt modelId="{3C2B57BF-7800-4ABB-A40A-A09649A35188}" type="parTrans" cxnId="{1F3D1F5A-465B-4EE3-9775-CCFE8141887B}">
      <dgm:prSet/>
      <dgm:spPr/>
      <dgm:t>
        <a:bodyPr/>
        <a:lstStyle/>
        <a:p>
          <a:endParaRPr lang="en-US"/>
        </a:p>
      </dgm:t>
    </dgm:pt>
    <dgm:pt modelId="{6D35EECB-ECE5-4D1B-9C3F-9F3A593B08B0}" type="sibTrans" cxnId="{1F3D1F5A-465B-4EE3-9775-CCFE8141887B}">
      <dgm:prSet/>
      <dgm:spPr>
        <a:xfrm>
          <a:off x="724955" y="410574"/>
          <a:ext cx="2741089" cy="2741089"/>
        </a:xfrm>
        <a:solidFill>
          <a:srgbClr val="76BE5B">
            <a:hueOff val="0"/>
            <a:satOff val="0"/>
            <a:lumOff val="0"/>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gm:spPr>
      <dgm:t>
        <a:bodyPr/>
        <a:lstStyle/>
        <a:p>
          <a:endParaRPr lang="en-US"/>
        </a:p>
      </dgm:t>
    </dgm:pt>
    <dgm:pt modelId="{5472DE08-2439-4395-8706-8227F03559F4}">
      <dgm:prSet phldrT="[Text]"/>
      <dgm:spPr>
        <a:xfrm>
          <a:off x="2813715" y="2009307"/>
          <a:ext cx="882401" cy="882401"/>
        </a:xfrm>
        <a:solidFill>
          <a:srgbClr val="76BE5B">
            <a:hueOff val="1184612"/>
            <a:satOff val="28385"/>
            <a:lumOff val="-18137"/>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r>
            <a:rPr lang="zh-CN" altLang="en-US" dirty="0">
              <a:solidFill>
                <a:sysClr val="window" lastClr="FFFFFF">
                  <a:lumMod val="65000"/>
                </a:sysClr>
              </a:solidFill>
              <a:latin typeface="Arial"/>
              <a:ea typeface="黑体"/>
              <a:cs typeface="+mn-cs"/>
            </a:rPr>
            <a:t>数据分析</a:t>
          </a:r>
          <a:endParaRPr lang="en-US" dirty="0">
            <a:solidFill>
              <a:sysClr val="window" lastClr="FFFFFF">
                <a:lumMod val="65000"/>
              </a:sysClr>
            </a:solidFill>
            <a:latin typeface="Arial"/>
            <a:ea typeface="+mn-ea"/>
            <a:cs typeface="+mn-cs"/>
          </a:endParaRPr>
        </a:p>
      </dgm:t>
    </dgm:pt>
    <dgm:pt modelId="{BECCDB2D-B433-4AD3-8F0D-7789BA5FC114}" type="parTrans" cxnId="{D369394A-DA20-4248-A616-3BBF101D2D58}">
      <dgm:prSet/>
      <dgm:spPr/>
      <dgm:t>
        <a:bodyPr/>
        <a:lstStyle/>
        <a:p>
          <a:endParaRPr lang="en-US"/>
        </a:p>
      </dgm:t>
    </dgm:pt>
    <dgm:pt modelId="{E5D5107D-A2E0-4EDA-8413-1F0C2316382F}" type="sibTrans" cxnId="{D369394A-DA20-4248-A616-3BBF101D2D58}">
      <dgm:prSet/>
      <dgm:spPr>
        <a:xfrm>
          <a:off x="724955" y="410574"/>
          <a:ext cx="2741089" cy="2741089"/>
        </a:xfrm>
        <a:solidFill>
          <a:srgbClr val="76BE5B">
            <a:hueOff val="1184612"/>
            <a:satOff val="28385"/>
            <a:lumOff val="-18137"/>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gm:spPr>
      <dgm:t>
        <a:bodyPr/>
        <a:lstStyle/>
        <a:p>
          <a:endParaRPr lang="en-US"/>
        </a:p>
      </dgm:t>
    </dgm:pt>
    <dgm:pt modelId="{17D905FE-3B7C-411A-A5B2-7CE6409E712E}">
      <dgm:prSet phldrT="[Text]"/>
      <dgm:spPr>
        <a:xfrm>
          <a:off x="494883" y="2009307"/>
          <a:ext cx="882401" cy="882401"/>
        </a:xfrm>
        <a:solidFill>
          <a:srgbClr val="76BE5B">
            <a:hueOff val="2369224"/>
            <a:satOff val="56769"/>
            <a:lumOff val="-36275"/>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r>
            <a:rPr lang="zh-CN" altLang="en-US" dirty="0">
              <a:solidFill>
                <a:sysClr val="window" lastClr="FFFFFF">
                  <a:lumMod val="50000"/>
                </a:sysClr>
              </a:solidFill>
              <a:latin typeface="Arial"/>
              <a:ea typeface="黑体"/>
              <a:cs typeface="+mn-cs"/>
            </a:rPr>
            <a:t>数据观察</a:t>
          </a:r>
          <a:endParaRPr lang="en-US" dirty="0">
            <a:solidFill>
              <a:sysClr val="window" lastClr="FFFFFF">
                <a:lumMod val="50000"/>
              </a:sysClr>
            </a:solidFill>
            <a:latin typeface="Arial"/>
            <a:ea typeface="+mn-ea"/>
            <a:cs typeface="+mn-cs"/>
          </a:endParaRPr>
        </a:p>
      </dgm:t>
    </dgm:pt>
    <dgm:pt modelId="{F23419EF-09E5-4DBB-823E-7D9DB4638076}" type="parTrans" cxnId="{169B6F49-8A2E-453A-A05F-C913BB48E5D4}">
      <dgm:prSet/>
      <dgm:spPr/>
      <dgm:t>
        <a:bodyPr/>
        <a:lstStyle/>
        <a:p>
          <a:endParaRPr lang="en-US"/>
        </a:p>
      </dgm:t>
    </dgm:pt>
    <dgm:pt modelId="{3F399E2F-41C6-4623-872E-5A80A0C60EF3}" type="sibTrans" cxnId="{169B6F49-8A2E-453A-A05F-C913BB48E5D4}">
      <dgm:prSet/>
      <dgm:spPr>
        <a:xfrm>
          <a:off x="724955" y="410574"/>
          <a:ext cx="2741089" cy="2741089"/>
        </a:xfrm>
        <a:solidFill>
          <a:srgbClr val="76BE5B">
            <a:hueOff val="2369224"/>
            <a:satOff val="56769"/>
            <a:lumOff val="-36275"/>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gm:spPr>
      <dgm:t>
        <a:bodyPr/>
        <a:lstStyle/>
        <a:p>
          <a:endParaRPr lang="en-US"/>
        </a:p>
      </dgm:t>
    </dgm:pt>
    <dgm:pt modelId="{ED22C77D-AD8D-4FF9-B102-BF07D86140E6}" type="pres">
      <dgm:prSet presAssocID="{2CA40D56-23A3-4D10-BFEF-4DA8DFE9E5E5}" presName="Name0" presStyleCnt="0">
        <dgm:presLayoutVars>
          <dgm:chMax val="1"/>
          <dgm:dir/>
          <dgm:animLvl val="ctr"/>
          <dgm:resizeHandles val="exact"/>
        </dgm:presLayoutVars>
      </dgm:prSet>
      <dgm:spPr/>
      <dgm:t>
        <a:bodyPr/>
        <a:lstStyle/>
        <a:p>
          <a:endParaRPr lang="zh-CN" altLang="en-US"/>
        </a:p>
      </dgm:t>
    </dgm:pt>
    <dgm:pt modelId="{CD6703C2-408B-4153-9D7D-10A37D27F50D}" type="pres">
      <dgm:prSet presAssocID="{0305A96E-6717-4A89-AED6-841C976FB924}" presName="centerShape" presStyleLbl="node0" presStyleIdx="0" presStyleCnt="1"/>
      <dgm:spPr>
        <a:prstGeom prst="ellipse">
          <a:avLst/>
        </a:prstGeom>
      </dgm:spPr>
      <dgm:t>
        <a:bodyPr/>
        <a:lstStyle/>
        <a:p>
          <a:endParaRPr lang="zh-CN" altLang="en-US"/>
        </a:p>
      </dgm:t>
    </dgm:pt>
    <dgm:pt modelId="{F65FB312-72E2-44C8-BDCD-6C9C3A81B1CF}" type="pres">
      <dgm:prSet presAssocID="{BFA7CB01-F0FC-46A9-8D89-B1EC85E3E850}" presName="node" presStyleLbl="node1" presStyleIdx="0" presStyleCnt="3">
        <dgm:presLayoutVars>
          <dgm:bulletEnabled val="1"/>
        </dgm:presLayoutVars>
      </dgm:prSet>
      <dgm:spPr>
        <a:prstGeom prst="ellipse">
          <a:avLst/>
        </a:prstGeom>
      </dgm:spPr>
      <dgm:t>
        <a:bodyPr/>
        <a:lstStyle/>
        <a:p>
          <a:endParaRPr lang="zh-CN" altLang="en-US"/>
        </a:p>
      </dgm:t>
    </dgm:pt>
    <dgm:pt modelId="{4F14CBF1-839E-4365-AC79-04234BD3B8C6}" type="pres">
      <dgm:prSet presAssocID="{BFA7CB01-F0FC-46A9-8D89-B1EC85E3E850}" presName="dummy" presStyleCnt="0"/>
      <dgm:spPr/>
    </dgm:pt>
    <dgm:pt modelId="{FA3AF72E-7349-4927-990D-97CB924452A7}" type="pres">
      <dgm:prSet presAssocID="{6D35EECB-ECE5-4D1B-9C3F-9F3A593B08B0}" presName="sibTrans" presStyleLbl="sibTrans2D1" presStyleIdx="0" presStyleCnt="3"/>
      <dgm:spPr>
        <a:prstGeom prst="blockArc">
          <a:avLst>
            <a:gd name="adj1" fmla="val 16200000"/>
            <a:gd name="adj2" fmla="val 1800000"/>
            <a:gd name="adj3" fmla="val 4636"/>
          </a:avLst>
        </a:prstGeom>
      </dgm:spPr>
      <dgm:t>
        <a:bodyPr/>
        <a:lstStyle/>
        <a:p>
          <a:endParaRPr lang="zh-CN" altLang="en-US"/>
        </a:p>
      </dgm:t>
    </dgm:pt>
    <dgm:pt modelId="{DE189A64-F02B-4FE6-A1D0-FB8E50602700}" type="pres">
      <dgm:prSet presAssocID="{5472DE08-2439-4395-8706-8227F03559F4}" presName="node" presStyleLbl="node1" presStyleIdx="1" presStyleCnt="3">
        <dgm:presLayoutVars>
          <dgm:bulletEnabled val="1"/>
        </dgm:presLayoutVars>
      </dgm:prSet>
      <dgm:spPr>
        <a:prstGeom prst="ellipse">
          <a:avLst/>
        </a:prstGeom>
      </dgm:spPr>
      <dgm:t>
        <a:bodyPr/>
        <a:lstStyle/>
        <a:p>
          <a:endParaRPr lang="zh-CN" altLang="en-US"/>
        </a:p>
      </dgm:t>
    </dgm:pt>
    <dgm:pt modelId="{71475C66-D76B-481C-A37A-2CC028AF27A4}" type="pres">
      <dgm:prSet presAssocID="{5472DE08-2439-4395-8706-8227F03559F4}" presName="dummy" presStyleCnt="0"/>
      <dgm:spPr/>
    </dgm:pt>
    <dgm:pt modelId="{70EFE6F3-9126-4C91-973C-5235A3AACFB2}" type="pres">
      <dgm:prSet presAssocID="{E5D5107D-A2E0-4EDA-8413-1F0C2316382F}" presName="sibTrans" presStyleLbl="sibTrans2D1" presStyleIdx="1" presStyleCnt="3"/>
      <dgm:spPr>
        <a:prstGeom prst="blockArc">
          <a:avLst>
            <a:gd name="adj1" fmla="val 1800000"/>
            <a:gd name="adj2" fmla="val 9000000"/>
            <a:gd name="adj3" fmla="val 4636"/>
          </a:avLst>
        </a:prstGeom>
      </dgm:spPr>
      <dgm:t>
        <a:bodyPr/>
        <a:lstStyle/>
        <a:p>
          <a:endParaRPr lang="zh-CN" altLang="en-US"/>
        </a:p>
      </dgm:t>
    </dgm:pt>
    <dgm:pt modelId="{0615DA5D-6549-4064-A18B-CAE98D962D18}" type="pres">
      <dgm:prSet presAssocID="{17D905FE-3B7C-411A-A5B2-7CE6409E712E}" presName="node" presStyleLbl="node1" presStyleIdx="2" presStyleCnt="3">
        <dgm:presLayoutVars>
          <dgm:bulletEnabled val="1"/>
        </dgm:presLayoutVars>
      </dgm:prSet>
      <dgm:spPr>
        <a:prstGeom prst="ellipse">
          <a:avLst/>
        </a:prstGeom>
      </dgm:spPr>
      <dgm:t>
        <a:bodyPr/>
        <a:lstStyle/>
        <a:p>
          <a:endParaRPr lang="zh-CN" altLang="en-US"/>
        </a:p>
      </dgm:t>
    </dgm:pt>
    <dgm:pt modelId="{C69CDB4D-D819-465A-A48F-652EDF5F7787}" type="pres">
      <dgm:prSet presAssocID="{17D905FE-3B7C-411A-A5B2-7CE6409E712E}" presName="dummy" presStyleCnt="0"/>
      <dgm:spPr/>
    </dgm:pt>
    <dgm:pt modelId="{80E8D8A4-DF2E-4E94-BBFF-517BAEF76997}" type="pres">
      <dgm:prSet presAssocID="{3F399E2F-41C6-4623-872E-5A80A0C60EF3}" presName="sibTrans" presStyleLbl="sibTrans2D1" presStyleIdx="2" presStyleCnt="3"/>
      <dgm:spPr>
        <a:prstGeom prst="blockArc">
          <a:avLst>
            <a:gd name="adj1" fmla="val 9000000"/>
            <a:gd name="adj2" fmla="val 16200000"/>
            <a:gd name="adj3" fmla="val 4636"/>
          </a:avLst>
        </a:prstGeom>
      </dgm:spPr>
      <dgm:t>
        <a:bodyPr/>
        <a:lstStyle/>
        <a:p>
          <a:endParaRPr lang="zh-CN" altLang="en-US"/>
        </a:p>
      </dgm:t>
    </dgm:pt>
  </dgm:ptLst>
  <dgm:cxnLst>
    <dgm:cxn modelId="{15B868EA-4189-4109-A1AA-14515818F4BD}" type="presOf" srcId="{0305A96E-6717-4A89-AED6-841C976FB924}" destId="{CD6703C2-408B-4153-9D7D-10A37D27F50D}" srcOrd="0" destOrd="0" presId="urn:microsoft.com/office/officeart/2005/8/layout/radial6"/>
    <dgm:cxn modelId="{1F3D1F5A-465B-4EE3-9775-CCFE8141887B}" srcId="{0305A96E-6717-4A89-AED6-841C976FB924}" destId="{BFA7CB01-F0FC-46A9-8D89-B1EC85E3E850}" srcOrd="0" destOrd="0" parTransId="{3C2B57BF-7800-4ABB-A40A-A09649A35188}" sibTransId="{6D35EECB-ECE5-4D1B-9C3F-9F3A593B08B0}"/>
    <dgm:cxn modelId="{1BC7E831-B2BA-4439-8E96-5331B22B5A51}" type="presOf" srcId="{3F399E2F-41C6-4623-872E-5A80A0C60EF3}" destId="{80E8D8A4-DF2E-4E94-BBFF-517BAEF76997}" srcOrd="0" destOrd="0" presId="urn:microsoft.com/office/officeart/2005/8/layout/radial6"/>
    <dgm:cxn modelId="{EA8381FA-6BEA-4F9E-AFBB-A5A8129696E2}" srcId="{2CA40D56-23A3-4D10-BFEF-4DA8DFE9E5E5}" destId="{0305A96E-6717-4A89-AED6-841C976FB924}" srcOrd="0" destOrd="0" parTransId="{7D888657-A2BF-4AFD-9B1A-DC615C43219B}" sibTransId="{5DC31D25-FDD0-4D34-B829-96C05A6B1DC7}"/>
    <dgm:cxn modelId="{3B9B9CBD-E873-4F09-897D-3794AC001178}" type="presOf" srcId="{BFA7CB01-F0FC-46A9-8D89-B1EC85E3E850}" destId="{F65FB312-72E2-44C8-BDCD-6C9C3A81B1CF}" srcOrd="0" destOrd="0" presId="urn:microsoft.com/office/officeart/2005/8/layout/radial6"/>
    <dgm:cxn modelId="{572258A8-EBE0-4C70-AA74-A2B5FDB1263F}" type="presOf" srcId="{2CA40D56-23A3-4D10-BFEF-4DA8DFE9E5E5}" destId="{ED22C77D-AD8D-4FF9-B102-BF07D86140E6}" srcOrd="0" destOrd="0" presId="urn:microsoft.com/office/officeart/2005/8/layout/radial6"/>
    <dgm:cxn modelId="{AC1E6EDE-BB4B-4296-AB45-0DF6756057DF}" type="presOf" srcId="{17D905FE-3B7C-411A-A5B2-7CE6409E712E}" destId="{0615DA5D-6549-4064-A18B-CAE98D962D18}" srcOrd="0" destOrd="0" presId="urn:microsoft.com/office/officeart/2005/8/layout/radial6"/>
    <dgm:cxn modelId="{A4286A74-8151-4A4C-ABA0-341AAEA057C5}" type="presOf" srcId="{5472DE08-2439-4395-8706-8227F03559F4}" destId="{DE189A64-F02B-4FE6-A1D0-FB8E50602700}" srcOrd="0" destOrd="0" presId="urn:microsoft.com/office/officeart/2005/8/layout/radial6"/>
    <dgm:cxn modelId="{169B6F49-8A2E-453A-A05F-C913BB48E5D4}" srcId="{0305A96E-6717-4A89-AED6-841C976FB924}" destId="{17D905FE-3B7C-411A-A5B2-7CE6409E712E}" srcOrd="2" destOrd="0" parTransId="{F23419EF-09E5-4DBB-823E-7D9DB4638076}" sibTransId="{3F399E2F-41C6-4623-872E-5A80A0C60EF3}"/>
    <dgm:cxn modelId="{23086C4B-427C-4867-B50A-1F0E35FFBA93}" type="presOf" srcId="{E5D5107D-A2E0-4EDA-8413-1F0C2316382F}" destId="{70EFE6F3-9126-4C91-973C-5235A3AACFB2}" srcOrd="0" destOrd="0" presId="urn:microsoft.com/office/officeart/2005/8/layout/radial6"/>
    <dgm:cxn modelId="{E9C75A66-4386-4894-BDED-C31DC1BFC4A4}" type="presOf" srcId="{6D35EECB-ECE5-4D1B-9C3F-9F3A593B08B0}" destId="{FA3AF72E-7349-4927-990D-97CB924452A7}" srcOrd="0" destOrd="0" presId="urn:microsoft.com/office/officeart/2005/8/layout/radial6"/>
    <dgm:cxn modelId="{D369394A-DA20-4248-A616-3BBF101D2D58}" srcId="{0305A96E-6717-4A89-AED6-841C976FB924}" destId="{5472DE08-2439-4395-8706-8227F03559F4}" srcOrd="1" destOrd="0" parTransId="{BECCDB2D-B433-4AD3-8F0D-7789BA5FC114}" sibTransId="{E5D5107D-A2E0-4EDA-8413-1F0C2316382F}"/>
    <dgm:cxn modelId="{FCDFBDF0-A206-4E87-9903-14F90567767E}" type="presParOf" srcId="{ED22C77D-AD8D-4FF9-B102-BF07D86140E6}" destId="{CD6703C2-408B-4153-9D7D-10A37D27F50D}" srcOrd="0" destOrd="0" presId="urn:microsoft.com/office/officeart/2005/8/layout/radial6"/>
    <dgm:cxn modelId="{EB50468B-3AE7-4DB5-8F65-C0207A4D1439}" type="presParOf" srcId="{ED22C77D-AD8D-4FF9-B102-BF07D86140E6}" destId="{F65FB312-72E2-44C8-BDCD-6C9C3A81B1CF}" srcOrd="1" destOrd="0" presId="urn:microsoft.com/office/officeart/2005/8/layout/radial6"/>
    <dgm:cxn modelId="{D3D443E9-66D2-45F6-A39E-5FC7C27196DC}" type="presParOf" srcId="{ED22C77D-AD8D-4FF9-B102-BF07D86140E6}" destId="{4F14CBF1-839E-4365-AC79-04234BD3B8C6}" srcOrd="2" destOrd="0" presId="urn:microsoft.com/office/officeart/2005/8/layout/radial6"/>
    <dgm:cxn modelId="{5BAAB282-58DD-47AE-BB24-19549FAC194F}" type="presParOf" srcId="{ED22C77D-AD8D-4FF9-B102-BF07D86140E6}" destId="{FA3AF72E-7349-4927-990D-97CB924452A7}" srcOrd="3" destOrd="0" presId="urn:microsoft.com/office/officeart/2005/8/layout/radial6"/>
    <dgm:cxn modelId="{90A05E46-4C10-4C23-9029-3074038CA6EF}" type="presParOf" srcId="{ED22C77D-AD8D-4FF9-B102-BF07D86140E6}" destId="{DE189A64-F02B-4FE6-A1D0-FB8E50602700}" srcOrd="4" destOrd="0" presId="urn:microsoft.com/office/officeart/2005/8/layout/radial6"/>
    <dgm:cxn modelId="{3A4097CA-3F51-4680-BC00-736C485BC818}" type="presParOf" srcId="{ED22C77D-AD8D-4FF9-B102-BF07D86140E6}" destId="{71475C66-D76B-481C-A37A-2CC028AF27A4}" srcOrd="5" destOrd="0" presId="urn:microsoft.com/office/officeart/2005/8/layout/radial6"/>
    <dgm:cxn modelId="{DEEAE382-3F75-472A-AD5A-64C5C35C020D}" type="presParOf" srcId="{ED22C77D-AD8D-4FF9-B102-BF07D86140E6}" destId="{70EFE6F3-9126-4C91-973C-5235A3AACFB2}" srcOrd="6" destOrd="0" presId="urn:microsoft.com/office/officeart/2005/8/layout/radial6"/>
    <dgm:cxn modelId="{B31F214A-49F3-415F-8B4A-EBEF2939BE39}" type="presParOf" srcId="{ED22C77D-AD8D-4FF9-B102-BF07D86140E6}" destId="{0615DA5D-6549-4064-A18B-CAE98D962D18}" srcOrd="7" destOrd="0" presId="urn:microsoft.com/office/officeart/2005/8/layout/radial6"/>
    <dgm:cxn modelId="{16CC0C29-D387-4ADD-B892-CE40866FB2D9}" type="presParOf" srcId="{ED22C77D-AD8D-4FF9-B102-BF07D86140E6}" destId="{C69CDB4D-D819-465A-A48F-652EDF5F7787}" srcOrd="8" destOrd="0" presId="urn:microsoft.com/office/officeart/2005/8/layout/radial6"/>
    <dgm:cxn modelId="{688D7789-6F80-47D5-BEE0-A0D8C8D563F4}" type="presParOf" srcId="{ED22C77D-AD8D-4FF9-B102-BF07D86140E6}" destId="{80E8D8A4-DF2E-4E94-BBFF-517BAEF76997}" srcOrd="9"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27F86C7-3061-4770-A83B-39D0400E8BE7}" type="doc">
      <dgm:prSet loTypeId="urn:microsoft.com/office/officeart/2009/3/layout/DescendingProcess" loCatId="process" qsTypeId="urn:microsoft.com/office/officeart/2005/8/quickstyle/simple4" qsCatId="simple" csTypeId="urn:microsoft.com/office/officeart/2005/8/colors/accent0_3" csCatId="mainScheme" phldr="1"/>
      <dgm:spPr/>
      <dgm:t>
        <a:bodyPr/>
        <a:lstStyle/>
        <a:p>
          <a:endParaRPr lang="en-US"/>
        </a:p>
      </dgm:t>
    </dgm:pt>
    <dgm:pt modelId="{961841A0-7CF4-449C-92BA-809B01D88644}">
      <dgm:prSet phldrT="[Text]"/>
      <dgm:spPr>
        <a:xfrm>
          <a:off x="112793" y="69633"/>
          <a:ext cx="676656" cy="266007"/>
        </a:xfrm>
        <a:noFill/>
        <a:ln>
          <a:noFill/>
        </a:ln>
        <a:effectLst/>
      </dgm:spPr>
      <dgm:t>
        <a:bodyPr/>
        <a:lstStyle/>
        <a:p>
          <a:endParaRPr lang="en-US" dirty="0">
            <a:solidFill>
              <a:srgbClr val="AFDAF6">
                <a:hueOff val="0"/>
                <a:satOff val="0"/>
                <a:lumOff val="0"/>
                <a:alphaOff val="0"/>
              </a:srgbClr>
            </a:solidFill>
            <a:latin typeface="Arial"/>
            <a:ea typeface="+mn-ea"/>
            <a:cs typeface="+mn-cs"/>
          </a:endParaRPr>
        </a:p>
      </dgm:t>
    </dgm:pt>
    <dgm:pt modelId="{8780C47F-7D03-4556-A709-4FE650CF19E0}" type="parTrans" cxnId="{D1E5055A-3050-4DA0-9FD4-849D2E27C9A2}">
      <dgm:prSet/>
      <dgm:spPr/>
      <dgm:t>
        <a:bodyPr/>
        <a:lstStyle/>
        <a:p>
          <a:endParaRPr lang="en-US"/>
        </a:p>
      </dgm:t>
    </dgm:pt>
    <dgm:pt modelId="{7E6781A1-CF65-4796-952B-7396FD5C024D}" type="sibTrans" cxnId="{D1E5055A-3050-4DA0-9FD4-849D2E27C9A2}">
      <dgm:prSet/>
      <dgm:spPr/>
      <dgm:t>
        <a:bodyPr/>
        <a:lstStyle/>
        <a:p>
          <a:endParaRPr lang="en-US"/>
        </a:p>
      </dgm:t>
    </dgm:pt>
    <dgm:pt modelId="{AACDC84C-583D-49C9-92DF-0F328811E495}" type="pres">
      <dgm:prSet presAssocID="{A27F86C7-3061-4770-A83B-39D0400E8BE7}" presName="Name0" presStyleCnt="0">
        <dgm:presLayoutVars>
          <dgm:chMax val="7"/>
          <dgm:chPref val="5"/>
        </dgm:presLayoutVars>
      </dgm:prSet>
      <dgm:spPr/>
      <dgm:t>
        <a:bodyPr/>
        <a:lstStyle/>
        <a:p>
          <a:endParaRPr lang="zh-CN" altLang="en-US"/>
        </a:p>
      </dgm:t>
    </dgm:pt>
    <dgm:pt modelId="{72A2FB50-9433-4838-AB42-8E74EAA7EF05}" type="pres">
      <dgm:prSet presAssocID="{A27F86C7-3061-4770-A83B-39D0400E8BE7}" presName="arrowNode" presStyleLbl="node1" presStyleIdx="0" presStyleCnt="1" custAng="17203626" custScaleX="115106" custScaleY="108377"/>
      <dgm:spPr>
        <a:xfrm>
          <a:off x="164811" y="305574"/>
          <a:ext cx="1523596" cy="1190663"/>
        </a:xfrm>
        <a:prstGeom prst="swooshArrow">
          <a:avLst>
            <a:gd name="adj1" fmla="val 16310"/>
            <a:gd name="adj2" fmla="val 31370"/>
          </a:avLst>
        </a:prstGeom>
        <a:gradFill rotWithShape="0">
          <a:gsLst>
            <a:gs pos="0">
              <a:srgbClr val="5990CA">
                <a:hueOff val="0"/>
                <a:satOff val="0"/>
                <a:lumOff val="0"/>
                <a:alphaOff val="0"/>
                <a:tint val="100000"/>
                <a:shade val="100000"/>
                <a:satMod val="130000"/>
              </a:srgbClr>
            </a:gs>
            <a:gs pos="100000">
              <a:srgbClr val="5990CA">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pt>
    <dgm:pt modelId="{AF2C9172-BEEB-4CF8-A592-ED0FA378FF89}" type="pres">
      <dgm:prSet presAssocID="{961841A0-7CF4-449C-92BA-809B01D88644}" presName="txNode1" presStyleLbl="revTx" presStyleIdx="0" presStyleCnt="1">
        <dgm:presLayoutVars>
          <dgm:bulletEnabled val="1"/>
        </dgm:presLayoutVars>
      </dgm:prSet>
      <dgm:spPr>
        <a:prstGeom prst="rect">
          <a:avLst/>
        </a:prstGeom>
      </dgm:spPr>
      <dgm:t>
        <a:bodyPr/>
        <a:lstStyle/>
        <a:p>
          <a:endParaRPr lang="zh-CN" altLang="en-US"/>
        </a:p>
      </dgm:t>
    </dgm:pt>
  </dgm:ptLst>
  <dgm:cxnLst>
    <dgm:cxn modelId="{D1E5055A-3050-4DA0-9FD4-849D2E27C9A2}" srcId="{A27F86C7-3061-4770-A83B-39D0400E8BE7}" destId="{961841A0-7CF4-449C-92BA-809B01D88644}" srcOrd="0" destOrd="0" parTransId="{8780C47F-7D03-4556-A709-4FE650CF19E0}" sibTransId="{7E6781A1-CF65-4796-952B-7396FD5C024D}"/>
    <dgm:cxn modelId="{78C8E747-8EA9-4CD8-8C46-D71D51B1D9F6}" type="presOf" srcId="{A27F86C7-3061-4770-A83B-39D0400E8BE7}" destId="{AACDC84C-583D-49C9-92DF-0F328811E495}" srcOrd="0" destOrd="0" presId="urn:microsoft.com/office/officeart/2009/3/layout/DescendingProcess"/>
    <dgm:cxn modelId="{1C0DCC7F-D6B6-457A-B7E2-E88E6A747CC9}" type="presOf" srcId="{961841A0-7CF4-449C-92BA-809B01D88644}" destId="{AF2C9172-BEEB-4CF8-A592-ED0FA378FF89}" srcOrd="0" destOrd="0" presId="urn:microsoft.com/office/officeart/2009/3/layout/DescendingProcess"/>
    <dgm:cxn modelId="{1E62C9A8-0056-4D39-B1C4-ABEE93848694}" type="presParOf" srcId="{AACDC84C-583D-49C9-92DF-0F328811E495}" destId="{72A2FB50-9433-4838-AB42-8E74EAA7EF05}" srcOrd="0" destOrd="0" presId="urn:microsoft.com/office/officeart/2009/3/layout/DescendingProcess"/>
    <dgm:cxn modelId="{8E6FDB23-1856-488A-9911-3D9837A9E3CC}" type="presParOf" srcId="{AACDC84C-583D-49C9-92DF-0F328811E495}" destId="{AF2C9172-BEEB-4CF8-A592-ED0FA378FF89}" srcOrd="1" destOrd="0" presId="urn:microsoft.com/office/officeart/2009/3/layout/DescendingProces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8C0EC37-A8BD-4674-B790-A173C01F2BFA}" type="doc">
      <dgm:prSet loTypeId="urn:microsoft.com/office/officeart/2005/8/layout/pyramid2" loCatId="list" qsTypeId="urn:microsoft.com/office/officeart/2005/8/quickstyle/3d2" qsCatId="3D" csTypeId="urn:microsoft.com/office/officeart/2005/8/colors/colorful4" csCatId="colorful" phldr="1"/>
      <dgm:spPr/>
    </dgm:pt>
    <dgm:pt modelId="{5B155862-6FAD-48B5-8CF2-B216D451AAAB}">
      <dgm:prSet phldrT="[Text]"/>
      <dgm:spPr>
        <a:xfrm>
          <a:off x="3474704" y="1109987"/>
          <a:ext cx="3087370" cy="562183"/>
        </a:xfrm>
        <a:solidFill>
          <a:sysClr val="window" lastClr="FFFFFF">
            <a:alpha val="90000"/>
            <a:hueOff val="0"/>
            <a:satOff val="0"/>
            <a:lumOff val="0"/>
            <a:alphaOff val="0"/>
          </a:sysClr>
        </a:solidFill>
        <a:ln w="9525" cap="flat" cmpd="sng" algn="ctr">
          <a:solidFill>
            <a:srgbClr val="76BE5B">
              <a:hueOff val="473845"/>
              <a:satOff val="11354"/>
              <a:lumOff val="-7255"/>
              <a:alphaOff val="0"/>
            </a:srgb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ysClr val="window" lastClr="FFFFFF"/>
          </a:contourClr>
        </a:sp3d>
      </dgm:spPr>
      <dgm:t>
        <a:bodyPr/>
        <a:lstStyle/>
        <a:p>
          <a:r>
            <a:rPr lang="zh-CN" altLang="en-US" dirty="0">
              <a:solidFill>
                <a:srgbClr val="000000"/>
              </a:solidFill>
              <a:latin typeface="微软雅黑" pitchFamily="34" charset="-122"/>
              <a:ea typeface="微软雅黑" pitchFamily="34" charset="-122"/>
              <a:cs typeface="+mn-cs"/>
            </a:rPr>
            <a:t>主数据编码规范</a:t>
          </a:r>
          <a:endParaRPr lang="en-US" dirty="0">
            <a:solidFill>
              <a:srgbClr val="000000"/>
            </a:solidFill>
            <a:latin typeface="微软雅黑" pitchFamily="34" charset="-122"/>
            <a:ea typeface="微软雅黑" pitchFamily="34" charset="-122"/>
            <a:cs typeface="+mn-cs"/>
          </a:endParaRPr>
        </a:p>
      </dgm:t>
    </dgm:pt>
    <dgm:pt modelId="{F9E16908-F608-4EEE-AA67-EF708F0F2AB5}" type="parTrans" cxnId="{A3DA5E06-7A82-4E22-B1FF-326A9895D6B3}">
      <dgm:prSet/>
      <dgm:spPr/>
      <dgm:t>
        <a:bodyPr/>
        <a:lstStyle/>
        <a:p>
          <a:endParaRPr lang="en-US">
            <a:solidFill>
              <a:srgbClr val="000000"/>
            </a:solidFill>
            <a:latin typeface="微软雅黑" pitchFamily="34" charset="-122"/>
            <a:ea typeface="微软雅黑" pitchFamily="34" charset="-122"/>
          </a:endParaRPr>
        </a:p>
      </dgm:t>
    </dgm:pt>
    <dgm:pt modelId="{A219931F-77DD-4AA0-B1F3-28B644AA05F3}" type="sibTrans" cxnId="{A3DA5E06-7A82-4E22-B1FF-326A9895D6B3}">
      <dgm:prSet/>
      <dgm:spPr/>
      <dgm:t>
        <a:bodyPr/>
        <a:lstStyle/>
        <a:p>
          <a:endParaRPr lang="en-US">
            <a:solidFill>
              <a:srgbClr val="000000"/>
            </a:solidFill>
            <a:latin typeface="微软雅黑" pitchFamily="34" charset="-122"/>
            <a:ea typeface="微软雅黑" pitchFamily="34" charset="-122"/>
          </a:endParaRPr>
        </a:p>
      </dgm:t>
    </dgm:pt>
    <dgm:pt modelId="{A317C643-A19D-49DB-BB5E-E428E43CF185}">
      <dgm:prSet phldrT="[Text]"/>
      <dgm:spPr>
        <a:xfrm>
          <a:off x="3474704" y="1742443"/>
          <a:ext cx="3087370" cy="562183"/>
        </a:xfrm>
        <a:solidFill>
          <a:sysClr val="window" lastClr="FFFFFF">
            <a:alpha val="90000"/>
            <a:hueOff val="0"/>
            <a:satOff val="0"/>
            <a:lumOff val="0"/>
            <a:alphaOff val="0"/>
          </a:sysClr>
        </a:solidFill>
        <a:ln w="9525" cap="flat" cmpd="sng" algn="ctr">
          <a:solidFill>
            <a:srgbClr val="76BE5B">
              <a:hueOff val="947689"/>
              <a:satOff val="22708"/>
              <a:lumOff val="-14510"/>
              <a:alphaOff val="0"/>
            </a:srgb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ysClr val="window" lastClr="FFFFFF"/>
          </a:contourClr>
        </a:sp3d>
      </dgm:spPr>
      <dgm:t>
        <a:bodyPr/>
        <a:lstStyle/>
        <a:p>
          <a:r>
            <a:rPr lang="zh-CN" altLang="en-US" dirty="0">
              <a:solidFill>
                <a:srgbClr val="000000"/>
              </a:solidFill>
              <a:latin typeface="微软雅黑" pitchFamily="34" charset="-122"/>
              <a:ea typeface="微软雅黑" pitchFamily="34" charset="-122"/>
              <a:cs typeface="+mn-cs"/>
            </a:rPr>
            <a:t>主数据管理规范</a:t>
          </a:r>
          <a:endParaRPr lang="en-US" dirty="0">
            <a:solidFill>
              <a:srgbClr val="000000"/>
            </a:solidFill>
            <a:latin typeface="微软雅黑" pitchFamily="34" charset="-122"/>
            <a:ea typeface="微软雅黑" pitchFamily="34" charset="-122"/>
            <a:cs typeface="+mn-cs"/>
          </a:endParaRPr>
        </a:p>
      </dgm:t>
    </dgm:pt>
    <dgm:pt modelId="{4C88D7E6-58C4-41FE-A204-966DBAEA9DE7}" type="parTrans" cxnId="{B3FD4F4B-3D52-435E-8429-2992802C576E}">
      <dgm:prSet/>
      <dgm:spPr/>
      <dgm:t>
        <a:bodyPr/>
        <a:lstStyle/>
        <a:p>
          <a:endParaRPr lang="en-US">
            <a:solidFill>
              <a:srgbClr val="000000"/>
            </a:solidFill>
            <a:latin typeface="微软雅黑" pitchFamily="34" charset="-122"/>
            <a:ea typeface="微软雅黑" pitchFamily="34" charset="-122"/>
          </a:endParaRPr>
        </a:p>
      </dgm:t>
    </dgm:pt>
    <dgm:pt modelId="{B03C60A0-AFCA-4AAA-938F-2BFDD85FCEC7}" type="sibTrans" cxnId="{B3FD4F4B-3D52-435E-8429-2992802C576E}">
      <dgm:prSet/>
      <dgm:spPr/>
      <dgm:t>
        <a:bodyPr/>
        <a:lstStyle/>
        <a:p>
          <a:endParaRPr lang="en-US">
            <a:solidFill>
              <a:srgbClr val="000000"/>
            </a:solidFill>
            <a:latin typeface="微软雅黑" pitchFamily="34" charset="-122"/>
            <a:ea typeface="微软雅黑" pitchFamily="34" charset="-122"/>
          </a:endParaRPr>
        </a:p>
      </dgm:t>
    </dgm:pt>
    <dgm:pt modelId="{AD26BC08-0FE4-44D7-9C7B-DB95A71E075F}">
      <dgm:prSet phldrT="[Text]"/>
      <dgm:spPr>
        <a:xfrm>
          <a:off x="3474704" y="2374900"/>
          <a:ext cx="3087370" cy="562183"/>
        </a:xfrm>
        <a:solidFill>
          <a:sysClr val="window" lastClr="FFFFFF">
            <a:alpha val="90000"/>
            <a:hueOff val="0"/>
            <a:satOff val="0"/>
            <a:lumOff val="0"/>
            <a:alphaOff val="0"/>
          </a:sysClr>
        </a:solidFill>
        <a:ln w="9525" cap="flat" cmpd="sng" algn="ctr">
          <a:solidFill>
            <a:srgbClr val="76BE5B">
              <a:hueOff val="1421534"/>
              <a:satOff val="34061"/>
              <a:lumOff val="-21765"/>
              <a:alphaOff val="0"/>
            </a:srgb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ysClr val="window" lastClr="FFFFFF"/>
          </a:contourClr>
        </a:sp3d>
      </dgm:spPr>
      <dgm:t>
        <a:bodyPr/>
        <a:lstStyle/>
        <a:p>
          <a:r>
            <a:rPr lang="zh-CN" altLang="en-US" dirty="0">
              <a:solidFill>
                <a:srgbClr val="000000"/>
              </a:solidFill>
              <a:latin typeface="微软雅黑" pitchFamily="34" charset="-122"/>
              <a:ea typeface="微软雅黑" pitchFamily="34" charset="-122"/>
              <a:cs typeface="+mn-cs"/>
            </a:rPr>
            <a:t>主数据应用接口规范</a:t>
          </a:r>
          <a:endParaRPr lang="en-US" dirty="0">
            <a:solidFill>
              <a:srgbClr val="000000"/>
            </a:solidFill>
            <a:latin typeface="微软雅黑" pitchFamily="34" charset="-122"/>
            <a:ea typeface="微软雅黑" pitchFamily="34" charset="-122"/>
            <a:cs typeface="+mn-cs"/>
          </a:endParaRPr>
        </a:p>
      </dgm:t>
    </dgm:pt>
    <dgm:pt modelId="{DCB5C884-3082-4BF3-B3A9-5B56AE5F751B}" type="parTrans" cxnId="{6757A3EF-77DA-4A02-B3A2-833A79D4D883}">
      <dgm:prSet/>
      <dgm:spPr/>
      <dgm:t>
        <a:bodyPr/>
        <a:lstStyle/>
        <a:p>
          <a:endParaRPr lang="en-US">
            <a:solidFill>
              <a:srgbClr val="000000"/>
            </a:solidFill>
            <a:latin typeface="微软雅黑" pitchFamily="34" charset="-122"/>
            <a:ea typeface="微软雅黑" pitchFamily="34" charset="-122"/>
          </a:endParaRPr>
        </a:p>
      </dgm:t>
    </dgm:pt>
    <dgm:pt modelId="{4A75D3EC-61F3-483B-867F-306AA0E0A642}" type="sibTrans" cxnId="{6757A3EF-77DA-4A02-B3A2-833A79D4D883}">
      <dgm:prSet/>
      <dgm:spPr/>
      <dgm:t>
        <a:bodyPr/>
        <a:lstStyle/>
        <a:p>
          <a:endParaRPr lang="en-US">
            <a:solidFill>
              <a:srgbClr val="000000"/>
            </a:solidFill>
            <a:latin typeface="微软雅黑" pitchFamily="34" charset="-122"/>
            <a:ea typeface="微软雅黑" pitchFamily="34" charset="-122"/>
          </a:endParaRPr>
        </a:p>
      </dgm:t>
    </dgm:pt>
    <dgm:pt modelId="{DE66EBCF-6FCD-444C-844C-E38B3E360529}">
      <dgm:prSet phldrT="[Text]"/>
      <dgm:spPr>
        <a:xfrm>
          <a:off x="3474704" y="477531"/>
          <a:ext cx="3087370" cy="562183"/>
        </a:xfrm>
        <a:solidFill>
          <a:sysClr val="window" lastClr="FFFFFF">
            <a:alpha val="90000"/>
            <a:hueOff val="0"/>
            <a:satOff val="0"/>
            <a:lumOff val="0"/>
            <a:alphaOff val="0"/>
          </a:sysClr>
        </a:solidFill>
        <a:ln w="9525" cap="flat" cmpd="sng" algn="ctr">
          <a:solidFill>
            <a:srgbClr val="76BE5B">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ysClr val="window" lastClr="FFFFFF"/>
          </a:contourClr>
        </a:sp3d>
      </dgm:spPr>
      <dgm:t>
        <a:bodyPr/>
        <a:lstStyle/>
        <a:p>
          <a:r>
            <a:rPr lang="zh-CN" altLang="en-US" dirty="0">
              <a:solidFill>
                <a:srgbClr val="000000"/>
              </a:solidFill>
              <a:latin typeface="微软雅黑" pitchFamily="34" charset="-122"/>
              <a:ea typeface="微软雅黑" pitchFamily="34" charset="-122"/>
              <a:cs typeface="+mn-cs"/>
            </a:rPr>
            <a:t>主数据定义规范</a:t>
          </a:r>
          <a:endParaRPr lang="en-US" dirty="0">
            <a:solidFill>
              <a:srgbClr val="000000"/>
            </a:solidFill>
            <a:latin typeface="微软雅黑" pitchFamily="34" charset="-122"/>
            <a:ea typeface="微软雅黑" pitchFamily="34" charset="-122"/>
            <a:cs typeface="+mn-cs"/>
          </a:endParaRPr>
        </a:p>
      </dgm:t>
    </dgm:pt>
    <dgm:pt modelId="{4DC28915-6174-484B-8F83-BAAA983B6CDC}" type="parTrans" cxnId="{0C0B2B1A-AF96-4DF9-8BB9-55A281B1F19A}">
      <dgm:prSet/>
      <dgm:spPr/>
      <dgm:t>
        <a:bodyPr/>
        <a:lstStyle/>
        <a:p>
          <a:endParaRPr lang="en-US">
            <a:latin typeface="微软雅黑" pitchFamily="34" charset="-122"/>
            <a:ea typeface="微软雅黑" pitchFamily="34" charset="-122"/>
          </a:endParaRPr>
        </a:p>
      </dgm:t>
    </dgm:pt>
    <dgm:pt modelId="{02F42824-F5AE-401F-8E68-854D9EA5CC46}" type="sibTrans" cxnId="{0C0B2B1A-AF96-4DF9-8BB9-55A281B1F19A}">
      <dgm:prSet/>
      <dgm:spPr/>
      <dgm:t>
        <a:bodyPr/>
        <a:lstStyle/>
        <a:p>
          <a:endParaRPr lang="en-US">
            <a:latin typeface="微软雅黑" pitchFamily="34" charset="-122"/>
            <a:ea typeface="微软雅黑" pitchFamily="34" charset="-122"/>
          </a:endParaRPr>
        </a:p>
      </dgm:t>
    </dgm:pt>
    <dgm:pt modelId="{8B71AF8E-6824-493B-A1BA-1379B1342065}">
      <dgm:prSet phldrT="[Text]"/>
      <dgm:spPr>
        <a:xfrm>
          <a:off x="3474704" y="3639812"/>
          <a:ext cx="3087370" cy="562183"/>
        </a:xfrm>
        <a:solidFill>
          <a:sysClr val="window" lastClr="FFFFFF">
            <a:alpha val="90000"/>
            <a:hueOff val="0"/>
            <a:satOff val="0"/>
            <a:lumOff val="0"/>
            <a:alphaOff val="0"/>
          </a:sysClr>
        </a:solidFill>
        <a:ln w="9525" cap="flat" cmpd="sng" algn="ctr">
          <a:solidFill>
            <a:srgbClr val="76BE5B">
              <a:hueOff val="2369224"/>
              <a:satOff val="56769"/>
              <a:lumOff val="-36275"/>
              <a:alphaOff val="0"/>
            </a:srgb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ysClr val="window" lastClr="FFFFFF"/>
          </a:contourClr>
        </a:sp3d>
      </dgm:spPr>
      <dgm:t>
        <a:bodyPr/>
        <a:lstStyle/>
        <a:p>
          <a:r>
            <a:rPr lang="zh-CN" altLang="en-US" dirty="0">
              <a:solidFill>
                <a:srgbClr val="000000"/>
              </a:solidFill>
              <a:latin typeface="微软雅黑" pitchFamily="34" charset="-122"/>
              <a:ea typeface="微软雅黑" pitchFamily="34" charset="-122"/>
              <a:cs typeface="+mn-cs"/>
            </a:rPr>
            <a:t>主数据管理平台维护规范</a:t>
          </a:r>
          <a:endParaRPr lang="en-US" dirty="0">
            <a:solidFill>
              <a:srgbClr val="000000"/>
            </a:solidFill>
            <a:latin typeface="微软雅黑" pitchFamily="34" charset="-122"/>
            <a:ea typeface="微软雅黑" pitchFamily="34" charset="-122"/>
            <a:cs typeface="+mn-cs"/>
          </a:endParaRPr>
        </a:p>
      </dgm:t>
    </dgm:pt>
    <dgm:pt modelId="{7982DD61-9D7B-47E5-AC2C-E6C5652BEA85}" type="parTrans" cxnId="{979E2A6C-545F-4042-A186-79540E10585B}">
      <dgm:prSet/>
      <dgm:spPr/>
      <dgm:t>
        <a:bodyPr/>
        <a:lstStyle/>
        <a:p>
          <a:endParaRPr lang="en-US">
            <a:latin typeface="微软雅黑" pitchFamily="34" charset="-122"/>
            <a:ea typeface="微软雅黑" pitchFamily="34" charset="-122"/>
          </a:endParaRPr>
        </a:p>
      </dgm:t>
    </dgm:pt>
    <dgm:pt modelId="{D06CEBF4-CC53-4A74-92CE-0D3852592281}" type="sibTrans" cxnId="{979E2A6C-545F-4042-A186-79540E10585B}">
      <dgm:prSet/>
      <dgm:spPr/>
      <dgm:t>
        <a:bodyPr/>
        <a:lstStyle/>
        <a:p>
          <a:endParaRPr lang="en-US">
            <a:latin typeface="微软雅黑" pitchFamily="34" charset="-122"/>
            <a:ea typeface="微软雅黑" pitchFamily="34" charset="-122"/>
          </a:endParaRPr>
        </a:p>
      </dgm:t>
    </dgm:pt>
    <dgm:pt modelId="{32CD29CF-25FF-4098-BDC7-7C9448A9E715}">
      <dgm:prSet phldrT="[Text]"/>
      <dgm:spPr>
        <a:xfrm>
          <a:off x="3474704" y="3007356"/>
          <a:ext cx="3087370" cy="562183"/>
        </a:xfrm>
        <a:solidFill>
          <a:sysClr val="window" lastClr="FFFFFF">
            <a:alpha val="90000"/>
            <a:hueOff val="0"/>
            <a:satOff val="0"/>
            <a:lumOff val="0"/>
            <a:alphaOff val="0"/>
          </a:sysClr>
        </a:solidFill>
        <a:ln w="9525" cap="flat" cmpd="sng" algn="ctr">
          <a:solidFill>
            <a:srgbClr val="76BE5B">
              <a:hueOff val="1895379"/>
              <a:satOff val="45415"/>
              <a:lumOff val="-29020"/>
              <a:alphaOff val="0"/>
            </a:srgb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ysClr val="window" lastClr="FFFFFF"/>
          </a:contourClr>
        </a:sp3d>
      </dgm:spPr>
      <dgm:t>
        <a:bodyPr/>
        <a:lstStyle/>
        <a:p>
          <a:r>
            <a:rPr lang="zh-CN" altLang="en-US" dirty="0">
              <a:solidFill>
                <a:srgbClr val="000000"/>
              </a:solidFill>
              <a:latin typeface="微软雅黑" pitchFamily="34" charset="-122"/>
              <a:ea typeface="微软雅黑" pitchFamily="34" charset="-122"/>
              <a:cs typeface="+mn-cs"/>
            </a:rPr>
            <a:t>主数据引用规范</a:t>
          </a:r>
          <a:endParaRPr lang="en-US" dirty="0">
            <a:solidFill>
              <a:srgbClr val="000000"/>
            </a:solidFill>
            <a:latin typeface="微软雅黑" pitchFamily="34" charset="-122"/>
            <a:ea typeface="微软雅黑" pitchFamily="34" charset="-122"/>
            <a:cs typeface="+mn-cs"/>
          </a:endParaRPr>
        </a:p>
      </dgm:t>
    </dgm:pt>
    <dgm:pt modelId="{8686D913-0B09-4B8B-AF1B-DC52D9DEA000}" type="parTrans" cxnId="{3D79B970-6AAD-4DAE-A3DC-5ADCD039B5EC}">
      <dgm:prSet/>
      <dgm:spPr/>
      <dgm:t>
        <a:bodyPr/>
        <a:lstStyle/>
        <a:p>
          <a:endParaRPr lang="zh-CN" altLang="en-US"/>
        </a:p>
      </dgm:t>
    </dgm:pt>
    <dgm:pt modelId="{C0AA3C11-6183-4B93-8A63-DF5D91A58BFC}" type="sibTrans" cxnId="{3D79B970-6AAD-4DAE-A3DC-5ADCD039B5EC}">
      <dgm:prSet/>
      <dgm:spPr/>
      <dgm:t>
        <a:bodyPr/>
        <a:lstStyle/>
        <a:p>
          <a:endParaRPr lang="zh-CN" altLang="en-US"/>
        </a:p>
      </dgm:t>
    </dgm:pt>
    <dgm:pt modelId="{C309F07E-371F-4BAF-B808-8E4204FE1C0B}" type="pres">
      <dgm:prSet presAssocID="{08C0EC37-A8BD-4674-B790-A173C01F2BFA}" presName="compositeShape" presStyleCnt="0">
        <dgm:presLayoutVars>
          <dgm:dir/>
          <dgm:resizeHandles/>
        </dgm:presLayoutVars>
      </dgm:prSet>
      <dgm:spPr/>
    </dgm:pt>
    <dgm:pt modelId="{572607FF-02AD-4554-A301-41F7BC420099}" type="pres">
      <dgm:prSet presAssocID="{08C0EC37-A8BD-4674-B790-A173C01F2BFA}" presName="pyramid" presStyleLbl="node1" presStyleIdx="0" presStyleCnt="1" custLinFactNeighborX="-1372"/>
      <dgm:spPr>
        <a:xfrm>
          <a:off x="1099804" y="0"/>
          <a:ext cx="4749800" cy="4749800"/>
        </a:xfrm>
        <a:prstGeom prst="triangle">
          <a:avLst/>
        </a:prstGeom>
        <a:gradFill rotWithShape="0">
          <a:gsLst>
            <a:gs pos="0">
              <a:srgbClr val="76BE5B">
                <a:hueOff val="0"/>
                <a:satOff val="0"/>
                <a:lumOff val="0"/>
                <a:alphaOff val="0"/>
                <a:tint val="100000"/>
                <a:shade val="100000"/>
                <a:satMod val="130000"/>
              </a:srgbClr>
            </a:gs>
            <a:gs pos="100000">
              <a:srgbClr val="76BE5B">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pt>
    <dgm:pt modelId="{9833AD9D-2BBA-4D19-87EB-FC948289562E}" type="pres">
      <dgm:prSet presAssocID="{08C0EC37-A8BD-4674-B790-A173C01F2BFA}" presName="theList" presStyleCnt="0"/>
      <dgm:spPr/>
    </dgm:pt>
    <dgm:pt modelId="{42EC6AA1-E948-4F39-8EFB-C77985D4FDE4}" type="pres">
      <dgm:prSet presAssocID="{DE66EBCF-6FCD-444C-844C-E38B3E360529}" presName="aNode" presStyleLbl="fgAcc1" presStyleIdx="0" presStyleCnt="6">
        <dgm:presLayoutVars>
          <dgm:bulletEnabled val="1"/>
        </dgm:presLayoutVars>
      </dgm:prSet>
      <dgm:spPr>
        <a:prstGeom prst="roundRect">
          <a:avLst/>
        </a:prstGeom>
      </dgm:spPr>
      <dgm:t>
        <a:bodyPr/>
        <a:lstStyle/>
        <a:p>
          <a:endParaRPr lang="zh-CN" altLang="en-US"/>
        </a:p>
      </dgm:t>
    </dgm:pt>
    <dgm:pt modelId="{1772D62D-1FD3-4910-978F-2658D770296F}" type="pres">
      <dgm:prSet presAssocID="{DE66EBCF-6FCD-444C-844C-E38B3E360529}" presName="aSpace" presStyleCnt="0"/>
      <dgm:spPr/>
    </dgm:pt>
    <dgm:pt modelId="{AD81D16C-AE5F-44A6-B91B-DF904103F87C}" type="pres">
      <dgm:prSet presAssocID="{5B155862-6FAD-48B5-8CF2-B216D451AAAB}" presName="aNode" presStyleLbl="fgAcc1" presStyleIdx="1" presStyleCnt="6">
        <dgm:presLayoutVars>
          <dgm:bulletEnabled val="1"/>
        </dgm:presLayoutVars>
      </dgm:prSet>
      <dgm:spPr>
        <a:prstGeom prst="roundRect">
          <a:avLst/>
        </a:prstGeom>
      </dgm:spPr>
      <dgm:t>
        <a:bodyPr/>
        <a:lstStyle/>
        <a:p>
          <a:endParaRPr lang="zh-CN" altLang="en-US"/>
        </a:p>
      </dgm:t>
    </dgm:pt>
    <dgm:pt modelId="{2CB7DBFE-3D7D-4EEC-ADD2-94B6946199E2}" type="pres">
      <dgm:prSet presAssocID="{5B155862-6FAD-48B5-8CF2-B216D451AAAB}" presName="aSpace" presStyleCnt="0"/>
      <dgm:spPr/>
    </dgm:pt>
    <dgm:pt modelId="{DEACC2B6-37CD-4FF8-9B30-958049540F3D}" type="pres">
      <dgm:prSet presAssocID="{A317C643-A19D-49DB-BB5E-E428E43CF185}" presName="aNode" presStyleLbl="fgAcc1" presStyleIdx="2" presStyleCnt="6">
        <dgm:presLayoutVars>
          <dgm:bulletEnabled val="1"/>
        </dgm:presLayoutVars>
      </dgm:prSet>
      <dgm:spPr>
        <a:prstGeom prst="roundRect">
          <a:avLst/>
        </a:prstGeom>
      </dgm:spPr>
      <dgm:t>
        <a:bodyPr/>
        <a:lstStyle/>
        <a:p>
          <a:endParaRPr lang="zh-CN" altLang="en-US"/>
        </a:p>
      </dgm:t>
    </dgm:pt>
    <dgm:pt modelId="{A73AAD56-B583-4ADD-8331-81BD4F8C37A5}" type="pres">
      <dgm:prSet presAssocID="{A317C643-A19D-49DB-BB5E-E428E43CF185}" presName="aSpace" presStyleCnt="0"/>
      <dgm:spPr/>
    </dgm:pt>
    <dgm:pt modelId="{ACDB2623-8E6E-429F-9572-74B5604CDFD7}" type="pres">
      <dgm:prSet presAssocID="{AD26BC08-0FE4-44D7-9C7B-DB95A71E075F}" presName="aNode" presStyleLbl="fgAcc1" presStyleIdx="3" presStyleCnt="6">
        <dgm:presLayoutVars>
          <dgm:bulletEnabled val="1"/>
        </dgm:presLayoutVars>
      </dgm:prSet>
      <dgm:spPr>
        <a:prstGeom prst="roundRect">
          <a:avLst/>
        </a:prstGeom>
      </dgm:spPr>
      <dgm:t>
        <a:bodyPr/>
        <a:lstStyle/>
        <a:p>
          <a:endParaRPr lang="zh-CN" altLang="en-US"/>
        </a:p>
      </dgm:t>
    </dgm:pt>
    <dgm:pt modelId="{A50D879E-465E-45EC-9311-17735FB934E4}" type="pres">
      <dgm:prSet presAssocID="{AD26BC08-0FE4-44D7-9C7B-DB95A71E075F}" presName="aSpace" presStyleCnt="0"/>
      <dgm:spPr/>
    </dgm:pt>
    <dgm:pt modelId="{67A4A590-EE23-4EA0-892D-C7B333DCCD5F}" type="pres">
      <dgm:prSet presAssocID="{32CD29CF-25FF-4098-BDC7-7C9448A9E715}" presName="aNode" presStyleLbl="fgAcc1" presStyleIdx="4" presStyleCnt="6">
        <dgm:presLayoutVars>
          <dgm:bulletEnabled val="1"/>
        </dgm:presLayoutVars>
      </dgm:prSet>
      <dgm:spPr>
        <a:prstGeom prst="roundRect">
          <a:avLst/>
        </a:prstGeom>
      </dgm:spPr>
      <dgm:t>
        <a:bodyPr/>
        <a:lstStyle/>
        <a:p>
          <a:endParaRPr lang="zh-CN" altLang="en-US"/>
        </a:p>
      </dgm:t>
    </dgm:pt>
    <dgm:pt modelId="{F045E822-864C-40C7-B3F6-9E3A91C347BA}" type="pres">
      <dgm:prSet presAssocID="{32CD29CF-25FF-4098-BDC7-7C9448A9E715}" presName="aSpace" presStyleCnt="0"/>
      <dgm:spPr/>
    </dgm:pt>
    <dgm:pt modelId="{6C19107D-55F1-47F3-8D08-81C538F7D2CD}" type="pres">
      <dgm:prSet presAssocID="{8B71AF8E-6824-493B-A1BA-1379B1342065}" presName="aNode" presStyleLbl="fgAcc1" presStyleIdx="5" presStyleCnt="6">
        <dgm:presLayoutVars>
          <dgm:bulletEnabled val="1"/>
        </dgm:presLayoutVars>
      </dgm:prSet>
      <dgm:spPr>
        <a:prstGeom prst="roundRect">
          <a:avLst/>
        </a:prstGeom>
      </dgm:spPr>
      <dgm:t>
        <a:bodyPr/>
        <a:lstStyle/>
        <a:p>
          <a:endParaRPr lang="zh-CN" altLang="en-US"/>
        </a:p>
      </dgm:t>
    </dgm:pt>
    <dgm:pt modelId="{45BCDA2D-FD71-478E-AD15-77174396F3BB}" type="pres">
      <dgm:prSet presAssocID="{8B71AF8E-6824-493B-A1BA-1379B1342065}" presName="aSpace" presStyleCnt="0"/>
      <dgm:spPr/>
    </dgm:pt>
  </dgm:ptLst>
  <dgm:cxnLst>
    <dgm:cxn modelId="{6908A23E-F178-4CE0-8296-CFF437F85C63}" type="presOf" srcId="{A317C643-A19D-49DB-BB5E-E428E43CF185}" destId="{DEACC2B6-37CD-4FF8-9B30-958049540F3D}" srcOrd="0" destOrd="0" presId="urn:microsoft.com/office/officeart/2005/8/layout/pyramid2"/>
    <dgm:cxn modelId="{979E2A6C-545F-4042-A186-79540E10585B}" srcId="{08C0EC37-A8BD-4674-B790-A173C01F2BFA}" destId="{8B71AF8E-6824-493B-A1BA-1379B1342065}" srcOrd="5" destOrd="0" parTransId="{7982DD61-9D7B-47E5-AC2C-E6C5652BEA85}" sibTransId="{D06CEBF4-CC53-4A74-92CE-0D3852592281}"/>
    <dgm:cxn modelId="{A6A869BB-E0EB-4AB5-8FF3-0CC9BCD401B8}" type="presOf" srcId="{8B71AF8E-6824-493B-A1BA-1379B1342065}" destId="{6C19107D-55F1-47F3-8D08-81C538F7D2CD}" srcOrd="0" destOrd="0" presId="urn:microsoft.com/office/officeart/2005/8/layout/pyramid2"/>
    <dgm:cxn modelId="{B3FD4F4B-3D52-435E-8429-2992802C576E}" srcId="{08C0EC37-A8BD-4674-B790-A173C01F2BFA}" destId="{A317C643-A19D-49DB-BB5E-E428E43CF185}" srcOrd="2" destOrd="0" parTransId="{4C88D7E6-58C4-41FE-A204-966DBAEA9DE7}" sibTransId="{B03C60A0-AFCA-4AAA-938F-2BFDD85FCEC7}"/>
    <dgm:cxn modelId="{0C0B2B1A-AF96-4DF9-8BB9-55A281B1F19A}" srcId="{08C0EC37-A8BD-4674-B790-A173C01F2BFA}" destId="{DE66EBCF-6FCD-444C-844C-E38B3E360529}" srcOrd="0" destOrd="0" parTransId="{4DC28915-6174-484B-8F83-BAAA983B6CDC}" sibTransId="{02F42824-F5AE-401F-8E68-854D9EA5CC46}"/>
    <dgm:cxn modelId="{B82C2104-578E-47B1-BBFD-48134475E0E8}" type="presOf" srcId="{AD26BC08-0FE4-44D7-9C7B-DB95A71E075F}" destId="{ACDB2623-8E6E-429F-9572-74B5604CDFD7}" srcOrd="0" destOrd="0" presId="urn:microsoft.com/office/officeart/2005/8/layout/pyramid2"/>
    <dgm:cxn modelId="{8BC2F06C-C5D7-42BA-81C1-184FB1CABDE3}" type="presOf" srcId="{32CD29CF-25FF-4098-BDC7-7C9448A9E715}" destId="{67A4A590-EE23-4EA0-892D-C7B333DCCD5F}" srcOrd="0" destOrd="0" presId="urn:microsoft.com/office/officeart/2005/8/layout/pyramid2"/>
    <dgm:cxn modelId="{21405BD8-E403-4C29-8D35-62EBCA3256FB}" type="presOf" srcId="{DE66EBCF-6FCD-444C-844C-E38B3E360529}" destId="{42EC6AA1-E948-4F39-8EFB-C77985D4FDE4}" srcOrd="0" destOrd="0" presId="urn:microsoft.com/office/officeart/2005/8/layout/pyramid2"/>
    <dgm:cxn modelId="{AD81582A-DD50-414E-A54B-FBB857D808A6}" type="presOf" srcId="{08C0EC37-A8BD-4674-B790-A173C01F2BFA}" destId="{C309F07E-371F-4BAF-B808-8E4204FE1C0B}" srcOrd="0" destOrd="0" presId="urn:microsoft.com/office/officeart/2005/8/layout/pyramid2"/>
    <dgm:cxn modelId="{A3DA5E06-7A82-4E22-B1FF-326A9895D6B3}" srcId="{08C0EC37-A8BD-4674-B790-A173C01F2BFA}" destId="{5B155862-6FAD-48B5-8CF2-B216D451AAAB}" srcOrd="1" destOrd="0" parTransId="{F9E16908-F608-4EEE-AA67-EF708F0F2AB5}" sibTransId="{A219931F-77DD-4AA0-B1F3-28B644AA05F3}"/>
    <dgm:cxn modelId="{6757A3EF-77DA-4A02-B3A2-833A79D4D883}" srcId="{08C0EC37-A8BD-4674-B790-A173C01F2BFA}" destId="{AD26BC08-0FE4-44D7-9C7B-DB95A71E075F}" srcOrd="3" destOrd="0" parTransId="{DCB5C884-3082-4BF3-B3A9-5B56AE5F751B}" sibTransId="{4A75D3EC-61F3-483B-867F-306AA0E0A642}"/>
    <dgm:cxn modelId="{C2E2343C-B388-48BF-BAE9-582662C7288E}" type="presOf" srcId="{5B155862-6FAD-48B5-8CF2-B216D451AAAB}" destId="{AD81D16C-AE5F-44A6-B91B-DF904103F87C}" srcOrd="0" destOrd="0" presId="urn:microsoft.com/office/officeart/2005/8/layout/pyramid2"/>
    <dgm:cxn modelId="{3D79B970-6AAD-4DAE-A3DC-5ADCD039B5EC}" srcId="{08C0EC37-A8BD-4674-B790-A173C01F2BFA}" destId="{32CD29CF-25FF-4098-BDC7-7C9448A9E715}" srcOrd="4" destOrd="0" parTransId="{8686D913-0B09-4B8B-AF1B-DC52D9DEA000}" sibTransId="{C0AA3C11-6183-4B93-8A63-DF5D91A58BFC}"/>
    <dgm:cxn modelId="{AB48641F-EB0E-4F14-AC7A-415E48E6B3F1}" type="presParOf" srcId="{C309F07E-371F-4BAF-B808-8E4204FE1C0B}" destId="{572607FF-02AD-4554-A301-41F7BC420099}" srcOrd="0" destOrd="0" presId="urn:microsoft.com/office/officeart/2005/8/layout/pyramid2"/>
    <dgm:cxn modelId="{78CED09D-C6E4-49DF-A4FE-DE39354F3A31}" type="presParOf" srcId="{C309F07E-371F-4BAF-B808-8E4204FE1C0B}" destId="{9833AD9D-2BBA-4D19-87EB-FC948289562E}" srcOrd="1" destOrd="0" presId="urn:microsoft.com/office/officeart/2005/8/layout/pyramid2"/>
    <dgm:cxn modelId="{C733CF51-FDF1-4011-A0EF-001A9EE3B31F}" type="presParOf" srcId="{9833AD9D-2BBA-4D19-87EB-FC948289562E}" destId="{42EC6AA1-E948-4F39-8EFB-C77985D4FDE4}" srcOrd="0" destOrd="0" presId="urn:microsoft.com/office/officeart/2005/8/layout/pyramid2"/>
    <dgm:cxn modelId="{3A829DD6-08E0-418F-A9A4-DB2C546FA40F}" type="presParOf" srcId="{9833AD9D-2BBA-4D19-87EB-FC948289562E}" destId="{1772D62D-1FD3-4910-978F-2658D770296F}" srcOrd="1" destOrd="0" presId="urn:microsoft.com/office/officeart/2005/8/layout/pyramid2"/>
    <dgm:cxn modelId="{9C03A2A1-292B-4597-9C07-04C7BC41832B}" type="presParOf" srcId="{9833AD9D-2BBA-4D19-87EB-FC948289562E}" destId="{AD81D16C-AE5F-44A6-B91B-DF904103F87C}" srcOrd="2" destOrd="0" presId="urn:microsoft.com/office/officeart/2005/8/layout/pyramid2"/>
    <dgm:cxn modelId="{546A1F1B-F98C-4179-A992-51BC4B55E5C0}" type="presParOf" srcId="{9833AD9D-2BBA-4D19-87EB-FC948289562E}" destId="{2CB7DBFE-3D7D-4EEC-ADD2-94B6946199E2}" srcOrd="3" destOrd="0" presId="urn:microsoft.com/office/officeart/2005/8/layout/pyramid2"/>
    <dgm:cxn modelId="{8A87F56A-49D9-44B0-9A0E-684D2B32F2C9}" type="presParOf" srcId="{9833AD9D-2BBA-4D19-87EB-FC948289562E}" destId="{DEACC2B6-37CD-4FF8-9B30-958049540F3D}" srcOrd="4" destOrd="0" presId="urn:microsoft.com/office/officeart/2005/8/layout/pyramid2"/>
    <dgm:cxn modelId="{A62AB43F-7AAF-4DD8-8B63-CA1D7D7CCC38}" type="presParOf" srcId="{9833AD9D-2BBA-4D19-87EB-FC948289562E}" destId="{A73AAD56-B583-4ADD-8331-81BD4F8C37A5}" srcOrd="5" destOrd="0" presId="urn:microsoft.com/office/officeart/2005/8/layout/pyramid2"/>
    <dgm:cxn modelId="{3451083D-5B81-4AFB-8DD2-7C4E24E318EF}" type="presParOf" srcId="{9833AD9D-2BBA-4D19-87EB-FC948289562E}" destId="{ACDB2623-8E6E-429F-9572-74B5604CDFD7}" srcOrd="6" destOrd="0" presId="urn:microsoft.com/office/officeart/2005/8/layout/pyramid2"/>
    <dgm:cxn modelId="{E654C31A-3C88-4437-9734-FD2A6A6DB701}" type="presParOf" srcId="{9833AD9D-2BBA-4D19-87EB-FC948289562E}" destId="{A50D879E-465E-45EC-9311-17735FB934E4}" srcOrd="7" destOrd="0" presId="urn:microsoft.com/office/officeart/2005/8/layout/pyramid2"/>
    <dgm:cxn modelId="{163B3F12-E5DE-4F0E-9FB1-60611607DE7F}" type="presParOf" srcId="{9833AD9D-2BBA-4D19-87EB-FC948289562E}" destId="{67A4A590-EE23-4EA0-892D-C7B333DCCD5F}" srcOrd="8" destOrd="0" presId="urn:microsoft.com/office/officeart/2005/8/layout/pyramid2"/>
    <dgm:cxn modelId="{226CFAFB-2FB5-4543-8AF9-35B3A12BD77B}" type="presParOf" srcId="{9833AD9D-2BBA-4D19-87EB-FC948289562E}" destId="{F045E822-864C-40C7-B3F6-9E3A91C347BA}" srcOrd="9" destOrd="0" presId="urn:microsoft.com/office/officeart/2005/8/layout/pyramid2"/>
    <dgm:cxn modelId="{7759FE70-99A6-4D7D-9F15-E1CC47C54242}" type="presParOf" srcId="{9833AD9D-2BBA-4D19-87EB-FC948289562E}" destId="{6C19107D-55F1-47F3-8D08-81C538F7D2CD}" srcOrd="10" destOrd="0" presId="urn:microsoft.com/office/officeart/2005/8/layout/pyramid2"/>
    <dgm:cxn modelId="{A7817C86-43C0-448E-9291-3CB09C023357}" type="presParOf" srcId="{9833AD9D-2BBA-4D19-87EB-FC948289562E}" destId="{45BCDA2D-FD71-478E-AD15-77174396F3BB}" srcOrd="11"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AD194D3-9D02-4964-8B0B-E3C2BFFA61A7}" type="doc">
      <dgm:prSet loTypeId="urn:microsoft.com/office/officeart/2005/8/layout/target3" loCatId="list" qsTypeId="urn:microsoft.com/office/officeart/2005/8/quickstyle/3d1" qsCatId="3D" csTypeId="urn:microsoft.com/office/officeart/2005/8/colors/colorful5" csCatId="colorful" phldr="1"/>
      <dgm:spPr/>
      <dgm:t>
        <a:bodyPr/>
        <a:lstStyle/>
        <a:p>
          <a:endParaRPr lang="zh-CN" altLang="en-US"/>
        </a:p>
      </dgm:t>
    </dgm:pt>
    <dgm:pt modelId="{E602F40C-EC73-42F3-A903-3C363C8189D1}">
      <dgm:prSet phldrT="[文本]" custT="1"/>
      <dgm:spPr/>
      <dgm:t>
        <a:bodyPr/>
        <a:lstStyle/>
        <a:p>
          <a:pPr algn="l"/>
          <a:r>
            <a:rPr lang="zh-CN" altLang="en-US" sz="2400" b="1" dirty="0">
              <a:latin typeface="微软雅黑" pitchFamily="34" charset="-122"/>
              <a:ea typeface="微软雅黑" pitchFamily="34" charset="-122"/>
            </a:rPr>
            <a:t>一致性</a:t>
          </a:r>
          <a:r>
            <a:rPr lang="en-US" altLang="zh-CN" sz="2400" b="1" dirty="0">
              <a:latin typeface="微软雅黑" pitchFamily="34" charset="-122"/>
              <a:ea typeface="微软雅黑" pitchFamily="34" charset="-122"/>
            </a:rPr>
            <a:t>(Consistent)</a:t>
          </a:r>
          <a:endParaRPr lang="zh-CN" altLang="en-US" sz="2400" b="1" dirty="0">
            <a:latin typeface="微软雅黑" pitchFamily="34" charset="-122"/>
            <a:ea typeface="微软雅黑" pitchFamily="34" charset="-122"/>
          </a:endParaRPr>
        </a:p>
      </dgm:t>
    </dgm:pt>
    <dgm:pt modelId="{53E78C86-4FC2-49DB-ADCD-B9F7E07A9D9D}" type="parTrans" cxnId="{976499E3-1AE0-45F7-B094-5C2A5ABDF96D}">
      <dgm:prSet/>
      <dgm:spPr/>
      <dgm:t>
        <a:bodyPr/>
        <a:lstStyle/>
        <a:p>
          <a:endParaRPr lang="zh-CN" altLang="en-US"/>
        </a:p>
      </dgm:t>
    </dgm:pt>
    <dgm:pt modelId="{D34FD7F8-C726-4CBF-B7E7-544BB336FE1A}" type="sibTrans" cxnId="{976499E3-1AE0-45F7-B094-5C2A5ABDF96D}">
      <dgm:prSet/>
      <dgm:spPr/>
      <dgm:t>
        <a:bodyPr/>
        <a:lstStyle/>
        <a:p>
          <a:endParaRPr lang="zh-CN" altLang="en-US"/>
        </a:p>
      </dgm:t>
    </dgm:pt>
    <dgm:pt modelId="{76AA90A2-F5C5-407B-A20C-91368C530011}">
      <dgm:prSet phldrT="[文本]"/>
      <dgm:spPr/>
      <dgm:t>
        <a:bodyPr/>
        <a:lstStyle/>
        <a:p>
          <a:r>
            <a:rPr lang="en-US" altLang="zh-CN" dirty="0">
              <a:solidFill>
                <a:srgbClr val="CC6600"/>
              </a:solidFill>
              <a:ea typeface="宋体" pitchFamily="2" charset="-122"/>
            </a:rPr>
            <a:t>Data is </a:t>
          </a:r>
          <a:r>
            <a:rPr lang="en-US" altLang="zh-CN" b="1" u="sng" dirty="0">
              <a:ea typeface="宋体" pitchFamily="2" charset="-122"/>
            </a:rPr>
            <a:t>consistent </a:t>
          </a:r>
          <a:r>
            <a:rPr lang="en-US" altLang="zh-CN" dirty="0">
              <a:solidFill>
                <a:srgbClr val="CC6600"/>
              </a:solidFill>
              <a:ea typeface="宋体" pitchFamily="2" charset="-122"/>
            </a:rPr>
            <a:t>when it relates, as it should, with other information.  </a:t>
          </a:r>
          <a:endParaRPr lang="zh-CN" altLang="en-US" dirty="0"/>
        </a:p>
      </dgm:t>
    </dgm:pt>
    <dgm:pt modelId="{452DBFC1-0D24-49A5-A6F6-2F0D6801C49B}" type="parTrans" cxnId="{EA3E1C1E-6081-448D-A78F-7A23BCFBFC01}">
      <dgm:prSet/>
      <dgm:spPr/>
      <dgm:t>
        <a:bodyPr/>
        <a:lstStyle/>
        <a:p>
          <a:endParaRPr lang="zh-CN" altLang="en-US"/>
        </a:p>
      </dgm:t>
    </dgm:pt>
    <dgm:pt modelId="{3B20E916-B729-4A6C-ABB2-3A95AC1C3968}" type="sibTrans" cxnId="{EA3E1C1E-6081-448D-A78F-7A23BCFBFC01}">
      <dgm:prSet/>
      <dgm:spPr/>
      <dgm:t>
        <a:bodyPr/>
        <a:lstStyle/>
        <a:p>
          <a:endParaRPr lang="zh-CN" altLang="en-US"/>
        </a:p>
      </dgm:t>
    </dgm:pt>
    <dgm:pt modelId="{7BDA21CC-D0EB-4776-9E12-9106D43C5787}">
      <dgm:prSet phldrT="[文本]" custT="1"/>
      <dgm:spPr/>
      <dgm:t>
        <a:bodyPr/>
        <a:lstStyle/>
        <a:p>
          <a:pPr algn="l"/>
          <a:r>
            <a:rPr lang="zh-CN" altLang="en-US" sz="2400" b="1" dirty="0">
              <a:latin typeface="微软雅黑" pitchFamily="34" charset="-122"/>
              <a:ea typeface="微软雅黑" pitchFamily="34" charset="-122"/>
            </a:rPr>
            <a:t>正确性 </a:t>
          </a:r>
          <a:r>
            <a:rPr lang="en-US" altLang="zh-CN" sz="2400" b="1" dirty="0">
              <a:latin typeface="微软雅黑" pitchFamily="34" charset="-122"/>
              <a:ea typeface="微软雅黑" pitchFamily="34" charset="-122"/>
            </a:rPr>
            <a:t>(Accurate)</a:t>
          </a:r>
          <a:endParaRPr lang="zh-CN" altLang="en-US" sz="2400" b="1" dirty="0">
            <a:latin typeface="微软雅黑" pitchFamily="34" charset="-122"/>
            <a:ea typeface="微软雅黑" pitchFamily="34" charset="-122"/>
          </a:endParaRPr>
        </a:p>
      </dgm:t>
    </dgm:pt>
    <dgm:pt modelId="{7679650B-5EB3-4F93-B4A2-54A9940186AC}" type="parTrans" cxnId="{8190C25A-F779-4C9D-B942-8DB72CE336E3}">
      <dgm:prSet/>
      <dgm:spPr/>
      <dgm:t>
        <a:bodyPr/>
        <a:lstStyle/>
        <a:p>
          <a:endParaRPr lang="zh-CN" altLang="en-US"/>
        </a:p>
      </dgm:t>
    </dgm:pt>
    <dgm:pt modelId="{B7B031D6-6738-4489-9850-CEE599B477A9}" type="sibTrans" cxnId="{8190C25A-F779-4C9D-B942-8DB72CE336E3}">
      <dgm:prSet/>
      <dgm:spPr/>
      <dgm:t>
        <a:bodyPr/>
        <a:lstStyle/>
        <a:p>
          <a:endParaRPr lang="zh-CN" altLang="en-US"/>
        </a:p>
      </dgm:t>
    </dgm:pt>
    <dgm:pt modelId="{73F6FEB5-D767-4A91-A77B-E63A458DF08F}">
      <dgm:prSet phldrT="[文本]"/>
      <dgm:spPr/>
      <dgm:t>
        <a:bodyPr/>
        <a:lstStyle/>
        <a:p>
          <a:r>
            <a:rPr lang="en-US" altLang="zh-CN" dirty="0">
              <a:solidFill>
                <a:srgbClr val="CC6600"/>
              </a:solidFill>
              <a:ea typeface="宋体" pitchFamily="2" charset="-122"/>
            </a:rPr>
            <a:t>Data is </a:t>
          </a:r>
          <a:r>
            <a:rPr lang="en-US" altLang="zh-CN" b="1" u="sng" dirty="0">
              <a:ea typeface="宋体" pitchFamily="2" charset="-122"/>
            </a:rPr>
            <a:t>accurate</a:t>
          </a:r>
          <a:r>
            <a:rPr lang="en-US" altLang="zh-CN" dirty="0">
              <a:solidFill>
                <a:srgbClr val="CC6600"/>
              </a:solidFill>
              <a:ea typeface="宋体" pitchFamily="2" charset="-122"/>
            </a:rPr>
            <a:t> when it meets the user’s expectations.</a:t>
          </a:r>
          <a:endParaRPr lang="zh-CN" altLang="en-US" dirty="0"/>
        </a:p>
      </dgm:t>
    </dgm:pt>
    <dgm:pt modelId="{B356FEC0-26AC-493F-A8C9-B9F6666BEAEE}" type="parTrans" cxnId="{CE8985BB-8C08-4F87-9183-95D047D252E4}">
      <dgm:prSet/>
      <dgm:spPr/>
      <dgm:t>
        <a:bodyPr/>
        <a:lstStyle/>
        <a:p>
          <a:endParaRPr lang="zh-CN" altLang="en-US"/>
        </a:p>
      </dgm:t>
    </dgm:pt>
    <dgm:pt modelId="{19A9AACF-4CEC-47F3-9C77-63D652A1FF13}" type="sibTrans" cxnId="{CE8985BB-8C08-4F87-9183-95D047D252E4}">
      <dgm:prSet/>
      <dgm:spPr/>
      <dgm:t>
        <a:bodyPr/>
        <a:lstStyle/>
        <a:p>
          <a:endParaRPr lang="zh-CN" altLang="en-US"/>
        </a:p>
      </dgm:t>
    </dgm:pt>
    <dgm:pt modelId="{BADC03EE-F66F-43AA-80D4-59BB79CAC9F6}">
      <dgm:prSet phldrT="[文本]" custT="1"/>
      <dgm:spPr/>
      <dgm:t>
        <a:bodyPr/>
        <a:lstStyle/>
        <a:p>
          <a:pPr algn="l"/>
          <a:r>
            <a:rPr lang="zh-CN" altLang="en-US" sz="2400" b="1" dirty="0">
              <a:latin typeface="微软雅黑" pitchFamily="34" charset="-122"/>
              <a:ea typeface="微软雅黑" pitchFamily="34" charset="-122"/>
            </a:rPr>
            <a:t>及时性（</a:t>
          </a:r>
          <a:r>
            <a:rPr lang="en-US" altLang="zh-CN" sz="2400" b="1" dirty="0">
              <a:latin typeface="微软雅黑" pitchFamily="34" charset="-122"/>
              <a:ea typeface="微软雅黑" pitchFamily="34" charset="-122"/>
            </a:rPr>
            <a:t>Timely)</a:t>
          </a:r>
          <a:endParaRPr lang="zh-CN" altLang="en-US" sz="2400" b="1" dirty="0">
            <a:latin typeface="微软雅黑" pitchFamily="34" charset="-122"/>
            <a:ea typeface="微软雅黑" pitchFamily="34" charset="-122"/>
          </a:endParaRPr>
        </a:p>
      </dgm:t>
    </dgm:pt>
    <dgm:pt modelId="{007461D5-E447-4590-B61E-126AD140C1E7}" type="parTrans" cxnId="{31F8F3FD-B5FC-4527-B675-328FD57DAD85}">
      <dgm:prSet/>
      <dgm:spPr/>
      <dgm:t>
        <a:bodyPr/>
        <a:lstStyle/>
        <a:p>
          <a:endParaRPr lang="zh-CN" altLang="en-US"/>
        </a:p>
      </dgm:t>
    </dgm:pt>
    <dgm:pt modelId="{4F83CD8A-BB06-4AFD-B0DF-2ABB54FF7AAD}" type="sibTrans" cxnId="{31F8F3FD-B5FC-4527-B675-328FD57DAD85}">
      <dgm:prSet/>
      <dgm:spPr/>
      <dgm:t>
        <a:bodyPr/>
        <a:lstStyle/>
        <a:p>
          <a:endParaRPr lang="zh-CN" altLang="en-US"/>
        </a:p>
      </dgm:t>
    </dgm:pt>
    <dgm:pt modelId="{A1CD0857-E281-48A8-9108-4383ED884703}">
      <dgm:prSet phldrT="[文本]"/>
      <dgm:spPr/>
      <dgm:t>
        <a:bodyPr/>
        <a:lstStyle/>
        <a:p>
          <a:r>
            <a:rPr lang="en-US" altLang="zh-CN" dirty="0">
              <a:solidFill>
                <a:srgbClr val="CC6600"/>
              </a:solidFill>
              <a:ea typeface="宋体" pitchFamily="2" charset="-122"/>
            </a:rPr>
            <a:t>Data is </a:t>
          </a:r>
          <a:r>
            <a:rPr lang="en-US" altLang="zh-CN" b="1" u="sng" dirty="0">
              <a:ea typeface="宋体" pitchFamily="2" charset="-122"/>
            </a:rPr>
            <a:t>timely</a:t>
          </a:r>
          <a:r>
            <a:rPr lang="en-US" altLang="zh-CN" b="1" dirty="0">
              <a:ea typeface="宋体" pitchFamily="2" charset="-122"/>
            </a:rPr>
            <a:t> </a:t>
          </a:r>
          <a:r>
            <a:rPr lang="en-US" altLang="zh-CN" dirty="0">
              <a:solidFill>
                <a:srgbClr val="CC6600"/>
              </a:solidFill>
              <a:ea typeface="宋体" pitchFamily="2" charset="-122"/>
            </a:rPr>
            <a:t>if it is made available to the users when it is needed.</a:t>
          </a:r>
          <a:endParaRPr lang="zh-CN" altLang="en-US" dirty="0"/>
        </a:p>
      </dgm:t>
    </dgm:pt>
    <dgm:pt modelId="{6571F3EC-9EA3-4588-9964-565228E0F1C4}" type="parTrans" cxnId="{EA106815-6A3F-449D-9D75-0E0D7DE0EBF9}">
      <dgm:prSet/>
      <dgm:spPr/>
      <dgm:t>
        <a:bodyPr/>
        <a:lstStyle/>
        <a:p>
          <a:endParaRPr lang="zh-CN" altLang="en-US"/>
        </a:p>
      </dgm:t>
    </dgm:pt>
    <dgm:pt modelId="{D311E614-5437-4431-8070-29D69BB69073}" type="sibTrans" cxnId="{EA106815-6A3F-449D-9D75-0E0D7DE0EBF9}">
      <dgm:prSet/>
      <dgm:spPr/>
      <dgm:t>
        <a:bodyPr/>
        <a:lstStyle/>
        <a:p>
          <a:endParaRPr lang="zh-CN" altLang="en-US"/>
        </a:p>
      </dgm:t>
    </dgm:pt>
    <dgm:pt modelId="{D3EAB19F-8B14-4452-B541-FBA22EE5FFA3}">
      <dgm:prSet custT="1"/>
      <dgm:spPr/>
      <dgm:t>
        <a:bodyPr/>
        <a:lstStyle/>
        <a:p>
          <a:pPr algn="l"/>
          <a:r>
            <a:rPr lang="zh-CN" altLang="en-US" sz="2400" b="1" dirty="0">
              <a:latin typeface="微软雅黑" pitchFamily="34" charset="-122"/>
              <a:ea typeface="微软雅黑" pitchFamily="34" charset="-122"/>
            </a:rPr>
            <a:t>完整性</a:t>
          </a:r>
          <a:r>
            <a:rPr lang="en-US" altLang="zh-CN" sz="2400" b="1" dirty="0">
              <a:latin typeface="微软雅黑" pitchFamily="34" charset="-122"/>
              <a:ea typeface="微软雅黑" pitchFamily="34" charset="-122"/>
            </a:rPr>
            <a:t>(Complete)</a:t>
          </a:r>
          <a:endParaRPr lang="zh-CN" altLang="en-US" sz="2400" b="1" dirty="0">
            <a:latin typeface="微软雅黑" pitchFamily="34" charset="-122"/>
            <a:ea typeface="微软雅黑" pitchFamily="34" charset="-122"/>
          </a:endParaRPr>
        </a:p>
      </dgm:t>
    </dgm:pt>
    <dgm:pt modelId="{DBBC7BBE-5415-41B8-9551-5481C4CDCAAE}" type="parTrans" cxnId="{1EC115EE-A920-4B69-920D-B48B56E8C5B6}">
      <dgm:prSet/>
      <dgm:spPr/>
      <dgm:t>
        <a:bodyPr/>
        <a:lstStyle/>
        <a:p>
          <a:endParaRPr lang="zh-CN" altLang="en-US"/>
        </a:p>
      </dgm:t>
    </dgm:pt>
    <dgm:pt modelId="{7F8C752B-C0C1-41A8-B43E-C32CC868857B}" type="sibTrans" cxnId="{1EC115EE-A920-4B69-920D-B48B56E8C5B6}">
      <dgm:prSet/>
      <dgm:spPr/>
      <dgm:t>
        <a:bodyPr/>
        <a:lstStyle/>
        <a:p>
          <a:endParaRPr lang="zh-CN" altLang="en-US"/>
        </a:p>
      </dgm:t>
    </dgm:pt>
    <dgm:pt modelId="{C6524865-89CB-4BF5-80B3-17EEE62013F5}" type="pres">
      <dgm:prSet presAssocID="{BAD194D3-9D02-4964-8B0B-E3C2BFFA61A7}" presName="Name0" presStyleCnt="0">
        <dgm:presLayoutVars>
          <dgm:chMax val="7"/>
          <dgm:dir/>
          <dgm:animLvl val="lvl"/>
          <dgm:resizeHandles val="exact"/>
        </dgm:presLayoutVars>
      </dgm:prSet>
      <dgm:spPr/>
      <dgm:t>
        <a:bodyPr/>
        <a:lstStyle/>
        <a:p>
          <a:endParaRPr lang="zh-CN" altLang="en-US"/>
        </a:p>
      </dgm:t>
    </dgm:pt>
    <dgm:pt modelId="{CFD08706-81C2-45E0-8E8A-7E117CF0544A}" type="pres">
      <dgm:prSet presAssocID="{E602F40C-EC73-42F3-A903-3C363C8189D1}" presName="circle1" presStyleLbl="node1" presStyleIdx="0" presStyleCnt="4"/>
      <dgm:spPr>
        <a:solidFill>
          <a:schemeClr val="tx2"/>
        </a:solidFill>
      </dgm:spPr>
    </dgm:pt>
    <dgm:pt modelId="{77706A10-BF98-4341-9525-5942025849A6}" type="pres">
      <dgm:prSet presAssocID="{E602F40C-EC73-42F3-A903-3C363C8189D1}" presName="space" presStyleCnt="0"/>
      <dgm:spPr/>
    </dgm:pt>
    <dgm:pt modelId="{C8013A1D-67CB-41E9-BA2E-D8B59176C146}" type="pres">
      <dgm:prSet presAssocID="{E602F40C-EC73-42F3-A903-3C363C8189D1}" presName="rect1" presStyleLbl="alignAcc1" presStyleIdx="0" presStyleCnt="4"/>
      <dgm:spPr/>
      <dgm:t>
        <a:bodyPr/>
        <a:lstStyle/>
        <a:p>
          <a:endParaRPr lang="zh-CN" altLang="en-US"/>
        </a:p>
      </dgm:t>
    </dgm:pt>
    <dgm:pt modelId="{13C6BFDF-F7E5-4F6E-B43C-C839F49E0222}" type="pres">
      <dgm:prSet presAssocID="{D3EAB19F-8B14-4452-B541-FBA22EE5FFA3}" presName="vertSpace2" presStyleLbl="node1" presStyleIdx="0" presStyleCnt="4"/>
      <dgm:spPr/>
    </dgm:pt>
    <dgm:pt modelId="{DB480AC0-D869-45AD-B68F-06508F817A79}" type="pres">
      <dgm:prSet presAssocID="{D3EAB19F-8B14-4452-B541-FBA22EE5FFA3}" presName="circle2" presStyleLbl="node1" presStyleIdx="1" presStyleCnt="4"/>
      <dgm:spPr/>
    </dgm:pt>
    <dgm:pt modelId="{87570B73-45F3-4F6C-B240-07F03D5E4232}" type="pres">
      <dgm:prSet presAssocID="{D3EAB19F-8B14-4452-B541-FBA22EE5FFA3}" presName="rect2" presStyleLbl="alignAcc1" presStyleIdx="1" presStyleCnt="4"/>
      <dgm:spPr/>
      <dgm:t>
        <a:bodyPr/>
        <a:lstStyle/>
        <a:p>
          <a:endParaRPr lang="zh-CN" altLang="en-US"/>
        </a:p>
      </dgm:t>
    </dgm:pt>
    <dgm:pt modelId="{7378A04B-5328-4078-9ED1-A05235D2D442}" type="pres">
      <dgm:prSet presAssocID="{7BDA21CC-D0EB-4776-9E12-9106D43C5787}" presName="vertSpace3" presStyleLbl="node1" presStyleIdx="1" presStyleCnt="4"/>
      <dgm:spPr/>
    </dgm:pt>
    <dgm:pt modelId="{A8E8358A-A118-4B0E-A2A8-E59E5BEA89B0}" type="pres">
      <dgm:prSet presAssocID="{7BDA21CC-D0EB-4776-9E12-9106D43C5787}" presName="circle3" presStyleLbl="node1" presStyleIdx="2" presStyleCnt="4"/>
      <dgm:spPr/>
    </dgm:pt>
    <dgm:pt modelId="{B664EAC9-24D9-4612-A451-0E6758CA152B}" type="pres">
      <dgm:prSet presAssocID="{7BDA21CC-D0EB-4776-9E12-9106D43C5787}" presName="rect3" presStyleLbl="alignAcc1" presStyleIdx="2" presStyleCnt="4"/>
      <dgm:spPr/>
      <dgm:t>
        <a:bodyPr/>
        <a:lstStyle/>
        <a:p>
          <a:endParaRPr lang="zh-CN" altLang="en-US"/>
        </a:p>
      </dgm:t>
    </dgm:pt>
    <dgm:pt modelId="{EB66E7E9-8204-4770-9B6F-7F349451FE31}" type="pres">
      <dgm:prSet presAssocID="{BADC03EE-F66F-43AA-80D4-59BB79CAC9F6}" presName="vertSpace4" presStyleLbl="node1" presStyleIdx="2" presStyleCnt="4"/>
      <dgm:spPr/>
    </dgm:pt>
    <dgm:pt modelId="{40594A44-04FF-41A4-9723-25EA8DBBEC3A}" type="pres">
      <dgm:prSet presAssocID="{BADC03EE-F66F-43AA-80D4-59BB79CAC9F6}" presName="circle4" presStyleLbl="node1" presStyleIdx="3" presStyleCnt="4"/>
      <dgm:spPr/>
    </dgm:pt>
    <dgm:pt modelId="{B9744AB1-8D76-445B-8634-388D57C926C1}" type="pres">
      <dgm:prSet presAssocID="{BADC03EE-F66F-43AA-80D4-59BB79CAC9F6}" presName="rect4" presStyleLbl="alignAcc1" presStyleIdx="3" presStyleCnt="4"/>
      <dgm:spPr/>
      <dgm:t>
        <a:bodyPr/>
        <a:lstStyle/>
        <a:p>
          <a:endParaRPr lang="zh-CN" altLang="en-US"/>
        </a:p>
      </dgm:t>
    </dgm:pt>
    <dgm:pt modelId="{A57064B7-C943-44F5-A135-2D5E2498C2B5}" type="pres">
      <dgm:prSet presAssocID="{E602F40C-EC73-42F3-A903-3C363C8189D1}" presName="rect1ParTx" presStyleLbl="alignAcc1" presStyleIdx="3" presStyleCnt="4">
        <dgm:presLayoutVars>
          <dgm:chMax val="1"/>
          <dgm:bulletEnabled val="1"/>
        </dgm:presLayoutVars>
      </dgm:prSet>
      <dgm:spPr/>
      <dgm:t>
        <a:bodyPr/>
        <a:lstStyle/>
        <a:p>
          <a:endParaRPr lang="zh-CN" altLang="en-US"/>
        </a:p>
      </dgm:t>
    </dgm:pt>
    <dgm:pt modelId="{98F0EE42-8A56-4E4D-A6C8-1896A1A4F18B}" type="pres">
      <dgm:prSet presAssocID="{E602F40C-EC73-42F3-A903-3C363C8189D1}" presName="rect1ChTx" presStyleLbl="alignAcc1" presStyleIdx="3" presStyleCnt="4" custLinFactNeighborX="-255">
        <dgm:presLayoutVars>
          <dgm:bulletEnabled val="1"/>
        </dgm:presLayoutVars>
      </dgm:prSet>
      <dgm:spPr/>
      <dgm:t>
        <a:bodyPr/>
        <a:lstStyle/>
        <a:p>
          <a:endParaRPr lang="zh-CN" altLang="en-US"/>
        </a:p>
      </dgm:t>
    </dgm:pt>
    <dgm:pt modelId="{35620083-021A-4AE5-AA49-6CEB5797C7D1}" type="pres">
      <dgm:prSet presAssocID="{D3EAB19F-8B14-4452-B541-FBA22EE5FFA3}" presName="rect2ParTx" presStyleLbl="alignAcc1" presStyleIdx="3" presStyleCnt="4">
        <dgm:presLayoutVars>
          <dgm:chMax val="1"/>
          <dgm:bulletEnabled val="1"/>
        </dgm:presLayoutVars>
      </dgm:prSet>
      <dgm:spPr/>
      <dgm:t>
        <a:bodyPr/>
        <a:lstStyle/>
        <a:p>
          <a:endParaRPr lang="zh-CN" altLang="en-US"/>
        </a:p>
      </dgm:t>
    </dgm:pt>
    <dgm:pt modelId="{31FAAC85-1AB5-4A4B-A776-17F008294A76}" type="pres">
      <dgm:prSet presAssocID="{D3EAB19F-8B14-4452-B541-FBA22EE5FFA3}" presName="rect2ChTx" presStyleLbl="alignAcc1" presStyleIdx="3" presStyleCnt="4">
        <dgm:presLayoutVars>
          <dgm:bulletEnabled val="1"/>
        </dgm:presLayoutVars>
      </dgm:prSet>
      <dgm:spPr/>
    </dgm:pt>
    <dgm:pt modelId="{70344605-9AE0-4BA7-960E-B867B25376BC}" type="pres">
      <dgm:prSet presAssocID="{7BDA21CC-D0EB-4776-9E12-9106D43C5787}" presName="rect3ParTx" presStyleLbl="alignAcc1" presStyleIdx="3" presStyleCnt="4">
        <dgm:presLayoutVars>
          <dgm:chMax val="1"/>
          <dgm:bulletEnabled val="1"/>
        </dgm:presLayoutVars>
      </dgm:prSet>
      <dgm:spPr/>
      <dgm:t>
        <a:bodyPr/>
        <a:lstStyle/>
        <a:p>
          <a:endParaRPr lang="zh-CN" altLang="en-US"/>
        </a:p>
      </dgm:t>
    </dgm:pt>
    <dgm:pt modelId="{6B7376FB-C319-48B1-BDA9-D0C3F1E7B3EE}" type="pres">
      <dgm:prSet presAssocID="{7BDA21CC-D0EB-4776-9E12-9106D43C5787}" presName="rect3ChTx" presStyleLbl="alignAcc1" presStyleIdx="3" presStyleCnt="4">
        <dgm:presLayoutVars>
          <dgm:bulletEnabled val="1"/>
        </dgm:presLayoutVars>
      </dgm:prSet>
      <dgm:spPr/>
      <dgm:t>
        <a:bodyPr/>
        <a:lstStyle/>
        <a:p>
          <a:endParaRPr lang="zh-CN" altLang="en-US"/>
        </a:p>
      </dgm:t>
    </dgm:pt>
    <dgm:pt modelId="{DAC8312F-9696-461D-B70F-202C04FB55F5}" type="pres">
      <dgm:prSet presAssocID="{BADC03EE-F66F-43AA-80D4-59BB79CAC9F6}" presName="rect4ParTx" presStyleLbl="alignAcc1" presStyleIdx="3" presStyleCnt="4">
        <dgm:presLayoutVars>
          <dgm:chMax val="1"/>
          <dgm:bulletEnabled val="1"/>
        </dgm:presLayoutVars>
      </dgm:prSet>
      <dgm:spPr/>
      <dgm:t>
        <a:bodyPr/>
        <a:lstStyle/>
        <a:p>
          <a:endParaRPr lang="zh-CN" altLang="en-US"/>
        </a:p>
      </dgm:t>
    </dgm:pt>
    <dgm:pt modelId="{6A72FB83-6DDF-44F4-B12F-59B33EA8C770}" type="pres">
      <dgm:prSet presAssocID="{BADC03EE-F66F-43AA-80D4-59BB79CAC9F6}" presName="rect4ChTx" presStyleLbl="alignAcc1" presStyleIdx="3" presStyleCnt="4">
        <dgm:presLayoutVars>
          <dgm:bulletEnabled val="1"/>
        </dgm:presLayoutVars>
      </dgm:prSet>
      <dgm:spPr/>
      <dgm:t>
        <a:bodyPr/>
        <a:lstStyle/>
        <a:p>
          <a:endParaRPr lang="zh-CN" altLang="en-US"/>
        </a:p>
      </dgm:t>
    </dgm:pt>
  </dgm:ptLst>
  <dgm:cxnLst>
    <dgm:cxn modelId="{13A793D3-66B1-4EC1-8F1C-D30FCD0A6314}" type="presOf" srcId="{BADC03EE-F66F-43AA-80D4-59BB79CAC9F6}" destId="{B9744AB1-8D76-445B-8634-388D57C926C1}" srcOrd="0" destOrd="0" presId="urn:microsoft.com/office/officeart/2005/8/layout/target3"/>
    <dgm:cxn modelId="{63C7E472-F611-4A5E-89E2-77FCC03AD0F0}" type="presOf" srcId="{E602F40C-EC73-42F3-A903-3C363C8189D1}" destId="{A57064B7-C943-44F5-A135-2D5E2498C2B5}" srcOrd="1" destOrd="0" presId="urn:microsoft.com/office/officeart/2005/8/layout/target3"/>
    <dgm:cxn modelId="{5ED526CB-369E-4B8A-BB34-17089F9118D3}" type="presOf" srcId="{BADC03EE-F66F-43AA-80D4-59BB79CAC9F6}" destId="{DAC8312F-9696-461D-B70F-202C04FB55F5}" srcOrd="1" destOrd="0" presId="urn:microsoft.com/office/officeart/2005/8/layout/target3"/>
    <dgm:cxn modelId="{D7C79928-8E8F-4DEF-B086-F3BC7B280E9D}" type="presOf" srcId="{76AA90A2-F5C5-407B-A20C-91368C530011}" destId="{98F0EE42-8A56-4E4D-A6C8-1896A1A4F18B}" srcOrd="0" destOrd="0" presId="urn:microsoft.com/office/officeart/2005/8/layout/target3"/>
    <dgm:cxn modelId="{3F0AAFB8-85B9-4D0F-B294-AAD56185E040}" type="presOf" srcId="{E602F40C-EC73-42F3-A903-3C363C8189D1}" destId="{C8013A1D-67CB-41E9-BA2E-D8B59176C146}" srcOrd="0" destOrd="0" presId="urn:microsoft.com/office/officeart/2005/8/layout/target3"/>
    <dgm:cxn modelId="{435180B7-EC9B-4AC9-B8CC-98E26B94886D}" type="presOf" srcId="{73F6FEB5-D767-4A91-A77B-E63A458DF08F}" destId="{6B7376FB-C319-48B1-BDA9-D0C3F1E7B3EE}" srcOrd="0" destOrd="0" presId="urn:microsoft.com/office/officeart/2005/8/layout/target3"/>
    <dgm:cxn modelId="{976499E3-1AE0-45F7-B094-5C2A5ABDF96D}" srcId="{BAD194D3-9D02-4964-8B0B-E3C2BFFA61A7}" destId="{E602F40C-EC73-42F3-A903-3C363C8189D1}" srcOrd="0" destOrd="0" parTransId="{53E78C86-4FC2-49DB-ADCD-B9F7E07A9D9D}" sibTransId="{D34FD7F8-C726-4CBF-B7E7-544BB336FE1A}"/>
    <dgm:cxn modelId="{2014BA31-51A6-449A-A5CD-635939CA3E70}" type="presOf" srcId="{7BDA21CC-D0EB-4776-9E12-9106D43C5787}" destId="{B664EAC9-24D9-4612-A451-0E6758CA152B}" srcOrd="0" destOrd="0" presId="urn:microsoft.com/office/officeart/2005/8/layout/target3"/>
    <dgm:cxn modelId="{8190C25A-F779-4C9D-B942-8DB72CE336E3}" srcId="{BAD194D3-9D02-4964-8B0B-E3C2BFFA61A7}" destId="{7BDA21CC-D0EB-4776-9E12-9106D43C5787}" srcOrd="2" destOrd="0" parTransId="{7679650B-5EB3-4F93-B4A2-54A9940186AC}" sibTransId="{B7B031D6-6738-4489-9850-CEE599B477A9}"/>
    <dgm:cxn modelId="{31F8F3FD-B5FC-4527-B675-328FD57DAD85}" srcId="{BAD194D3-9D02-4964-8B0B-E3C2BFFA61A7}" destId="{BADC03EE-F66F-43AA-80D4-59BB79CAC9F6}" srcOrd="3" destOrd="0" parTransId="{007461D5-E447-4590-B61E-126AD140C1E7}" sibTransId="{4F83CD8A-BB06-4AFD-B0DF-2ABB54FF7AAD}"/>
    <dgm:cxn modelId="{CE8985BB-8C08-4F87-9183-95D047D252E4}" srcId="{7BDA21CC-D0EB-4776-9E12-9106D43C5787}" destId="{73F6FEB5-D767-4A91-A77B-E63A458DF08F}" srcOrd="0" destOrd="0" parTransId="{B356FEC0-26AC-493F-A8C9-B9F6666BEAEE}" sibTransId="{19A9AACF-4CEC-47F3-9C77-63D652A1FF13}"/>
    <dgm:cxn modelId="{DA6EB0DC-E28B-47EB-B544-4407D3CC8229}" type="presOf" srcId="{D3EAB19F-8B14-4452-B541-FBA22EE5FFA3}" destId="{35620083-021A-4AE5-AA49-6CEB5797C7D1}" srcOrd="1" destOrd="0" presId="urn:microsoft.com/office/officeart/2005/8/layout/target3"/>
    <dgm:cxn modelId="{EA106815-6A3F-449D-9D75-0E0D7DE0EBF9}" srcId="{BADC03EE-F66F-43AA-80D4-59BB79CAC9F6}" destId="{A1CD0857-E281-48A8-9108-4383ED884703}" srcOrd="0" destOrd="0" parTransId="{6571F3EC-9EA3-4588-9964-565228E0F1C4}" sibTransId="{D311E614-5437-4431-8070-29D69BB69073}"/>
    <dgm:cxn modelId="{EA3E1C1E-6081-448D-A78F-7A23BCFBFC01}" srcId="{E602F40C-EC73-42F3-A903-3C363C8189D1}" destId="{76AA90A2-F5C5-407B-A20C-91368C530011}" srcOrd="0" destOrd="0" parTransId="{452DBFC1-0D24-49A5-A6F6-2F0D6801C49B}" sibTransId="{3B20E916-B729-4A6C-ABB2-3A95AC1C3968}"/>
    <dgm:cxn modelId="{27D02C1C-27E6-42A4-BECE-380358EF7DD7}" type="presOf" srcId="{A1CD0857-E281-48A8-9108-4383ED884703}" destId="{6A72FB83-6DDF-44F4-B12F-59B33EA8C770}" srcOrd="0" destOrd="0" presId="urn:microsoft.com/office/officeart/2005/8/layout/target3"/>
    <dgm:cxn modelId="{9F804EDA-4311-4184-8F35-E87FA624ACC1}" type="presOf" srcId="{BAD194D3-9D02-4964-8B0B-E3C2BFFA61A7}" destId="{C6524865-89CB-4BF5-80B3-17EEE62013F5}" srcOrd="0" destOrd="0" presId="urn:microsoft.com/office/officeart/2005/8/layout/target3"/>
    <dgm:cxn modelId="{EEFE42F3-2EAD-416F-AE8B-0B5F927F0960}" type="presOf" srcId="{7BDA21CC-D0EB-4776-9E12-9106D43C5787}" destId="{70344605-9AE0-4BA7-960E-B867B25376BC}" srcOrd="1" destOrd="0" presId="urn:microsoft.com/office/officeart/2005/8/layout/target3"/>
    <dgm:cxn modelId="{1EC115EE-A920-4B69-920D-B48B56E8C5B6}" srcId="{BAD194D3-9D02-4964-8B0B-E3C2BFFA61A7}" destId="{D3EAB19F-8B14-4452-B541-FBA22EE5FFA3}" srcOrd="1" destOrd="0" parTransId="{DBBC7BBE-5415-41B8-9551-5481C4CDCAAE}" sibTransId="{7F8C752B-C0C1-41A8-B43E-C32CC868857B}"/>
    <dgm:cxn modelId="{1B1311D8-691D-46B7-AE73-84271761BC91}" type="presOf" srcId="{D3EAB19F-8B14-4452-B541-FBA22EE5FFA3}" destId="{87570B73-45F3-4F6C-B240-07F03D5E4232}" srcOrd="0" destOrd="0" presId="urn:microsoft.com/office/officeart/2005/8/layout/target3"/>
    <dgm:cxn modelId="{8578AC10-B561-4537-B0DE-13AB7173ADFE}" type="presParOf" srcId="{C6524865-89CB-4BF5-80B3-17EEE62013F5}" destId="{CFD08706-81C2-45E0-8E8A-7E117CF0544A}" srcOrd="0" destOrd="0" presId="urn:microsoft.com/office/officeart/2005/8/layout/target3"/>
    <dgm:cxn modelId="{08C86D49-311B-4E3C-8B42-1F5C2165606A}" type="presParOf" srcId="{C6524865-89CB-4BF5-80B3-17EEE62013F5}" destId="{77706A10-BF98-4341-9525-5942025849A6}" srcOrd="1" destOrd="0" presId="urn:microsoft.com/office/officeart/2005/8/layout/target3"/>
    <dgm:cxn modelId="{54CC7A78-964E-49D4-929F-289741527C8A}" type="presParOf" srcId="{C6524865-89CB-4BF5-80B3-17EEE62013F5}" destId="{C8013A1D-67CB-41E9-BA2E-D8B59176C146}" srcOrd="2" destOrd="0" presId="urn:microsoft.com/office/officeart/2005/8/layout/target3"/>
    <dgm:cxn modelId="{5C3CD3B5-8A31-448B-A045-33592070A163}" type="presParOf" srcId="{C6524865-89CB-4BF5-80B3-17EEE62013F5}" destId="{13C6BFDF-F7E5-4F6E-B43C-C839F49E0222}" srcOrd="3" destOrd="0" presId="urn:microsoft.com/office/officeart/2005/8/layout/target3"/>
    <dgm:cxn modelId="{0517497F-754E-4C7B-BC0C-A8E3D7784336}" type="presParOf" srcId="{C6524865-89CB-4BF5-80B3-17EEE62013F5}" destId="{DB480AC0-D869-45AD-B68F-06508F817A79}" srcOrd="4" destOrd="0" presId="urn:microsoft.com/office/officeart/2005/8/layout/target3"/>
    <dgm:cxn modelId="{0B84BDF9-2ED7-461E-8EB8-E6C83826E3FE}" type="presParOf" srcId="{C6524865-89CB-4BF5-80B3-17EEE62013F5}" destId="{87570B73-45F3-4F6C-B240-07F03D5E4232}" srcOrd="5" destOrd="0" presId="urn:microsoft.com/office/officeart/2005/8/layout/target3"/>
    <dgm:cxn modelId="{AAA22330-E03D-4755-8E1E-89FC7FDC495B}" type="presParOf" srcId="{C6524865-89CB-4BF5-80B3-17EEE62013F5}" destId="{7378A04B-5328-4078-9ED1-A05235D2D442}" srcOrd="6" destOrd="0" presId="urn:microsoft.com/office/officeart/2005/8/layout/target3"/>
    <dgm:cxn modelId="{521E7BD1-E54E-40EC-921B-78DA34147587}" type="presParOf" srcId="{C6524865-89CB-4BF5-80B3-17EEE62013F5}" destId="{A8E8358A-A118-4B0E-A2A8-E59E5BEA89B0}" srcOrd="7" destOrd="0" presId="urn:microsoft.com/office/officeart/2005/8/layout/target3"/>
    <dgm:cxn modelId="{6D5BF6B5-57DD-40B2-B9BC-8FB9DCE9D2A2}" type="presParOf" srcId="{C6524865-89CB-4BF5-80B3-17EEE62013F5}" destId="{B664EAC9-24D9-4612-A451-0E6758CA152B}" srcOrd="8" destOrd="0" presId="urn:microsoft.com/office/officeart/2005/8/layout/target3"/>
    <dgm:cxn modelId="{EC462CA2-FD55-4215-B13E-C371139D3334}" type="presParOf" srcId="{C6524865-89CB-4BF5-80B3-17EEE62013F5}" destId="{EB66E7E9-8204-4770-9B6F-7F349451FE31}" srcOrd="9" destOrd="0" presId="urn:microsoft.com/office/officeart/2005/8/layout/target3"/>
    <dgm:cxn modelId="{CEB83B53-02FA-4E44-903B-3E06B9DE73FD}" type="presParOf" srcId="{C6524865-89CB-4BF5-80B3-17EEE62013F5}" destId="{40594A44-04FF-41A4-9723-25EA8DBBEC3A}" srcOrd="10" destOrd="0" presId="urn:microsoft.com/office/officeart/2005/8/layout/target3"/>
    <dgm:cxn modelId="{B944753E-5CE9-4B40-B660-62D1D0B6E1AB}" type="presParOf" srcId="{C6524865-89CB-4BF5-80B3-17EEE62013F5}" destId="{B9744AB1-8D76-445B-8634-388D57C926C1}" srcOrd="11" destOrd="0" presId="urn:microsoft.com/office/officeart/2005/8/layout/target3"/>
    <dgm:cxn modelId="{0D57C67A-AE97-4865-9E76-3D4E3DA23B9F}" type="presParOf" srcId="{C6524865-89CB-4BF5-80B3-17EEE62013F5}" destId="{A57064B7-C943-44F5-A135-2D5E2498C2B5}" srcOrd="12" destOrd="0" presId="urn:microsoft.com/office/officeart/2005/8/layout/target3"/>
    <dgm:cxn modelId="{AF49137A-A06D-4EBF-A47F-5EE94E43A06E}" type="presParOf" srcId="{C6524865-89CB-4BF5-80B3-17EEE62013F5}" destId="{98F0EE42-8A56-4E4D-A6C8-1896A1A4F18B}" srcOrd="13" destOrd="0" presId="urn:microsoft.com/office/officeart/2005/8/layout/target3"/>
    <dgm:cxn modelId="{8D362940-7B8A-4EA1-8840-68992BD8D1D0}" type="presParOf" srcId="{C6524865-89CB-4BF5-80B3-17EEE62013F5}" destId="{35620083-021A-4AE5-AA49-6CEB5797C7D1}" srcOrd="14" destOrd="0" presId="urn:microsoft.com/office/officeart/2005/8/layout/target3"/>
    <dgm:cxn modelId="{08A4D47B-5306-4A7A-91B8-7BA6E9D11E42}" type="presParOf" srcId="{C6524865-89CB-4BF5-80B3-17EEE62013F5}" destId="{31FAAC85-1AB5-4A4B-A776-17F008294A76}" srcOrd="15" destOrd="0" presId="urn:microsoft.com/office/officeart/2005/8/layout/target3"/>
    <dgm:cxn modelId="{204EA286-A7C4-4B8A-BCC4-012A7FBA85CE}" type="presParOf" srcId="{C6524865-89CB-4BF5-80B3-17EEE62013F5}" destId="{70344605-9AE0-4BA7-960E-B867B25376BC}" srcOrd="16" destOrd="0" presId="urn:microsoft.com/office/officeart/2005/8/layout/target3"/>
    <dgm:cxn modelId="{30E30A79-FA2C-4906-9F5B-0DB3B70C5F82}" type="presParOf" srcId="{C6524865-89CB-4BF5-80B3-17EEE62013F5}" destId="{6B7376FB-C319-48B1-BDA9-D0C3F1E7B3EE}" srcOrd="17" destOrd="0" presId="urn:microsoft.com/office/officeart/2005/8/layout/target3"/>
    <dgm:cxn modelId="{768A763C-83E1-4DAD-B428-C60350875636}" type="presParOf" srcId="{C6524865-89CB-4BF5-80B3-17EEE62013F5}" destId="{DAC8312F-9696-461D-B70F-202C04FB55F5}" srcOrd="18" destOrd="0" presId="urn:microsoft.com/office/officeart/2005/8/layout/target3"/>
    <dgm:cxn modelId="{F87673DE-E242-4CB1-8201-89C7847B1DFF}" type="presParOf" srcId="{C6524865-89CB-4BF5-80B3-17EEE62013F5}" destId="{6A72FB83-6DDF-44F4-B12F-59B33EA8C770}" srcOrd="19"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AF029D8-E9BD-4F88-A624-F20C8B1B5535}" type="doc">
      <dgm:prSet loTypeId="urn:microsoft.com/office/officeart/2005/8/layout/process3" loCatId="process" qsTypeId="urn:microsoft.com/office/officeart/2005/8/quickstyle/simple1" qsCatId="simple" csTypeId="urn:microsoft.com/office/officeart/2005/8/colors/accent0_3" csCatId="mainScheme" phldr="1"/>
      <dgm:spPr/>
    </dgm:pt>
    <dgm:pt modelId="{9D69C71C-F620-4A1B-92AC-5E09AFF12469}">
      <dgm:prSet phldrT="[Text]"/>
      <dgm:spPr/>
      <dgm:t>
        <a:bodyPr/>
        <a:lstStyle/>
        <a:p>
          <a:r>
            <a:rPr lang="zh-CN" altLang="en-US" dirty="0"/>
            <a:t>提报</a:t>
          </a:r>
          <a:endParaRPr lang="en-US" dirty="0"/>
        </a:p>
      </dgm:t>
    </dgm:pt>
    <dgm:pt modelId="{AA621A2B-72FB-455D-8DBB-5E1E3B4E7822}" type="parTrans" cxnId="{7C494ADA-12CB-4067-8EB5-95D231AF37B0}">
      <dgm:prSet/>
      <dgm:spPr/>
      <dgm:t>
        <a:bodyPr/>
        <a:lstStyle/>
        <a:p>
          <a:endParaRPr lang="en-US"/>
        </a:p>
      </dgm:t>
    </dgm:pt>
    <dgm:pt modelId="{797E9AEB-3CCE-4B1F-B1CE-4B1AF180435A}" type="sibTrans" cxnId="{7C494ADA-12CB-4067-8EB5-95D231AF37B0}">
      <dgm:prSet/>
      <dgm:spPr/>
      <dgm:t>
        <a:bodyPr/>
        <a:lstStyle/>
        <a:p>
          <a:endParaRPr lang="en-US"/>
        </a:p>
      </dgm:t>
    </dgm:pt>
    <dgm:pt modelId="{7C8BB793-87D6-4BE8-BCE0-80D56C22FA35}">
      <dgm:prSet phldrT="[Text]"/>
      <dgm:spPr/>
      <dgm:t>
        <a:bodyPr/>
        <a:lstStyle/>
        <a:p>
          <a:r>
            <a:rPr lang="zh-CN" altLang="en-US" dirty="0"/>
            <a:t>检查</a:t>
          </a:r>
          <a:endParaRPr lang="en-US" dirty="0"/>
        </a:p>
      </dgm:t>
    </dgm:pt>
    <dgm:pt modelId="{20171538-5467-44EC-AF43-99085735DEE0}" type="parTrans" cxnId="{CAD9D060-3636-439E-9CBF-2A6788984B93}">
      <dgm:prSet/>
      <dgm:spPr/>
      <dgm:t>
        <a:bodyPr/>
        <a:lstStyle/>
        <a:p>
          <a:endParaRPr lang="en-US"/>
        </a:p>
      </dgm:t>
    </dgm:pt>
    <dgm:pt modelId="{FD31D3D3-13C3-4EA5-A963-0BA7069085A8}" type="sibTrans" cxnId="{CAD9D060-3636-439E-9CBF-2A6788984B93}">
      <dgm:prSet/>
      <dgm:spPr/>
      <dgm:t>
        <a:bodyPr/>
        <a:lstStyle/>
        <a:p>
          <a:endParaRPr lang="en-US"/>
        </a:p>
      </dgm:t>
    </dgm:pt>
    <dgm:pt modelId="{C8597B64-EE10-497E-9170-70538A910E7D}">
      <dgm:prSet phldrT="[Text]"/>
      <dgm:spPr/>
      <dgm:t>
        <a:bodyPr/>
        <a:lstStyle/>
        <a:p>
          <a:r>
            <a:rPr lang="zh-CN" altLang="en-US" dirty="0"/>
            <a:t>执行</a:t>
          </a:r>
          <a:endParaRPr lang="en-US" dirty="0"/>
        </a:p>
      </dgm:t>
    </dgm:pt>
    <dgm:pt modelId="{85E382C7-81EA-4332-A6D3-787FA4641295}" type="parTrans" cxnId="{E292DDBB-0BFC-494D-A654-5BC8E4714E2C}">
      <dgm:prSet/>
      <dgm:spPr/>
      <dgm:t>
        <a:bodyPr/>
        <a:lstStyle/>
        <a:p>
          <a:endParaRPr lang="en-US"/>
        </a:p>
      </dgm:t>
    </dgm:pt>
    <dgm:pt modelId="{7814C0F4-81C9-4496-B9C2-1F1DDDC2C48B}" type="sibTrans" cxnId="{E292DDBB-0BFC-494D-A654-5BC8E4714E2C}">
      <dgm:prSet/>
      <dgm:spPr/>
      <dgm:t>
        <a:bodyPr/>
        <a:lstStyle/>
        <a:p>
          <a:endParaRPr lang="en-US"/>
        </a:p>
      </dgm:t>
    </dgm:pt>
    <dgm:pt modelId="{8EBF0520-A2B2-4C46-8CEA-24F271E5D778}">
      <dgm:prSet/>
      <dgm:spPr/>
      <dgm:t>
        <a:bodyPr/>
        <a:lstStyle/>
        <a:p>
          <a:r>
            <a:rPr lang="zh-CN" altLang="en-US" dirty="0"/>
            <a:t>由主数据协调小组进行快速审阅</a:t>
          </a:r>
          <a:endParaRPr lang="en-US" dirty="0"/>
        </a:p>
      </dgm:t>
    </dgm:pt>
    <dgm:pt modelId="{5C92FE89-CBAF-4E66-8565-42DAECF73794}" type="parTrans" cxnId="{DAEF44E7-829F-4677-8E0E-9E1B63AAA42C}">
      <dgm:prSet/>
      <dgm:spPr/>
      <dgm:t>
        <a:bodyPr/>
        <a:lstStyle/>
        <a:p>
          <a:endParaRPr lang="en-US"/>
        </a:p>
      </dgm:t>
    </dgm:pt>
    <dgm:pt modelId="{98D14AD9-B0F4-420D-9EC7-E5CF3F736F9E}" type="sibTrans" cxnId="{DAEF44E7-829F-4677-8E0E-9E1B63AAA42C}">
      <dgm:prSet/>
      <dgm:spPr/>
      <dgm:t>
        <a:bodyPr/>
        <a:lstStyle/>
        <a:p>
          <a:endParaRPr lang="en-US"/>
        </a:p>
      </dgm:t>
    </dgm:pt>
    <dgm:pt modelId="{CFCA8DDA-CB90-4764-8374-DC5638AA7248}">
      <dgm:prSet/>
      <dgm:spPr/>
      <dgm:t>
        <a:bodyPr/>
        <a:lstStyle/>
        <a:p>
          <a:r>
            <a:rPr lang="zh-CN" altLang="en-US" dirty="0"/>
            <a:t>主数据协调小组进行脚本统一执行</a:t>
          </a:r>
          <a:endParaRPr lang="en-US" dirty="0"/>
        </a:p>
      </dgm:t>
    </dgm:pt>
    <dgm:pt modelId="{D07C8809-E0B9-4911-9462-E011174E0DEC}" type="parTrans" cxnId="{F9EF83D6-F6E8-4455-BF0C-78C9F53C01B3}">
      <dgm:prSet/>
      <dgm:spPr/>
      <dgm:t>
        <a:bodyPr/>
        <a:lstStyle/>
        <a:p>
          <a:endParaRPr lang="en-US"/>
        </a:p>
      </dgm:t>
    </dgm:pt>
    <dgm:pt modelId="{FC07DCC2-B618-4782-BCC9-9A6861F6220D}" type="sibTrans" cxnId="{F9EF83D6-F6E8-4455-BF0C-78C9F53C01B3}">
      <dgm:prSet/>
      <dgm:spPr/>
      <dgm:t>
        <a:bodyPr/>
        <a:lstStyle/>
        <a:p>
          <a:endParaRPr lang="en-US"/>
        </a:p>
      </dgm:t>
    </dgm:pt>
    <dgm:pt modelId="{80AB2B63-5616-4DF1-90CA-4E5FBF84BDEA}">
      <dgm:prSet/>
      <dgm:spPr/>
      <dgm:t>
        <a:bodyPr/>
        <a:lstStyle/>
        <a:p>
          <a:r>
            <a:rPr lang="zh-CN" altLang="en-US" dirty="0"/>
            <a:t>由各业务模块负责人进行提报进</a:t>
          </a:r>
          <a:r>
            <a:rPr lang="en-US" altLang="zh-CN" dirty="0"/>
            <a:t>CEP ONE</a:t>
          </a:r>
          <a:r>
            <a:rPr lang="zh-CN" altLang="en-US" dirty="0"/>
            <a:t>的表结构</a:t>
          </a:r>
          <a:endParaRPr lang="en-US" dirty="0"/>
        </a:p>
      </dgm:t>
    </dgm:pt>
    <dgm:pt modelId="{00B34FD5-9590-4FE6-A4CC-8149A353EC8C}" type="parTrans" cxnId="{895A9F15-8D57-44AF-8671-3982FF1008D1}">
      <dgm:prSet/>
      <dgm:spPr/>
      <dgm:t>
        <a:bodyPr/>
        <a:lstStyle/>
        <a:p>
          <a:endParaRPr lang="zh-CN" altLang="en-US"/>
        </a:p>
      </dgm:t>
    </dgm:pt>
    <dgm:pt modelId="{C438704A-C85A-49B8-93B1-446774FAAAD5}" type="sibTrans" cxnId="{895A9F15-8D57-44AF-8671-3982FF1008D1}">
      <dgm:prSet/>
      <dgm:spPr/>
      <dgm:t>
        <a:bodyPr/>
        <a:lstStyle/>
        <a:p>
          <a:endParaRPr lang="zh-CN" altLang="en-US"/>
        </a:p>
      </dgm:t>
    </dgm:pt>
    <dgm:pt modelId="{DD6D97AF-92BC-49F0-B372-1C19BB1BF02A}" type="pres">
      <dgm:prSet presAssocID="{EAF029D8-E9BD-4F88-A624-F20C8B1B5535}" presName="linearFlow" presStyleCnt="0">
        <dgm:presLayoutVars>
          <dgm:dir/>
          <dgm:animLvl val="lvl"/>
          <dgm:resizeHandles val="exact"/>
        </dgm:presLayoutVars>
      </dgm:prSet>
      <dgm:spPr/>
    </dgm:pt>
    <dgm:pt modelId="{92F17248-B9B8-47A0-944D-4CF8AE38CA67}" type="pres">
      <dgm:prSet presAssocID="{9D69C71C-F620-4A1B-92AC-5E09AFF12469}" presName="composite" presStyleCnt="0"/>
      <dgm:spPr/>
    </dgm:pt>
    <dgm:pt modelId="{1B3CCB65-B825-4D95-B137-EEFADCCBDA1F}" type="pres">
      <dgm:prSet presAssocID="{9D69C71C-F620-4A1B-92AC-5E09AFF12469}" presName="parTx" presStyleLbl="node1" presStyleIdx="0" presStyleCnt="3">
        <dgm:presLayoutVars>
          <dgm:chMax val="0"/>
          <dgm:chPref val="0"/>
          <dgm:bulletEnabled val="1"/>
        </dgm:presLayoutVars>
      </dgm:prSet>
      <dgm:spPr/>
      <dgm:t>
        <a:bodyPr/>
        <a:lstStyle/>
        <a:p>
          <a:endParaRPr lang="zh-CN" altLang="en-US"/>
        </a:p>
      </dgm:t>
    </dgm:pt>
    <dgm:pt modelId="{038D3BB3-D85B-489D-A47F-59B0C9E2DE86}" type="pres">
      <dgm:prSet presAssocID="{9D69C71C-F620-4A1B-92AC-5E09AFF12469}" presName="parSh" presStyleLbl="node1" presStyleIdx="0" presStyleCnt="3"/>
      <dgm:spPr/>
      <dgm:t>
        <a:bodyPr/>
        <a:lstStyle/>
        <a:p>
          <a:endParaRPr lang="zh-CN" altLang="en-US"/>
        </a:p>
      </dgm:t>
    </dgm:pt>
    <dgm:pt modelId="{AF520A4C-C63E-4D1A-BBCA-594CA3002724}" type="pres">
      <dgm:prSet presAssocID="{9D69C71C-F620-4A1B-92AC-5E09AFF12469}" presName="desTx" presStyleLbl="fgAcc1" presStyleIdx="0" presStyleCnt="3">
        <dgm:presLayoutVars>
          <dgm:bulletEnabled val="1"/>
        </dgm:presLayoutVars>
      </dgm:prSet>
      <dgm:spPr/>
      <dgm:t>
        <a:bodyPr/>
        <a:lstStyle/>
        <a:p>
          <a:endParaRPr lang="zh-CN" altLang="en-US"/>
        </a:p>
      </dgm:t>
    </dgm:pt>
    <dgm:pt modelId="{7C48BF4F-4440-48DC-B7B1-F9245BBF12FF}" type="pres">
      <dgm:prSet presAssocID="{797E9AEB-3CCE-4B1F-B1CE-4B1AF180435A}" presName="sibTrans" presStyleLbl="sibTrans2D1" presStyleIdx="0" presStyleCnt="2"/>
      <dgm:spPr/>
      <dgm:t>
        <a:bodyPr/>
        <a:lstStyle/>
        <a:p>
          <a:endParaRPr lang="zh-CN" altLang="en-US"/>
        </a:p>
      </dgm:t>
    </dgm:pt>
    <dgm:pt modelId="{813C726D-A29B-4E37-A7DE-301C445AC038}" type="pres">
      <dgm:prSet presAssocID="{797E9AEB-3CCE-4B1F-B1CE-4B1AF180435A}" presName="connTx" presStyleLbl="sibTrans2D1" presStyleIdx="0" presStyleCnt="2"/>
      <dgm:spPr/>
      <dgm:t>
        <a:bodyPr/>
        <a:lstStyle/>
        <a:p>
          <a:endParaRPr lang="zh-CN" altLang="en-US"/>
        </a:p>
      </dgm:t>
    </dgm:pt>
    <dgm:pt modelId="{D2752ADD-8F6C-4ACE-872A-FB92584AE690}" type="pres">
      <dgm:prSet presAssocID="{7C8BB793-87D6-4BE8-BCE0-80D56C22FA35}" presName="composite" presStyleCnt="0"/>
      <dgm:spPr/>
    </dgm:pt>
    <dgm:pt modelId="{8C472E3A-1C8E-4435-9725-6BCCB0282584}" type="pres">
      <dgm:prSet presAssocID="{7C8BB793-87D6-4BE8-BCE0-80D56C22FA35}" presName="parTx" presStyleLbl="node1" presStyleIdx="0" presStyleCnt="3">
        <dgm:presLayoutVars>
          <dgm:chMax val="0"/>
          <dgm:chPref val="0"/>
          <dgm:bulletEnabled val="1"/>
        </dgm:presLayoutVars>
      </dgm:prSet>
      <dgm:spPr/>
      <dgm:t>
        <a:bodyPr/>
        <a:lstStyle/>
        <a:p>
          <a:endParaRPr lang="zh-CN" altLang="en-US"/>
        </a:p>
      </dgm:t>
    </dgm:pt>
    <dgm:pt modelId="{A7CDFD23-E475-49BF-861A-B105CE8DB55F}" type="pres">
      <dgm:prSet presAssocID="{7C8BB793-87D6-4BE8-BCE0-80D56C22FA35}" presName="parSh" presStyleLbl="node1" presStyleIdx="1" presStyleCnt="3"/>
      <dgm:spPr/>
      <dgm:t>
        <a:bodyPr/>
        <a:lstStyle/>
        <a:p>
          <a:endParaRPr lang="zh-CN" altLang="en-US"/>
        </a:p>
      </dgm:t>
    </dgm:pt>
    <dgm:pt modelId="{E0C252BF-FAC2-4AA3-B90C-487C33652929}" type="pres">
      <dgm:prSet presAssocID="{7C8BB793-87D6-4BE8-BCE0-80D56C22FA35}" presName="desTx" presStyleLbl="fgAcc1" presStyleIdx="1" presStyleCnt="3">
        <dgm:presLayoutVars>
          <dgm:bulletEnabled val="1"/>
        </dgm:presLayoutVars>
      </dgm:prSet>
      <dgm:spPr/>
      <dgm:t>
        <a:bodyPr/>
        <a:lstStyle/>
        <a:p>
          <a:endParaRPr lang="zh-CN" altLang="en-US"/>
        </a:p>
      </dgm:t>
    </dgm:pt>
    <dgm:pt modelId="{A81B51F1-F114-4432-93D8-B9CD8889EF65}" type="pres">
      <dgm:prSet presAssocID="{FD31D3D3-13C3-4EA5-A963-0BA7069085A8}" presName="sibTrans" presStyleLbl="sibTrans2D1" presStyleIdx="1" presStyleCnt="2"/>
      <dgm:spPr/>
      <dgm:t>
        <a:bodyPr/>
        <a:lstStyle/>
        <a:p>
          <a:endParaRPr lang="zh-CN" altLang="en-US"/>
        </a:p>
      </dgm:t>
    </dgm:pt>
    <dgm:pt modelId="{0FA8B85F-03C7-4E41-8DB6-76DEFB98464D}" type="pres">
      <dgm:prSet presAssocID="{FD31D3D3-13C3-4EA5-A963-0BA7069085A8}" presName="connTx" presStyleLbl="sibTrans2D1" presStyleIdx="1" presStyleCnt="2"/>
      <dgm:spPr/>
      <dgm:t>
        <a:bodyPr/>
        <a:lstStyle/>
        <a:p>
          <a:endParaRPr lang="zh-CN" altLang="en-US"/>
        </a:p>
      </dgm:t>
    </dgm:pt>
    <dgm:pt modelId="{FCA7D4E3-0ABE-4AA7-B691-5EAD8091FEE2}" type="pres">
      <dgm:prSet presAssocID="{C8597B64-EE10-497E-9170-70538A910E7D}" presName="composite" presStyleCnt="0"/>
      <dgm:spPr/>
    </dgm:pt>
    <dgm:pt modelId="{8A2DE3ED-23CF-4F71-9785-8E6D5FC2625D}" type="pres">
      <dgm:prSet presAssocID="{C8597B64-EE10-497E-9170-70538A910E7D}" presName="parTx" presStyleLbl="node1" presStyleIdx="1" presStyleCnt="3">
        <dgm:presLayoutVars>
          <dgm:chMax val="0"/>
          <dgm:chPref val="0"/>
          <dgm:bulletEnabled val="1"/>
        </dgm:presLayoutVars>
      </dgm:prSet>
      <dgm:spPr/>
      <dgm:t>
        <a:bodyPr/>
        <a:lstStyle/>
        <a:p>
          <a:endParaRPr lang="zh-CN" altLang="en-US"/>
        </a:p>
      </dgm:t>
    </dgm:pt>
    <dgm:pt modelId="{44155013-EC3F-4593-BA68-ED54651EEAEB}" type="pres">
      <dgm:prSet presAssocID="{C8597B64-EE10-497E-9170-70538A910E7D}" presName="parSh" presStyleLbl="node1" presStyleIdx="2" presStyleCnt="3"/>
      <dgm:spPr/>
      <dgm:t>
        <a:bodyPr/>
        <a:lstStyle/>
        <a:p>
          <a:endParaRPr lang="zh-CN" altLang="en-US"/>
        </a:p>
      </dgm:t>
    </dgm:pt>
    <dgm:pt modelId="{A0932F6A-C49B-49B9-87E4-2EDE426458F1}" type="pres">
      <dgm:prSet presAssocID="{C8597B64-EE10-497E-9170-70538A910E7D}" presName="desTx" presStyleLbl="fgAcc1" presStyleIdx="2" presStyleCnt="3">
        <dgm:presLayoutVars>
          <dgm:bulletEnabled val="1"/>
        </dgm:presLayoutVars>
      </dgm:prSet>
      <dgm:spPr/>
      <dgm:t>
        <a:bodyPr/>
        <a:lstStyle/>
        <a:p>
          <a:endParaRPr lang="zh-CN" altLang="en-US"/>
        </a:p>
      </dgm:t>
    </dgm:pt>
  </dgm:ptLst>
  <dgm:cxnLst>
    <dgm:cxn modelId="{A1727A82-60B7-42D2-91C6-F12246293729}" type="presOf" srcId="{EAF029D8-E9BD-4F88-A624-F20C8B1B5535}" destId="{DD6D97AF-92BC-49F0-B372-1C19BB1BF02A}" srcOrd="0" destOrd="0" presId="urn:microsoft.com/office/officeart/2005/8/layout/process3"/>
    <dgm:cxn modelId="{0A05392E-5239-4E0F-909B-7AA11C3ADD92}" type="presOf" srcId="{C8597B64-EE10-497E-9170-70538A910E7D}" destId="{44155013-EC3F-4593-BA68-ED54651EEAEB}" srcOrd="1" destOrd="0" presId="urn:microsoft.com/office/officeart/2005/8/layout/process3"/>
    <dgm:cxn modelId="{95A991D0-B528-4647-BF2E-8CEA31F38121}" type="presOf" srcId="{C8597B64-EE10-497E-9170-70538A910E7D}" destId="{8A2DE3ED-23CF-4F71-9785-8E6D5FC2625D}" srcOrd="0" destOrd="0" presId="urn:microsoft.com/office/officeart/2005/8/layout/process3"/>
    <dgm:cxn modelId="{CAD9D060-3636-439E-9CBF-2A6788984B93}" srcId="{EAF029D8-E9BD-4F88-A624-F20C8B1B5535}" destId="{7C8BB793-87D6-4BE8-BCE0-80D56C22FA35}" srcOrd="1" destOrd="0" parTransId="{20171538-5467-44EC-AF43-99085735DEE0}" sibTransId="{FD31D3D3-13C3-4EA5-A963-0BA7069085A8}"/>
    <dgm:cxn modelId="{CDA850C5-9445-4C5D-BE2D-F0A8F30431D2}" type="presOf" srcId="{FD31D3D3-13C3-4EA5-A963-0BA7069085A8}" destId="{0FA8B85F-03C7-4E41-8DB6-76DEFB98464D}" srcOrd="1" destOrd="0" presId="urn:microsoft.com/office/officeart/2005/8/layout/process3"/>
    <dgm:cxn modelId="{7C494ADA-12CB-4067-8EB5-95D231AF37B0}" srcId="{EAF029D8-E9BD-4F88-A624-F20C8B1B5535}" destId="{9D69C71C-F620-4A1B-92AC-5E09AFF12469}" srcOrd="0" destOrd="0" parTransId="{AA621A2B-72FB-455D-8DBB-5E1E3B4E7822}" sibTransId="{797E9AEB-3CCE-4B1F-B1CE-4B1AF180435A}"/>
    <dgm:cxn modelId="{34A040E1-92C3-4068-90FC-A4C168A8119B}" type="presOf" srcId="{80AB2B63-5616-4DF1-90CA-4E5FBF84BDEA}" destId="{AF520A4C-C63E-4D1A-BBCA-594CA3002724}" srcOrd="0" destOrd="0" presId="urn:microsoft.com/office/officeart/2005/8/layout/process3"/>
    <dgm:cxn modelId="{E292DDBB-0BFC-494D-A654-5BC8E4714E2C}" srcId="{EAF029D8-E9BD-4F88-A624-F20C8B1B5535}" destId="{C8597B64-EE10-497E-9170-70538A910E7D}" srcOrd="2" destOrd="0" parTransId="{85E382C7-81EA-4332-A6D3-787FA4641295}" sibTransId="{7814C0F4-81C9-4496-B9C2-1F1DDDC2C48B}"/>
    <dgm:cxn modelId="{BA4D952B-27B7-4FD1-8CA6-C8F575DD2F55}" type="presOf" srcId="{CFCA8DDA-CB90-4764-8374-DC5638AA7248}" destId="{A0932F6A-C49B-49B9-87E4-2EDE426458F1}" srcOrd="0" destOrd="0" presId="urn:microsoft.com/office/officeart/2005/8/layout/process3"/>
    <dgm:cxn modelId="{4D920FDB-024E-4E32-8AA8-2B8BB8B332BC}" type="presOf" srcId="{FD31D3D3-13C3-4EA5-A963-0BA7069085A8}" destId="{A81B51F1-F114-4432-93D8-B9CD8889EF65}" srcOrd="0" destOrd="0" presId="urn:microsoft.com/office/officeart/2005/8/layout/process3"/>
    <dgm:cxn modelId="{4D0FA2E0-DCD1-43C2-807B-ECB8DCB5ADF3}" type="presOf" srcId="{7C8BB793-87D6-4BE8-BCE0-80D56C22FA35}" destId="{8C472E3A-1C8E-4435-9725-6BCCB0282584}" srcOrd="0" destOrd="0" presId="urn:microsoft.com/office/officeart/2005/8/layout/process3"/>
    <dgm:cxn modelId="{12216C59-DCFC-4B0B-8187-866FC6DF3AE4}" type="presOf" srcId="{9D69C71C-F620-4A1B-92AC-5E09AFF12469}" destId="{1B3CCB65-B825-4D95-B137-EEFADCCBDA1F}" srcOrd="0" destOrd="0" presId="urn:microsoft.com/office/officeart/2005/8/layout/process3"/>
    <dgm:cxn modelId="{52529CF3-04F9-495B-9557-E0D283E731C2}" type="presOf" srcId="{8EBF0520-A2B2-4C46-8CEA-24F271E5D778}" destId="{E0C252BF-FAC2-4AA3-B90C-487C33652929}" srcOrd="0" destOrd="0" presId="urn:microsoft.com/office/officeart/2005/8/layout/process3"/>
    <dgm:cxn modelId="{F9EF83D6-F6E8-4455-BF0C-78C9F53C01B3}" srcId="{C8597B64-EE10-497E-9170-70538A910E7D}" destId="{CFCA8DDA-CB90-4764-8374-DC5638AA7248}" srcOrd="0" destOrd="0" parTransId="{D07C8809-E0B9-4911-9462-E011174E0DEC}" sibTransId="{FC07DCC2-B618-4782-BCC9-9A6861F6220D}"/>
    <dgm:cxn modelId="{C332C3C2-B8F7-4222-918B-DE3951DB1B34}" type="presOf" srcId="{9D69C71C-F620-4A1B-92AC-5E09AFF12469}" destId="{038D3BB3-D85B-489D-A47F-59B0C9E2DE86}" srcOrd="1" destOrd="0" presId="urn:microsoft.com/office/officeart/2005/8/layout/process3"/>
    <dgm:cxn modelId="{E9D05A2E-75BD-44DE-9A1D-ADBD02083C2C}" type="presOf" srcId="{797E9AEB-3CCE-4B1F-B1CE-4B1AF180435A}" destId="{7C48BF4F-4440-48DC-B7B1-F9245BBF12FF}" srcOrd="0" destOrd="0" presId="urn:microsoft.com/office/officeart/2005/8/layout/process3"/>
    <dgm:cxn modelId="{DAEF44E7-829F-4677-8E0E-9E1B63AAA42C}" srcId="{7C8BB793-87D6-4BE8-BCE0-80D56C22FA35}" destId="{8EBF0520-A2B2-4C46-8CEA-24F271E5D778}" srcOrd="0" destOrd="0" parTransId="{5C92FE89-CBAF-4E66-8565-42DAECF73794}" sibTransId="{98D14AD9-B0F4-420D-9EC7-E5CF3F736F9E}"/>
    <dgm:cxn modelId="{388B894D-6564-4850-BD68-52E2E038B3CC}" type="presOf" srcId="{797E9AEB-3CCE-4B1F-B1CE-4B1AF180435A}" destId="{813C726D-A29B-4E37-A7DE-301C445AC038}" srcOrd="1" destOrd="0" presId="urn:microsoft.com/office/officeart/2005/8/layout/process3"/>
    <dgm:cxn modelId="{28E5E2F1-B981-4D22-977D-571AC931A848}" type="presOf" srcId="{7C8BB793-87D6-4BE8-BCE0-80D56C22FA35}" destId="{A7CDFD23-E475-49BF-861A-B105CE8DB55F}" srcOrd="1" destOrd="0" presId="urn:microsoft.com/office/officeart/2005/8/layout/process3"/>
    <dgm:cxn modelId="{895A9F15-8D57-44AF-8671-3982FF1008D1}" srcId="{9D69C71C-F620-4A1B-92AC-5E09AFF12469}" destId="{80AB2B63-5616-4DF1-90CA-4E5FBF84BDEA}" srcOrd="0" destOrd="0" parTransId="{00B34FD5-9590-4FE6-A4CC-8149A353EC8C}" sibTransId="{C438704A-C85A-49B8-93B1-446774FAAAD5}"/>
    <dgm:cxn modelId="{AF9D304D-8F38-42CE-9269-0A8D050F9506}" type="presParOf" srcId="{DD6D97AF-92BC-49F0-B372-1C19BB1BF02A}" destId="{92F17248-B9B8-47A0-944D-4CF8AE38CA67}" srcOrd="0" destOrd="0" presId="urn:microsoft.com/office/officeart/2005/8/layout/process3"/>
    <dgm:cxn modelId="{7D783FF2-5F2B-4244-AB99-061A497AD26B}" type="presParOf" srcId="{92F17248-B9B8-47A0-944D-4CF8AE38CA67}" destId="{1B3CCB65-B825-4D95-B137-EEFADCCBDA1F}" srcOrd="0" destOrd="0" presId="urn:microsoft.com/office/officeart/2005/8/layout/process3"/>
    <dgm:cxn modelId="{0427EBFE-CF54-44E0-A266-47A433259255}" type="presParOf" srcId="{92F17248-B9B8-47A0-944D-4CF8AE38CA67}" destId="{038D3BB3-D85B-489D-A47F-59B0C9E2DE86}" srcOrd="1" destOrd="0" presId="urn:microsoft.com/office/officeart/2005/8/layout/process3"/>
    <dgm:cxn modelId="{EFD095C7-5AF6-4C6F-912B-C85B4F868DC9}" type="presParOf" srcId="{92F17248-B9B8-47A0-944D-4CF8AE38CA67}" destId="{AF520A4C-C63E-4D1A-BBCA-594CA3002724}" srcOrd="2" destOrd="0" presId="urn:microsoft.com/office/officeart/2005/8/layout/process3"/>
    <dgm:cxn modelId="{F957A16A-4994-4512-B2BC-4DEE6FE1B695}" type="presParOf" srcId="{DD6D97AF-92BC-49F0-B372-1C19BB1BF02A}" destId="{7C48BF4F-4440-48DC-B7B1-F9245BBF12FF}" srcOrd="1" destOrd="0" presId="urn:microsoft.com/office/officeart/2005/8/layout/process3"/>
    <dgm:cxn modelId="{452DDE95-D483-4DD3-96D5-701AC6066039}" type="presParOf" srcId="{7C48BF4F-4440-48DC-B7B1-F9245BBF12FF}" destId="{813C726D-A29B-4E37-A7DE-301C445AC038}" srcOrd="0" destOrd="0" presId="urn:microsoft.com/office/officeart/2005/8/layout/process3"/>
    <dgm:cxn modelId="{D20421C5-CC6C-41B6-B6BB-472DC8B2F88E}" type="presParOf" srcId="{DD6D97AF-92BC-49F0-B372-1C19BB1BF02A}" destId="{D2752ADD-8F6C-4ACE-872A-FB92584AE690}" srcOrd="2" destOrd="0" presId="urn:microsoft.com/office/officeart/2005/8/layout/process3"/>
    <dgm:cxn modelId="{3602F7C5-3CAB-418A-A1F4-608AAA1BB6EF}" type="presParOf" srcId="{D2752ADD-8F6C-4ACE-872A-FB92584AE690}" destId="{8C472E3A-1C8E-4435-9725-6BCCB0282584}" srcOrd="0" destOrd="0" presId="urn:microsoft.com/office/officeart/2005/8/layout/process3"/>
    <dgm:cxn modelId="{D00C54C1-C094-429E-8F63-56F9C3AA2326}" type="presParOf" srcId="{D2752ADD-8F6C-4ACE-872A-FB92584AE690}" destId="{A7CDFD23-E475-49BF-861A-B105CE8DB55F}" srcOrd="1" destOrd="0" presId="urn:microsoft.com/office/officeart/2005/8/layout/process3"/>
    <dgm:cxn modelId="{1F2D837B-B8E8-4522-B9C4-F90E32D0B686}" type="presParOf" srcId="{D2752ADD-8F6C-4ACE-872A-FB92584AE690}" destId="{E0C252BF-FAC2-4AA3-B90C-487C33652929}" srcOrd="2" destOrd="0" presId="urn:microsoft.com/office/officeart/2005/8/layout/process3"/>
    <dgm:cxn modelId="{5EEA4A5D-9CE2-465E-A437-5848BEF8D25F}" type="presParOf" srcId="{DD6D97AF-92BC-49F0-B372-1C19BB1BF02A}" destId="{A81B51F1-F114-4432-93D8-B9CD8889EF65}" srcOrd="3" destOrd="0" presId="urn:microsoft.com/office/officeart/2005/8/layout/process3"/>
    <dgm:cxn modelId="{0B8C3343-76F3-4C04-84AC-49D500ECCFA1}" type="presParOf" srcId="{A81B51F1-F114-4432-93D8-B9CD8889EF65}" destId="{0FA8B85F-03C7-4E41-8DB6-76DEFB98464D}" srcOrd="0" destOrd="0" presId="urn:microsoft.com/office/officeart/2005/8/layout/process3"/>
    <dgm:cxn modelId="{4E402889-3264-49B8-9F54-BF0D61537526}" type="presParOf" srcId="{DD6D97AF-92BC-49F0-B372-1C19BB1BF02A}" destId="{FCA7D4E3-0ABE-4AA7-B691-5EAD8091FEE2}" srcOrd="4" destOrd="0" presId="urn:microsoft.com/office/officeart/2005/8/layout/process3"/>
    <dgm:cxn modelId="{104E86AB-63C3-467E-B178-21F7AA9F85C4}" type="presParOf" srcId="{FCA7D4E3-0ABE-4AA7-B691-5EAD8091FEE2}" destId="{8A2DE3ED-23CF-4F71-9785-8E6D5FC2625D}" srcOrd="0" destOrd="0" presId="urn:microsoft.com/office/officeart/2005/8/layout/process3"/>
    <dgm:cxn modelId="{9939B76D-D41F-493C-8F76-D88016181D31}" type="presParOf" srcId="{FCA7D4E3-0ABE-4AA7-B691-5EAD8091FEE2}" destId="{44155013-EC3F-4593-BA68-ED54651EEAEB}" srcOrd="1" destOrd="0" presId="urn:microsoft.com/office/officeart/2005/8/layout/process3"/>
    <dgm:cxn modelId="{D634270A-3775-48BC-A6D0-2305B4E0C0B9}" type="presParOf" srcId="{FCA7D4E3-0ABE-4AA7-B691-5EAD8091FEE2}" destId="{A0932F6A-C49B-49B9-87E4-2EDE426458F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8.xml><?xml version="1.0" encoding="utf-8"?>
<dgm:dataModel xmlns:dgm="http://schemas.openxmlformats.org/drawingml/2006/diagram" xmlns:a="http://schemas.openxmlformats.org/drawingml/2006/main">
  <dgm:ptLst>
    <dgm:pt modelId="{01A8B9F2-DF89-4DF6-AD5F-F24F65C7F93A}" type="doc">
      <dgm:prSet loTypeId="urn:microsoft.com/office/officeart/2005/8/layout/process1" loCatId="process" qsTypeId="urn:microsoft.com/office/officeart/2005/8/quickstyle/simple1" qsCatId="simple" csTypeId="urn:microsoft.com/office/officeart/2005/8/colors/accent1_2" csCatId="accent1" phldr="1"/>
      <dgm:spPr/>
    </dgm:pt>
    <dgm:pt modelId="{2A6F8CAF-9ADE-4648-8822-9055929A2A02}">
      <dgm:prSet phldrT="[Text]"/>
      <dgm:spPr/>
      <dgm:t>
        <a:bodyPr/>
        <a:lstStyle/>
        <a:p>
          <a:r>
            <a:rPr lang="en-US" altLang="zh-CN" dirty="0"/>
            <a:t>DEV</a:t>
          </a:r>
          <a:endParaRPr lang="en-US" dirty="0"/>
        </a:p>
      </dgm:t>
    </dgm:pt>
    <dgm:pt modelId="{18D877FA-3680-4A8D-B72E-BC3F5A7CF8CC}" type="parTrans" cxnId="{38FAD6C5-33BD-43F0-8836-A489AEBDFE6C}">
      <dgm:prSet/>
      <dgm:spPr/>
      <dgm:t>
        <a:bodyPr/>
        <a:lstStyle/>
        <a:p>
          <a:endParaRPr lang="en-US"/>
        </a:p>
      </dgm:t>
    </dgm:pt>
    <dgm:pt modelId="{8BAE4362-AED6-48A7-BCCC-A72291356950}" type="sibTrans" cxnId="{38FAD6C5-33BD-43F0-8836-A489AEBDFE6C}">
      <dgm:prSet/>
      <dgm:spPr/>
      <dgm:t>
        <a:bodyPr/>
        <a:lstStyle/>
        <a:p>
          <a:endParaRPr lang="en-US"/>
        </a:p>
      </dgm:t>
    </dgm:pt>
    <dgm:pt modelId="{211D4BF4-1DE7-4CB7-91A6-8C51D41392DF}">
      <dgm:prSet phldrT="[Text]"/>
      <dgm:spPr/>
      <dgm:t>
        <a:bodyPr/>
        <a:lstStyle/>
        <a:p>
          <a:r>
            <a:rPr lang="en-US" altLang="zh-CN" dirty="0"/>
            <a:t>SIT</a:t>
          </a:r>
          <a:endParaRPr lang="en-US" dirty="0"/>
        </a:p>
      </dgm:t>
    </dgm:pt>
    <dgm:pt modelId="{60DAD3F3-AC37-456E-884B-141BD72C4603}" type="parTrans" cxnId="{4D9457F9-8AA2-4518-A8AB-C3BE846B8753}">
      <dgm:prSet/>
      <dgm:spPr/>
      <dgm:t>
        <a:bodyPr/>
        <a:lstStyle/>
        <a:p>
          <a:endParaRPr lang="en-US"/>
        </a:p>
      </dgm:t>
    </dgm:pt>
    <dgm:pt modelId="{CB821AEE-46F0-4643-8F49-D7256E3B2617}" type="sibTrans" cxnId="{4D9457F9-8AA2-4518-A8AB-C3BE846B8753}">
      <dgm:prSet/>
      <dgm:spPr/>
      <dgm:t>
        <a:bodyPr/>
        <a:lstStyle/>
        <a:p>
          <a:endParaRPr lang="en-US"/>
        </a:p>
      </dgm:t>
    </dgm:pt>
    <dgm:pt modelId="{46FA0373-9210-4A02-8476-FB46ACBEF419}">
      <dgm:prSet phldrT="[Text]"/>
      <dgm:spPr/>
      <dgm:t>
        <a:bodyPr/>
        <a:lstStyle/>
        <a:p>
          <a:r>
            <a:rPr lang="en-US" altLang="zh-CN" dirty="0"/>
            <a:t>UAT</a:t>
          </a:r>
          <a:endParaRPr lang="en-US" dirty="0"/>
        </a:p>
      </dgm:t>
    </dgm:pt>
    <dgm:pt modelId="{C8D26393-1786-4233-9C78-56A57B99491C}" type="parTrans" cxnId="{C93EB7FF-6FC8-4AB4-89FA-5718BF3F346F}">
      <dgm:prSet/>
      <dgm:spPr/>
      <dgm:t>
        <a:bodyPr/>
        <a:lstStyle/>
        <a:p>
          <a:endParaRPr lang="en-US"/>
        </a:p>
      </dgm:t>
    </dgm:pt>
    <dgm:pt modelId="{AFF26C37-5B69-4751-8A5F-4CB6F77A7DD2}" type="sibTrans" cxnId="{C93EB7FF-6FC8-4AB4-89FA-5718BF3F346F}">
      <dgm:prSet/>
      <dgm:spPr/>
      <dgm:t>
        <a:bodyPr/>
        <a:lstStyle/>
        <a:p>
          <a:endParaRPr lang="en-US"/>
        </a:p>
      </dgm:t>
    </dgm:pt>
    <dgm:pt modelId="{C72C3F65-5929-489E-B8DC-AB9486CCBED8}">
      <dgm:prSet phldrT="[Text]"/>
      <dgm:spPr/>
      <dgm:t>
        <a:bodyPr/>
        <a:lstStyle/>
        <a:p>
          <a:r>
            <a:rPr lang="en-US" altLang="zh-CN" dirty="0"/>
            <a:t>PRD</a:t>
          </a:r>
          <a:endParaRPr lang="en-US" dirty="0"/>
        </a:p>
      </dgm:t>
    </dgm:pt>
    <dgm:pt modelId="{BC4CB097-7168-4CEC-84D9-4C6065313317}" type="parTrans" cxnId="{19364EAD-027B-483A-B550-1980DFD42A83}">
      <dgm:prSet/>
      <dgm:spPr/>
      <dgm:t>
        <a:bodyPr/>
        <a:lstStyle/>
        <a:p>
          <a:endParaRPr lang="en-US"/>
        </a:p>
      </dgm:t>
    </dgm:pt>
    <dgm:pt modelId="{E62AF5D1-100D-4258-A7EF-06C0479FFF6F}" type="sibTrans" cxnId="{19364EAD-027B-483A-B550-1980DFD42A83}">
      <dgm:prSet/>
      <dgm:spPr/>
      <dgm:t>
        <a:bodyPr/>
        <a:lstStyle/>
        <a:p>
          <a:endParaRPr lang="en-US"/>
        </a:p>
      </dgm:t>
    </dgm:pt>
    <dgm:pt modelId="{D67B0D14-99ED-4F3E-B8AA-32A371050A43}" type="pres">
      <dgm:prSet presAssocID="{01A8B9F2-DF89-4DF6-AD5F-F24F65C7F93A}" presName="Name0" presStyleCnt="0">
        <dgm:presLayoutVars>
          <dgm:dir/>
          <dgm:resizeHandles val="exact"/>
        </dgm:presLayoutVars>
      </dgm:prSet>
      <dgm:spPr/>
    </dgm:pt>
    <dgm:pt modelId="{23949F19-3D3F-47D7-AF2A-2C30939671DB}" type="pres">
      <dgm:prSet presAssocID="{2A6F8CAF-9ADE-4648-8822-9055929A2A02}" presName="node" presStyleLbl="node1" presStyleIdx="0" presStyleCnt="4">
        <dgm:presLayoutVars>
          <dgm:bulletEnabled val="1"/>
        </dgm:presLayoutVars>
      </dgm:prSet>
      <dgm:spPr/>
      <dgm:t>
        <a:bodyPr/>
        <a:lstStyle/>
        <a:p>
          <a:endParaRPr lang="zh-CN" altLang="en-US"/>
        </a:p>
      </dgm:t>
    </dgm:pt>
    <dgm:pt modelId="{1521C1EE-F45B-46EC-AC55-11F6DCDA4A3B}" type="pres">
      <dgm:prSet presAssocID="{8BAE4362-AED6-48A7-BCCC-A72291356950}" presName="sibTrans" presStyleLbl="sibTrans2D1" presStyleIdx="0" presStyleCnt="3"/>
      <dgm:spPr/>
      <dgm:t>
        <a:bodyPr/>
        <a:lstStyle/>
        <a:p>
          <a:endParaRPr lang="zh-CN" altLang="en-US"/>
        </a:p>
      </dgm:t>
    </dgm:pt>
    <dgm:pt modelId="{510E6285-4C9B-4162-860C-832DB733C6EF}" type="pres">
      <dgm:prSet presAssocID="{8BAE4362-AED6-48A7-BCCC-A72291356950}" presName="connectorText" presStyleLbl="sibTrans2D1" presStyleIdx="0" presStyleCnt="3"/>
      <dgm:spPr/>
      <dgm:t>
        <a:bodyPr/>
        <a:lstStyle/>
        <a:p>
          <a:endParaRPr lang="zh-CN" altLang="en-US"/>
        </a:p>
      </dgm:t>
    </dgm:pt>
    <dgm:pt modelId="{33B950B7-BED2-4072-80DD-85DC8786ED24}" type="pres">
      <dgm:prSet presAssocID="{211D4BF4-1DE7-4CB7-91A6-8C51D41392DF}" presName="node" presStyleLbl="node1" presStyleIdx="1" presStyleCnt="4">
        <dgm:presLayoutVars>
          <dgm:bulletEnabled val="1"/>
        </dgm:presLayoutVars>
      </dgm:prSet>
      <dgm:spPr/>
      <dgm:t>
        <a:bodyPr/>
        <a:lstStyle/>
        <a:p>
          <a:endParaRPr lang="zh-CN" altLang="en-US"/>
        </a:p>
      </dgm:t>
    </dgm:pt>
    <dgm:pt modelId="{209E1D52-C19D-4251-B5AA-E6D8DBBF318F}" type="pres">
      <dgm:prSet presAssocID="{CB821AEE-46F0-4643-8F49-D7256E3B2617}" presName="sibTrans" presStyleLbl="sibTrans2D1" presStyleIdx="1" presStyleCnt="3"/>
      <dgm:spPr/>
      <dgm:t>
        <a:bodyPr/>
        <a:lstStyle/>
        <a:p>
          <a:endParaRPr lang="zh-CN" altLang="en-US"/>
        </a:p>
      </dgm:t>
    </dgm:pt>
    <dgm:pt modelId="{EE296CB8-92C5-44C5-829F-E876003E59DD}" type="pres">
      <dgm:prSet presAssocID="{CB821AEE-46F0-4643-8F49-D7256E3B2617}" presName="connectorText" presStyleLbl="sibTrans2D1" presStyleIdx="1" presStyleCnt="3"/>
      <dgm:spPr/>
      <dgm:t>
        <a:bodyPr/>
        <a:lstStyle/>
        <a:p>
          <a:endParaRPr lang="zh-CN" altLang="en-US"/>
        </a:p>
      </dgm:t>
    </dgm:pt>
    <dgm:pt modelId="{6068822D-BFBE-4BB1-BD71-E82DD5C75810}" type="pres">
      <dgm:prSet presAssocID="{46FA0373-9210-4A02-8476-FB46ACBEF419}" presName="node" presStyleLbl="node1" presStyleIdx="2" presStyleCnt="4">
        <dgm:presLayoutVars>
          <dgm:bulletEnabled val="1"/>
        </dgm:presLayoutVars>
      </dgm:prSet>
      <dgm:spPr/>
      <dgm:t>
        <a:bodyPr/>
        <a:lstStyle/>
        <a:p>
          <a:endParaRPr lang="zh-CN" altLang="en-US"/>
        </a:p>
      </dgm:t>
    </dgm:pt>
    <dgm:pt modelId="{8DA0FC14-CFEC-44D0-B169-26550053D4E8}" type="pres">
      <dgm:prSet presAssocID="{AFF26C37-5B69-4751-8A5F-4CB6F77A7DD2}" presName="sibTrans" presStyleLbl="sibTrans2D1" presStyleIdx="2" presStyleCnt="3"/>
      <dgm:spPr/>
      <dgm:t>
        <a:bodyPr/>
        <a:lstStyle/>
        <a:p>
          <a:endParaRPr lang="zh-CN" altLang="en-US"/>
        </a:p>
      </dgm:t>
    </dgm:pt>
    <dgm:pt modelId="{52F8C414-3E3C-48AE-96F3-7E768A93D887}" type="pres">
      <dgm:prSet presAssocID="{AFF26C37-5B69-4751-8A5F-4CB6F77A7DD2}" presName="connectorText" presStyleLbl="sibTrans2D1" presStyleIdx="2" presStyleCnt="3"/>
      <dgm:spPr/>
      <dgm:t>
        <a:bodyPr/>
        <a:lstStyle/>
        <a:p>
          <a:endParaRPr lang="zh-CN" altLang="en-US"/>
        </a:p>
      </dgm:t>
    </dgm:pt>
    <dgm:pt modelId="{A58AF27E-B341-4E19-80A8-8FA01B5B6931}" type="pres">
      <dgm:prSet presAssocID="{C72C3F65-5929-489E-B8DC-AB9486CCBED8}" presName="node" presStyleLbl="node1" presStyleIdx="3" presStyleCnt="4">
        <dgm:presLayoutVars>
          <dgm:bulletEnabled val="1"/>
        </dgm:presLayoutVars>
      </dgm:prSet>
      <dgm:spPr/>
      <dgm:t>
        <a:bodyPr/>
        <a:lstStyle/>
        <a:p>
          <a:endParaRPr lang="zh-CN" altLang="en-US"/>
        </a:p>
      </dgm:t>
    </dgm:pt>
  </dgm:ptLst>
  <dgm:cxnLst>
    <dgm:cxn modelId="{4D9457F9-8AA2-4518-A8AB-C3BE846B8753}" srcId="{01A8B9F2-DF89-4DF6-AD5F-F24F65C7F93A}" destId="{211D4BF4-1DE7-4CB7-91A6-8C51D41392DF}" srcOrd="1" destOrd="0" parTransId="{60DAD3F3-AC37-456E-884B-141BD72C4603}" sibTransId="{CB821AEE-46F0-4643-8F49-D7256E3B2617}"/>
    <dgm:cxn modelId="{F0D37340-058A-49E5-8471-F978C87F7D4D}" type="presOf" srcId="{AFF26C37-5B69-4751-8A5F-4CB6F77A7DD2}" destId="{8DA0FC14-CFEC-44D0-B169-26550053D4E8}" srcOrd="0" destOrd="0" presId="urn:microsoft.com/office/officeart/2005/8/layout/process1"/>
    <dgm:cxn modelId="{C18D7040-DF0D-4A4A-B19C-FF8039F95EA6}" type="presOf" srcId="{8BAE4362-AED6-48A7-BCCC-A72291356950}" destId="{1521C1EE-F45B-46EC-AC55-11F6DCDA4A3B}" srcOrd="0" destOrd="0" presId="urn:microsoft.com/office/officeart/2005/8/layout/process1"/>
    <dgm:cxn modelId="{17C454A7-1558-40B6-B292-34DCE2E92D62}" type="presOf" srcId="{46FA0373-9210-4A02-8476-FB46ACBEF419}" destId="{6068822D-BFBE-4BB1-BD71-E82DD5C75810}" srcOrd="0" destOrd="0" presId="urn:microsoft.com/office/officeart/2005/8/layout/process1"/>
    <dgm:cxn modelId="{6AB2DA39-7CBE-4FCC-8A60-B9502F90770F}" type="presOf" srcId="{211D4BF4-1DE7-4CB7-91A6-8C51D41392DF}" destId="{33B950B7-BED2-4072-80DD-85DC8786ED24}" srcOrd="0" destOrd="0" presId="urn:microsoft.com/office/officeart/2005/8/layout/process1"/>
    <dgm:cxn modelId="{861B667A-F7EE-4470-B56E-6CEB2F120759}" type="presOf" srcId="{AFF26C37-5B69-4751-8A5F-4CB6F77A7DD2}" destId="{52F8C414-3E3C-48AE-96F3-7E768A93D887}" srcOrd="1" destOrd="0" presId="urn:microsoft.com/office/officeart/2005/8/layout/process1"/>
    <dgm:cxn modelId="{38FAD6C5-33BD-43F0-8836-A489AEBDFE6C}" srcId="{01A8B9F2-DF89-4DF6-AD5F-F24F65C7F93A}" destId="{2A6F8CAF-9ADE-4648-8822-9055929A2A02}" srcOrd="0" destOrd="0" parTransId="{18D877FA-3680-4A8D-B72E-BC3F5A7CF8CC}" sibTransId="{8BAE4362-AED6-48A7-BCCC-A72291356950}"/>
    <dgm:cxn modelId="{7D0B6FBE-0233-40F3-9537-912587147E26}" type="presOf" srcId="{01A8B9F2-DF89-4DF6-AD5F-F24F65C7F93A}" destId="{D67B0D14-99ED-4F3E-B8AA-32A371050A43}" srcOrd="0" destOrd="0" presId="urn:microsoft.com/office/officeart/2005/8/layout/process1"/>
    <dgm:cxn modelId="{39D3A031-C739-43A3-A07C-2843F0BDBB90}" type="presOf" srcId="{8BAE4362-AED6-48A7-BCCC-A72291356950}" destId="{510E6285-4C9B-4162-860C-832DB733C6EF}" srcOrd="1" destOrd="0" presId="urn:microsoft.com/office/officeart/2005/8/layout/process1"/>
    <dgm:cxn modelId="{3AD34D91-34F2-46CD-85D2-1641CED7173B}" type="presOf" srcId="{CB821AEE-46F0-4643-8F49-D7256E3B2617}" destId="{EE296CB8-92C5-44C5-829F-E876003E59DD}" srcOrd="1" destOrd="0" presId="urn:microsoft.com/office/officeart/2005/8/layout/process1"/>
    <dgm:cxn modelId="{6CEE4DE1-1C4A-4BDE-83A9-CBFD1BD2BF71}" type="presOf" srcId="{2A6F8CAF-9ADE-4648-8822-9055929A2A02}" destId="{23949F19-3D3F-47D7-AF2A-2C30939671DB}" srcOrd="0" destOrd="0" presId="urn:microsoft.com/office/officeart/2005/8/layout/process1"/>
    <dgm:cxn modelId="{1F968E92-E0C1-48DF-AD8E-68E8C36AF33C}" type="presOf" srcId="{C72C3F65-5929-489E-B8DC-AB9486CCBED8}" destId="{A58AF27E-B341-4E19-80A8-8FA01B5B6931}" srcOrd="0" destOrd="0" presId="urn:microsoft.com/office/officeart/2005/8/layout/process1"/>
    <dgm:cxn modelId="{19364EAD-027B-483A-B550-1980DFD42A83}" srcId="{01A8B9F2-DF89-4DF6-AD5F-F24F65C7F93A}" destId="{C72C3F65-5929-489E-B8DC-AB9486CCBED8}" srcOrd="3" destOrd="0" parTransId="{BC4CB097-7168-4CEC-84D9-4C6065313317}" sibTransId="{E62AF5D1-100D-4258-A7EF-06C0479FFF6F}"/>
    <dgm:cxn modelId="{C93EB7FF-6FC8-4AB4-89FA-5718BF3F346F}" srcId="{01A8B9F2-DF89-4DF6-AD5F-F24F65C7F93A}" destId="{46FA0373-9210-4A02-8476-FB46ACBEF419}" srcOrd="2" destOrd="0" parTransId="{C8D26393-1786-4233-9C78-56A57B99491C}" sibTransId="{AFF26C37-5B69-4751-8A5F-4CB6F77A7DD2}"/>
    <dgm:cxn modelId="{F85DC7C4-CD04-4BE7-9205-B6902A50BAF3}" type="presOf" srcId="{CB821AEE-46F0-4643-8F49-D7256E3B2617}" destId="{209E1D52-C19D-4251-B5AA-E6D8DBBF318F}" srcOrd="0" destOrd="0" presId="urn:microsoft.com/office/officeart/2005/8/layout/process1"/>
    <dgm:cxn modelId="{8C5DD9EE-9DAE-4C13-BF00-632B69107EB4}" type="presParOf" srcId="{D67B0D14-99ED-4F3E-B8AA-32A371050A43}" destId="{23949F19-3D3F-47D7-AF2A-2C30939671DB}" srcOrd="0" destOrd="0" presId="urn:microsoft.com/office/officeart/2005/8/layout/process1"/>
    <dgm:cxn modelId="{DFC8C92A-EE6D-4777-9F14-287EA9FF21E0}" type="presParOf" srcId="{D67B0D14-99ED-4F3E-B8AA-32A371050A43}" destId="{1521C1EE-F45B-46EC-AC55-11F6DCDA4A3B}" srcOrd="1" destOrd="0" presId="urn:microsoft.com/office/officeart/2005/8/layout/process1"/>
    <dgm:cxn modelId="{872EF43F-B334-4717-B329-6A9674016619}" type="presParOf" srcId="{1521C1EE-F45B-46EC-AC55-11F6DCDA4A3B}" destId="{510E6285-4C9B-4162-860C-832DB733C6EF}" srcOrd="0" destOrd="0" presId="urn:microsoft.com/office/officeart/2005/8/layout/process1"/>
    <dgm:cxn modelId="{9A19C2CD-4CFD-42C1-803B-5A216E66CDC0}" type="presParOf" srcId="{D67B0D14-99ED-4F3E-B8AA-32A371050A43}" destId="{33B950B7-BED2-4072-80DD-85DC8786ED24}" srcOrd="2" destOrd="0" presId="urn:microsoft.com/office/officeart/2005/8/layout/process1"/>
    <dgm:cxn modelId="{8D4E5BEA-9028-409E-B0F2-A9B2C2D5F554}" type="presParOf" srcId="{D67B0D14-99ED-4F3E-B8AA-32A371050A43}" destId="{209E1D52-C19D-4251-B5AA-E6D8DBBF318F}" srcOrd="3" destOrd="0" presId="urn:microsoft.com/office/officeart/2005/8/layout/process1"/>
    <dgm:cxn modelId="{4F5FA196-0C48-4580-AB38-74D9522D211E}" type="presParOf" srcId="{209E1D52-C19D-4251-B5AA-E6D8DBBF318F}" destId="{EE296CB8-92C5-44C5-829F-E876003E59DD}" srcOrd="0" destOrd="0" presId="urn:microsoft.com/office/officeart/2005/8/layout/process1"/>
    <dgm:cxn modelId="{702830D9-A7DA-4687-87C1-E27AAE8017E8}" type="presParOf" srcId="{D67B0D14-99ED-4F3E-B8AA-32A371050A43}" destId="{6068822D-BFBE-4BB1-BD71-E82DD5C75810}" srcOrd="4" destOrd="0" presId="urn:microsoft.com/office/officeart/2005/8/layout/process1"/>
    <dgm:cxn modelId="{9CDD8DA6-F939-4B13-A780-DED1FB9A159D}" type="presParOf" srcId="{D67B0D14-99ED-4F3E-B8AA-32A371050A43}" destId="{8DA0FC14-CFEC-44D0-B169-26550053D4E8}" srcOrd="5" destOrd="0" presId="urn:microsoft.com/office/officeart/2005/8/layout/process1"/>
    <dgm:cxn modelId="{04FAB19B-8A87-4616-8E0E-8831D51B6F4B}" type="presParOf" srcId="{8DA0FC14-CFEC-44D0-B169-26550053D4E8}" destId="{52F8C414-3E3C-48AE-96F3-7E768A93D887}" srcOrd="0" destOrd="0" presId="urn:microsoft.com/office/officeart/2005/8/layout/process1"/>
    <dgm:cxn modelId="{DCB1ECD7-E9E5-40E3-AE53-400339D836FE}" type="presParOf" srcId="{D67B0D14-99ED-4F3E-B8AA-32A371050A43}" destId="{A58AF27E-B341-4E19-80A8-8FA01B5B6931}"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1A8B9F2-DF89-4DF6-AD5F-F24F65C7F93A}" type="doc">
      <dgm:prSet loTypeId="urn:microsoft.com/office/officeart/2005/8/layout/process1" loCatId="process" qsTypeId="urn:microsoft.com/office/officeart/2005/8/quickstyle/simple1" qsCatId="simple" csTypeId="urn:microsoft.com/office/officeart/2005/8/colors/accent1_2" csCatId="accent1" phldr="1"/>
      <dgm:spPr/>
    </dgm:pt>
    <dgm:pt modelId="{2A6F8CAF-9ADE-4648-8822-9055929A2A02}">
      <dgm:prSet phldrT="[Text]"/>
      <dgm:spPr/>
      <dgm:t>
        <a:bodyPr/>
        <a:lstStyle/>
        <a:p>
          <a:r>
            <a:rPr lang="zh-CN" altLang="zh-CN" dirty="0"/>
            <a:t>数据字典变更申请</a:t>
          </a:r>
          <a:endParaRPr lang="en-US" altLang="zh-CN" dirty="0"/>
        </a:p>
      </dgm:t>
    </dgm:pt>
    <dgm:pt modelId="{18D877FA-3680-4A8D-B72E-BC3F5A7CF8CC}" type="parTrans" cxnId="{38FAD6C5-33BD-43F0-8836-A489AEBDFE6C}">
      <dgm:prSet/>
      <dgm:spPr/>
      <dgm:t>
        <a:bodyPr/>
        <a:lstStyle/>
        <a:p>
          <a:endParaRPr lang="en-US"/>
        </a:p>
      </dgm:t>
    </dgm:pt>
    <dgm:pt modelId="{8BAE4362-AED6-48A7-BCCC-A72291356950}" type="sibTrans" cxnId="{38FAD6C5-33BD-43F0-8836-A489AEBDFE6C}">
      <dgm:prSet/>
      <dgm:spPr/>
      <dgm:t>
        <a:bodyPr/>
        <a:lstStyle/>
        <a:p>
          <a:endParaRPr lang="en-US"/>
        </a:p>
      </dgm:t>
    </dgm:pt>
    <dgm:pt modelId="{211D4BF4-1DE7-4CB7-91A6-8C51D41392DF}">
      <dgm:prSet phldrT="[Text]"/>
      <dgm:spPr/>
      <dgm:t>
        <a:bodyPr/>
        <a:lstStyle/>
        <a:p>
          <a:r>
            <a:rPr lang="zh-CN" altLang="en-US" dirty="0"/>
            <a:t>变更审核</a:t>
          </a:r>
          <a:endParaRPr lang="en-US" dirty="0"/>
        </a:p>
      </dgm:t>
    </dgm:pt>
    <dgm:pt modelId="{60DAD3F3-AC37-456E-884B-141BD72C4603}" type="parTrans" cxnId="{4D9457F9-8AA2-4518-A8AB-C3BE846B8753}">
      <dgm:prSet/>
      <dgm:spPr/>
      <dgm:t>
        <a:bodyPr/>
        <a:lstStyle/>
        <a:p>
          <a:endParaRPr lang="en-US"/>
        </a:p>
      </dgm:t>
    </dgm:pt>
    <dgm:pt modelId="{CB821AEE-46F0-4643-8F49-D7256E3B2617}" type="sibTrans" cxnId="{4D9457F9-8AA2-4518-A8AB-C3BE846B8753}">
      <dgm:prSet/>
      <dgm:spPr/>
      <dgm:t>
        <a:bodyPr/>
        <a:lstStyle/>
        <a:p>
          <a:endParaRPr lang="en-US"/>
        </a:p>
      </dgm:t>
    </dgm:pt>
    <dgm:pt modelId="{46FA0373-9210-4A02-8476-FB46ACBEF419}">
      <dgm:prSet phldrT="[Text]"/>
      <dgm:spPr/>
      <dgm:t>
        <a:bodyPr/>
        <a:lstStyle/>
        <a:p>
          <a:r>
            <a:rPr lang="zh-CN" altLang="zh-CN" dirty="0"/>
            <a:t>主数据数据字典表</a:t>
          </a:r>
          <a:r>
            <a:rPr lang="en-US" altLang="zh-CN" dirty="0" err="1"/>
            <a:t>MdmItemCode、Dynamics</a:t>
          </a:r>
          <a:r>
            <a:rPr lang="en-US" altLang="zh-CN" dirty="0"/>
            <a:t> Solution</a:t>
          </a:r>
          <a:r>
            <a:rPr lang="zh-CN" altLang="zh-CN" dirty="0"/>
            <a:t>同步变更</a:t>
          </a:r>
          <a:endParaRPr lang="en-US" altLang="zh-CN" dirty="0"/>
        </a:p>
      </dgm:t>
    </dgm:pt>
    <dgm:pt modelId="{C8D26393-1786-4233-9C78-56A57B99491C}" type="parTrans" cxnId="{C93EB7FF-6FC8-4AB4-89FA-5718BF3F346F}">
      <dgm:prSet/>
      <dgm:spPr/>
      <dgm:t>
        <a:bodyPr/>
        <a:lstStyle/>
        <a:p>
          <a:endParaRPr lang="en-US"/>
        </a:p>
      </dgm:t>
    </dgm:pt>
    <dgm:pt modelId="{AFF26C37-5B69-4751-8A5F-4CB6F77A7DD2}" type="sibTrans" cxnId="{C93EB7FF-6FC8-4AB4-89FA-5718BF3F346F}">
      <dgm:prSet/>
      <dgm:spPr/>
      <dgm:t>
        <a:bodyPr/>
        <a:lstStyle/>
        <a:p>
          <a:endParaRPr lang="en-US"/>
        </a:p>
      </dgm:t>
    </dgm:pt>
    <dgm:pt modelId="{D67B0D14-99ED-4F3E-B8AA-32A371050A43}" type="pres">
      <dgm:prSet presAssocID="{01A8B9F2-DF89-4DF6-AD5F-F24F65C7F93A}" presName="Name0" presStyleCnt="0">
        <dgm:presLayoutVars>
          <dgm:dir/>
          <dgm:resizeHandles val="exact"/>
        </dgm:presLayoutVars>
      </dgm:prSet>
      <dgm:spPr/>
    </dgm:pt>
    <dgm:pt modelId="{23949F19-3D3F-47D7-AF2A-2C30939671DB}" type="pres">
      <dgm:prSet presAssocID="{2A6F8CAF-9ADE-4648-8822-9055929A2A02}" presName="node" presStyleLbl="node1" presStyleIdx="0" presStyleCnt="3">
        <dgm:presLayoutVars>
          <dgm:bulletEnabled val="1"/>
        </dgm:presLayoutVars>
      </dgm:prSet>
      <dgm:spPr/>
      <dgm:t>
        <a:bodyPr/>
        <a:lstStyle/>
        <a:p>
          <a:endParaRPr lang="zh-CN" altLang="en-US"/>
        </a:p>
      </dgm:t>
    </dgm:pt>
    <dgm:pt modelId="{1521C1EE-F45B-46EC-AC55-11F6DCDA4A3B}" type="pres">
      <dgm:prSet presAssocID="{8BAE4362-AED6-48A7-BCCC-A72291356950}" presName="sibTrans" presStyleLbl="sibTrans2D1" presStyleIdx="0" presStyleCnt="2"/>
      <dgm:spPr/>
      <dgm:t>
        <a:bodyPr/>
        <a:lstStyle/>
        <a:p>
          <a:endParaRPr lang="zh-CN" altLang="en-US"/>
        </a:p>
      </dgm:t>
    </dgm:pt>
    <dgm:pt modelId="{510E6285-4C9B-4162-860C-832DB733C6EF}" type="pres">
      <dgm:prSet presAssocID="{8BAE4362-AED6-48A7-BCCC-A72291356950}" presName="connectorText" presStyleLbl="sibTrans2D1" presStyleIdx="0" presStyleCnt="2"/>
      <dgm:spPr/>
      <dgm:t>
        <a:bodyPr/>
        <a:lstStyle/>
        <a:p>
          <a:endParaRPr lang="zh-CN" altLang="en-US"/>
        </a:p>
      </dgm:t>
    </dgm:pt>
    <dgm:pt modelId="{33B950B7-BED2-4072-80DD-85DC8786ED24}" type="pres">
      <dgm:prSet presAssocID="{211D4BF4-1DE7-4CB7-91A6-8C51D41392DF}" presName="node" presStyleLbl="node1" presStyleIdx="1" presStyleCnt="3">
        <dgm:presLayoutVars>
          <dgm:bulletEnabled val="1"/>
        </dgm:presLayoutVars>
      </dgm:prSet>
      <dgm:spPr/>
      <dgm:t>
        <a:bodyPr/>
        <a:lstStyle/>
        <a:p>
          <a:endParaRPr lang="zh-CN" altLang="en-US"/>
        </a:p>
      </dgm:t>
    </dgm:pt>
    <dgm:pt modelId="{209E1D52-C19D-4251-B5AA-E6D8DBBF318F}" type="pres">
      <dgm:prSet presAssocID="{CB821AEE-46F0-4643-8F49-D7256E3B2617}" presName="sibTrans" presStyleLbl="sibTrans2D1" presStyleIdx="1" presStyleCnt="2"/>
      <dgm:spPr/>
      <dgm:t>
        <a:bodyPr/>
        <a:lstStyle/>
        <a:p>
          <a:endParaRPr lang="zh-CN" altLang="en-US"/>
        </a:p>
      </dgm:t>
    </dgm:pt>
    <dgm:pt modelId="{EE296CB8-92C5-44C5-829F-E876003E59DD}" type="pres">
      <dgm:prSet presAssocID="{CB821AEE-46F0-4643-8F49-D7256E3B2617}" presName="connectorText" presStyleLbl="sibTrans2D1" presStyleIdx="1" presStyleCnt="2"/>
      <dgm:spPr/>
      <dgm:t>
        <a:bodyPr/>
        <a:lstStyle/>
        <a:p>
          <a:endParaRPr lang="zh-CN" altLang="en-US"/>
        </a:p>
      </dgm:t>
    </dgm:pt>
    <dgm:pt modelId="{6068822D-BFBE-4BB1-BD71-E82DD5C75810}" type="pres">
      <dgm:prSet presAssocID="{46FA0373-9210-4A02-8476-FB46ACBEF419}" presName="node" presStyleLbl="node1" presStyleIdx="2" presStyleCnt="3">
        <dgm:presLayoutVars>
          <dgm:bulletEnabled val="1"/>
        </dgm:presLayoutVars>
      </dgm:prSet>
      <dgm:spPr/>
      <dgm:t>
        <a:bodyPr/>
        <a:lstStyle/>
        <a:p>
          <a:endParaRPr lang="zh-CN" altLang="en-US"/>
        </a:p>
      </dgm:t>
    </dgm:pt>
  </dgm:ptLst>
  <dgm:cxnLst>
    <dgm:cxn modelId="{7D0B6FBE-0233-40F3-9537-912587147E26}" type="presOf" srcId="{01A8B9F2-DF89-4DF6-AD5F-F24F65C7F93A}" destId="{D67B0D14-99ED-4F3E-B8AA-32A371050A43}" srcOrd="0" destOrd="0" presId="urn:microsoft.com/office/officeart/2005/8/layout/process1"/>
    <dgm:cxn modelId="{6AB2DA39-7CBE-4FCC-8A60-B9502F90770F}" type="presOf" srcId="{211D4BF4-1DE7-4CB7-91A6-8C51D41392DF}" destId="{33B950B7-BED2-4072-80DD-85DC8786ED24}" srcOrd="0" destOrd="0" presId="urn:microsoft.com/office/officeart/2005/8/layout/process1"/>
    <dgm:cxn modelId="{4D9457F9-8AA2-4518-A8AB-C3BE846B8753}" srcId="{01A8B9F2-DF89-4DF6-AD5F-F24F65C7F93A}" destId="{211D4BF4-1DE7-4CB7-91A6-8C51D41392DF}" srcOrd="1" destOrd="0" parTransId="{60DAD3F3-AC37-456E-884B-141BD72C4603}" sibTransId="{CB821AEE-46F0-4643-8F49-D7256E3B2617}"/>
    <dgm:cxn modelId="{38FAD6C5-33BD-43F0-8836-A489AEBDFE6C}" srcId="{01A8B9F2-DF89-4DF6-AD5F-F24F65C7F93A}" destId="{2A6F8CAF-9ADE-4648-8822-9055929A2A02}" srcOrd="0" destOrd="0" parTransId="{18D877FA-3680-4A8D-B72E-BC3F5A7CF8CC}" sibTransId="{8BAE4362-AED6-48A7-BCCC-A72291356950}"/>
    <dgm:cxn modelId="{C18D7040-DF0D-4A4A-B19C-FF8039F95EA6}" type="presOf" srcId="{8BAE4362-AED6-48A7-BCCC-A72291356950}" destId="{1521C1EE-F45B-46EC-AC55-11F6DCDA4A3B}" srcOrd="0" destOrd="0" presId="urn:microsoft.com/office/officeart/2005/8/layout/process1"/>
    <dgm:cxn modelId="{3AD34D91-34F2-46CD-85D2-1641CED7173B}" type="presOf" srcId="{CB821AEE-46F0-4643-8F49-D7256E3B2617}" destId="{EE296CB8-92C5-44C5-829F-E876003E59DD}" srcOrd="1" destOrd="0" presId="urn:microsoft.com/office/officeart/2005/8/layout/process1"/>
    <dgm:cxn modelId="{6CEE4DE1-1C4A-4BDE-83A9-CBFD1BD2BF71}" type="presOf" srcId="{2A6F8CAF-9ADE-4648-8822-9055929A2A02}" destId="{23949F19-3D3F-47D7-AF2A-2C30939671DB}" srcOrd="0" destOrd="0" presId="urn:microsoft.com/office/officeart/2005/8/layout/process1"/>
    <dgm:cxn modelId="{39D3A031-C739-43A3-A07C-2843F0BDBB90}" type="presOf" srcId="{8BAE4362-AED6-48A7-BCCC-A72291356950}" destId="{510E6285-4C9B-4162-860C-832DB733C6EF}" srcOrd="1" destOrd="0" presId="urn:microsoft.com/office/officeart/2005/8/layout/process1"/>
    <dgm:cxn modelId="{C93EB7FF-6FC8-4AB4-89FA-5718BF3F346F}" srcId="{01A8B9F2-DF89-4DF6-AD5F-F24F65C7F93A}" destId="{46FA0373-9210-4A02-8476-FB46ACBEF419}" srcOrd="2" destOrd="0" parTransId="{C8D26393-1786-4233-9C78-56A57B99491C}" sibTransId="{AFF26C37-5B69-4751-8A5F-4CB6F77A7DD2}"/>
    <dgm:cxn modelId="{F85DC7C4-CD04-4BE7-9205-B6902A50BAF3}" type="presOf" srcId="{CB821AEE-46F0-4643-8F49-D7256E3B2617}" destId="{209E1D52-C19D-4251-B5AA-E6D8DBBF318F}" srcOrd="0" destOrd="0" presId="urn:microsoft.com/office/officeart/2005/8/layout/process1"/>
    <dgm:cxn modelId="{17C454A7-1558-40B6-B292-34DCE2E92D62}" type="presOf" srcId="{46FA0373-9210-4A02-8476-FB46ACBEF419}" destId="{6068822D-BFBE-4BB1-BD71-E82DD5C75810}" srcOrd="0" destOrd="0" presId="urn:microsoft.com/office/officeart/2005/8/layout/process1"/>
    <dgm:cxn modelId="{8C5DD9EE-9DAE-4C13-BF00-632B69107EB4}" type="presParOf" srcId="{D67B0D14-99ED-4F3E-B8AA-32A371050A43}" destId="{23949F19-3D3F-47D7-AF2A-2C30939671DB}" srcOrd="0" destOrd="0" presId="urn:microsoft.com/office/officeart/2005/8/layout/process1"/>
    <dgm:cxn modelId="{DFC8C92A-EE6D-4777-9F14-287EA9FF21E0}" type="presParOf" srcId="{D67B0D14-99ED-4F3E-B8AA-32A371050A43}" destId="{1521C1EE-F45B-46EC-AC55-11F6DCDA4A3B}" srcOrd="1" destOrd="0" presId="urn:microsoft.com/office/officeart/2005/8/layout/process1"/>
    <dgm:cxn modelId="{872EF43F-B334-4717-B329-6A9674016619}" type="presParOf" srcId="{1521C1EE-F45B-46EC-AC55-11F6DCDA4A3B}" destId="{510E6285-4C9B-4162-860C-832DB733C6EF}" srcOrd="0" destOrd="0" presId="urn:microsoft.com/office/officeart/2005/8/layout/process1"/>
    <dgm:cxn modelId="{9A19C2CD-4CFD-42C1-803B-5A216E66CDC0}" type="presParOf" srcId="{D67B0D14-99ED-4F3E-B8AA-32A371050A43}" destId="{33B950B7-BED2-4072-80DD-85DC8786ED24}" srcOrd="2" destOrd="0" presId="urn:microsoft.com/office/officeart/2005/8/layout/process1"/>
    <dgm:cxn modelId="{8D4E5BEA-9028-409E-B0F2-A9B2C2D5F554}" type="presParOf" srcId="{D67B0D14-99ED-4F3E-B8AA-32A371050A43}" destId="{209E1D52-C19D-4251-B5AA-E6D8DBBF318F}" srcOrd="3" destOrd="0" presId="urn:microsoft.com/office/officeart/2005/8/layout/process1"/>
    <dgm:cxn modelId="{4F5FA196-0C48-4580-AB38-74D9522D211E}" type="presParOf" srcId="{209E1D52-C19D-4251-B5AA-E6D8DBBF318F}" destId="{EE296CB8-92C5-44C5-829F-E876003E59DD}" srcOrd="0" destOrd="0" presId="urn:microsoft.com/office/officeart/2005/8/layout/process1"/>
    <dgm:cxn modelId="{702830D9-A7DA-4687-87C1-E27AAE8017E8}" type="presParOf" srcId="{D67B0D14-99ED-4F3E-B8AA-32A371050A43}" destId="{6068822D-BFBE-4BB1-BD71-E82DD5C75810}"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B53ED3-654B-4CE7-A482-4E2992010096}" type="doc">
      <dgm:prSet loTypeId="urn:microsoft.com/office/officeart/2005/8/layout/vList5" loCatId="list" qsTypeId="urn:microsoft.com/office/officeart/2005/8/quickstyle/simple2" qsCatId="simple" csTypeId="urn:microsoft.com/office/officeart/2005/8/colors/colorful4" csCatId="colorful" phldr="1"/>
      <dgm:spPr/>
      <dgm:t>
        <a:bodyPr/>
        <a:lstStyle/>
        <a:p>
          <a:endParaRPr lang="zh-CN" altLang="en-US"/>
        </a:p>
      </dgm:t>
    </dgm:pt>
    <dgm:pt modelId="{E0BADC4B-5220-4B62-9422-D93CE0E9D40E}">
      <dgm:prSet custT="1"/>
      <dgm:spPr>
        <a:xfrm>
          <a:off x="738389" y="2210"/>
          <a:ext cx="1547609" cy="966303"/>
        </a:xfrm>
        <a:solidFill>
          <a:srgbClr val="76BE5B">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rtl="0"/>
          <a:r>
            <a:rPr lang="zh-CN" altLang="en-US" sz="1600" b="1" dirty="0">
              <a:solidFill>
                <a:sysClr val="window" lastClr="FFFFFF"/>
              </a:solidFill>
              <a:latin typeface="黑体" pitchFamily="49" charset="-122"/>
              <a:ea typeface="黑体" pitchFamily="49" charset="-122"/>
              <a:cs typeface="+mn-cs"/>
            </a:rPr>
            <a:t>形式</a:t>
          </a:r>
        </a:p>
      </dgm:t>
    </dgm:pt>
    <dgm:pt modelId="{6E37B163-2E9E-4F4C-9D6D-2D0F2DEAACD0}" type="parTrans" cxnId="{0A5320F2-72CA-4A26-8091-8196528CB5DC}">
      <dgm:prSet/>
      <dgm:spPr/>
      <dgm:t>
        <a:bodyPr/>
        <a:lstStyle/>
        <a:p>
          <a:endParaRPr lang="zh-CN" altLang="en-US">
            <a:latin typeface="黑体" pitchFamily="49" charset="-122"/>
            <a:ea typeface="黑体" pitchFamily="49" charset="-122"/>
          </a:endParaRPr>
        </a:p>
      </dgm:t>
    </dgm:pt>
    <dgm:pt modelId="{D05397B3-3184-43B0-A08B-631465802E41}" type="sibTrans" cxnId="{0A5320F2-72CA-4A26-8091-8196528CB5DC}">
      <dgm:prSet/>
      <dgm:spPr/>
      <dgm:t>
        <a:bodyPr/>
        <a:lstStyle/>
        <a:p>
          <a:endParaRPr lang="zh-CN" altLang="en-US">
            <a:latin typeface="黑体" pitchFamily="49" charset="-122"/>
            <a:ea typeface="黑体" pitchFamily="49" charset="-122"/>
          </a:endParaRPr>
        </a:p>
      </dgm:t>
    </dgm:pt>
    <dgm:pt modelId="{0F8945F4-1125-4EEE-AB91-F96EB36B0E4A}">
      <dgm:prSet custT="1"/>
      <dgm:spPr>
        <a:xfrm>
          <a:off x="738389" y="1016829"/>
          <a:ext cx="1547609" cy="966303"/>
        </a:xfrm>
        <a:solidFill>
          <a:srgbClr val="76BE5B">
            <a:hueOff val="592306"/>
            <a:satOff val="14192"/>
            <a:lumOff val="-9069"/>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rtl="0"/>
          <a:endParaRPr lang="en-US" altLang="zh-CN" sz="1800" b="1" dirty="0">
            <a:solidFill>
              <a:sysClr val="window" lastClr="FFFFFF"/>
            </a:solidFill>
            <a:latin typeface="黑体" pitchFamily="49" charset="-122"/>
            <a:ea typeface="黑体" pitchFamily="49" charset="-122"/>
            <a:cs typeface="+mn-cs"/>
          </a:endParaRPr>
        </a:p>
        <a:p>
          <a:pPr rtl="0"/>
          <a:r>
            <a:rPr lang="zh-CN" altLang="en-US" sz="1600" b="1" dirty="0">
              <a:solidFill>
                <a:sysClr val="window" lastClr="FFFFFF"/>
              </a:solidFill>
              <a:latin typeface="黑体" pitchFamily="49" charset="-122"/>
              <a:ea typeface="黑体" pitchFamily="49" charset="-122"/>
              <a:cs typeface="+mn-cs"/>
            </a:rPr>
            <a:t>生命周期</a:t>
          </a:r>
          <a:endParaRPr lang="en-US" sz="1600" b="1" dirty="0">
            <a:solidFill>
              <a:sysClr val="window" lastClr="FFFFFF"/>
            </a:solidFill>
            <a:latin typeface="黑体" pitchFamily="49" charset="-122"/>
            <a:ea typeface="黑体" pitchFamily="49" charset="-122"/>
            <a:cs typeface="+mn-cs"/>
          </a:endParaRPr>
        </a:p>
      </dgm:t>
    </dgm:pt>
    <dgm:pt modelId="{D67AA454-8DED-44E3-BD26-FCFB4A7F7AC0}" type="parTrans" cxnId="{EBD56C9C-CB59-48ED-AE28-DB227533B69A}">
      <dgm:prSet/>
      <dgm:spPr/>
      <dgm:t>
        <a:bodyPr/>
        <a:lstStyle/>
        <a:p>
          <a:endParaRPr lang="zh-CN" altLang="en-US">
            <a:latin typeface="黑体" pitchFamily="49" charset="-122"/>
            <a:ea typeface="黑体" pitchFamily="49" charset="-122"/>
          </a:endParaRPr>
        </a:p>
      </dgm:t>
    </dgm:pt>
    <dgm:pt modelId="{2C03FB97-9BF0-46A9-9CD6-00B08311D799}" type="sibTrans" cxnId="{EBD56C9C-CB59-48ED-AE28-DB227533B69A}">
      <dgm:prSet/>
      <dgm:spPr/>
      <dgm:t>
        <a:bodyPr/>
        <a:lstStyle/>
        <a:p>
          <a:endParaRPr lang="zh-CN" altLang="en-US">
            <a:latin typeface="黑体" pitchFamily="49" charset="-122"/>
            <a:ea typeface="黑体" pitchFamily="49" charset="-122"/>
          </a:endParaRPr>
        </a:p>
      </dgm:t>
    </dgm:pt>
    <dgm:pt modelId="{5ED911D2-2AF8-49A9-B1CD-C9B4A7B0BB76}">
      <dgm:prSet custT="1"/>
      <dgm:spPr>
        <a:xfrm>
          <a:off x="738389" y="2031448"/>
          <a:ext cx="1547609" cy="966303"/>
        </a:xfrm>
        <a:solidFill>
          <a:srgbClr val="76BE5B">
            <a:hueOff val="1184612"/>
            <a:satOff val="28385"/>
            <a:lumOff val="-18137"/>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rtl="0"/>
          <a:r>
            <a:rPr lang="zh-CN" altLang="en-US" sz="1600" b="1" dirty="0">
              <a:solidFill>
                <a:sysClr val="window" lastClr="FFFFFF"/>
              </a:solidFill>
              <a:latin typeface="黑体" pitchFamily="49" charset="-122"/>
              <a:ea typeface="黑体" pitchFamily="49" charset="-122"/>
              <a:cs typeface="+mn-cs"/>
            </a:rPr>
            <a:t>易变性</a:t>
          </a:r>
          <a:endParaRPr lang="en-US" sz="1600" b="1" dirty="0">
            <a:solidFill>
              <a:sysClr val="window" lastClr="FFFFFF"/>
            </a:solidFill>
            <a:latin typeface="黑体" pitchFamily="49" charset="-122"/>
            <a:ea typeface="黑体" pitchFamily="49" charset="-122"/>
            <a:cs typeface="+mn-cs"/>
          </a:endParaRPr>
        </a:p>
      </dgm:t>
    </dgm:pt>
    <dgm:pt modelId="{C90D2F52-C69D-4DDC-A170-A5A702F5208F}" type="parTrans" cxnId="{F7B7F763-C11D-4A19-B3B6-7D199FEEAF4F}">
      <dgm:prSet/>
      <dgm:spPr/>
      <dgm:t>
        <a:bodyPr/>
        <a:lstStyle/>
        <a:p>
          <a:endParaRPr lang="zh-CN" altLang="en-US">
            <a:latin typeface="黑体" pitchFamily="49" charset="-122"/>
            <a:ea typeface="黑体" pitchFamily="49" charset="-122"/>
          </a:endParaRPr>
        </a:p>
      </dgm:t>
    </dgm:pt>
    <dgm:pt modelId="{CEFE6AA5-BA30-4AE9-89D4-62068D804FC6}" type="sibTrans" cxnId="{F7B7F763-C11D-4A19-B3B6-7D199FEEAF4F}">
      <dgm:prSet/>
      <dgm:spPr/>
      <dgm:t>
        <a:bodyPr/>
        <a:lstStyle/>
        <a:p>
          <a:endParaRPr lang="zh-CN" altLang="en-US">
            <a:latin typeface="黑体" pitchFamily="49" charset="-122"/>
            <a:ea typeface="黑体" pitchFamily="49" charset="-122"/>
          </a:endParaRPr>
        </a:p>
      </dgm:t>
    </dgm:pt>
    <dgm:pt modelId="{614CC2EE-3B80-448B-817F-7D8283B34A6A}">
      <dgm:prSet custT="1"/>
      <dgm:spPr>
        <a:xfrm>
          <a:off x="738389" y="3046067"/>
          <a:ext cx="1547609" cy="966303"/>
        </a:xfrm>
        <a:solidFill>
          <a:srgbClr val="76BE5B">
            <a:hueOff val="1776918"/>
            <a:satOff val="42577"/>
            <a:lumOff val="-27206"/>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rtl="0"/>
          <a:r>
            <a:rPr lang="zh-CN" altLang="en-US" sz="1600" b="1" dirty="0">
              <a:solidFill>
                <a:sysClr val="window" lastClr="FFFFFF"/>
              </a:solidFill>
              <a:latin typeface="黑体" pitchFamily="49" charset="-122"/>
              <a:ea typeface="黑体" pitchFamily="49" charset="-122"/>
              <a:cs typeface="+mn-cs"/>
            </a:rPr>
            <a:t>价值</a:t>
          </a:r>
          <a:endParaRPr lang="en-US" sz="1600" b="1" dirty="0">
            <a:solidFill>
              <a:sysClr val="window" lastClr="FFFFFF"/>
            </a:solidFill>
            <a:latin typeface="黑体" pitchFamily="49" charset="-122"/>
            <a:ea typeface="黑体" pitchFamily="49" charset="-122"/>
            <a:cs typeface="+mn-cs"/>
          </a:endParaRPr>
        </a:p>
      </dgm:t>
    </dgm:pt>
    <dgm:pt modelId="{6F8CE89D-0EC4-4B5B-8238-AA3DEB760A15}" type="parTrans" cxnId="{C9EE8119-BBD4-4DF0-8C1D-494AA2BED02A}">
      <dgm:prSet/>
      <dgm:spPr/>
      <dgm:t>
        <a:bodyPr/>
        <a:lstStyle/>
        <a:p>
          <a:endParaRPr lang="zh-CN" altLang="en-US">
            <a:latin typeface="黑体" pitchFamily="49" charset="-122"/>
            <a:ea typeface="黑体" pitchFamily="49" charset="-122"/>
          </a:endParaRPr>
        </a:p>
      </dgm:t>
    </dgm:pt>
    <dgm:pt modelId="{C4D458E1-6225-4880-983D-C15DFCF576D2}" type="sibTrans" cxnId="{C9EE8119-BBD4-4DF0-8C1D-494AA2BED02A}">
      <dgm:prSet/>
      <dgm:spPr/>
      <dgm:t>
        <a:bodyPr/>
        <a:lstStyle/>
        <a:p>
          <a:endParaRPr lang="zh-CN" altLang="en-US">
            <a:latin typeface="黑体" pitchFamily="49" charset="-122"/>
            <a:ea typeface="黑体" pitchFamily="49" charset="-122"/>
          </a:endParaRPr>
        </a:p>
      </dgm:t>
    </dgm:pt>
    <dgm:pt modelId="{EA72C6CD-2034-468B-A66A-5A51713475CE}">
      <dgm:prSet custT="1"/>
      <dgm:spPr>
        <a:xfrm>
          <a:off x="738389" y="4060686"/>
          <a:ext cx="1547609" cy="966303"/>
        </a:xfrm>
        <a:solidFill>
          <a:srgbClr val="76BE5B">
            <a:hueOff val="2369224"/>
            <a:satOff val="56769"/>
            <a:lumOff val="-36275"/>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rtl="0"/>
          <a:r>
            <a:rPr lang="zh-CN" altLang="en-US" sz="1600" b="1" dirty="0">
              <a:solidFill>
                <a:sysClr val="window" lastClr="FFFFFF"/>
              </a:solidFill>
              <a:latin typeface="黑体" pitchFamily="49" charset="-122"/>
              <a:ea typeface="黑体" pitchFamily="49" charset="-122"/>
              <a:cs typeface="+mn-cs"/>
            </a:rPr>
            <a:t>可变性</a:t>
          </a:r>
        </a:p>
      </dgm:t>
    </dgm:pt>
    <dgm:pt modelId="{9ACF1B6F-6A74-4360-A16D-ED88836162D0}" type="parTrans" cxnId="{C1972DA9-54C5-4596-82BA-5A847ADA67FA}">
      <dgm:prSet/>
      <dgm:spPr/>
      <dgm:t>
        <a:bodyPr/>
        <a:lstStyle/>
        <a:p>
          <a:endParaRPr lang="zh-CN" altLang="en-US">
            <a:latin typeface="黑体" pitchFamily="49" charset="-122"/>
            <a:ea typeface="黑体" pitchFamily="49" charset="-122"/>
          </a:endParaRPr>
        </a:p>
      </dgm:t>
    </dgm:pt>
    <dgm:pt modelId="{C6F9921F-55EC-42CA-B799-ACE308955A1D}" type="sibTrans" cxnId="{C1972DA9-54C5-4596-82BA-5A847ADA67FA}">
      <dgm:prSet/>
      <dgm:spPr/>
      <dgm:t>
        <a:bodyPr/>
        <a:lstStyle/>
        <a:p>
          <a:endParaRPr lang="zh-CN" altLang="en-US">
            <a:latin typeface="黑体" pitchFamily="49" charset="-122"/>
            <a:ea typeface="黑体" pitchFamily="49" charset="-122"/>
          </a:endParaRPr>
        </a:p>
      </dgm:t>
    </dgm:pt>
    <dgm:pt modelId="{F0383617-CDD4-41F3-92DD-E3630026C0ED}">
      <dgm:prSet/>
      <dgm:spPr>
        <a:xfrm rot="5400000">
          <a:off x="4587823" y="-2202983"/>
          <a:ext cx="773043" cy="5376691"/>
        </a:xfrm>
        <a:solidFill>
          <a:srgbClr val="76BE5B">
            <a:tint val="40000"/>
            <a:alpha val="90000"/>
            <a:hueOff val="0"/>
            <a:satOff val="0"/>
            <a:lumOff val="0"/>
            <a:alphaOff val="0"/>
          </a:srgbClr>
        </a:solidFill>
        <a:ln w="25400" cap="flat" cmpd="sng" algn="ctr">
          <a:solidFill>
            <a:srgbClr val="76BE5B">
              <a:tint val="40000"/>
              <a:alpha val="90000"/>
              <a:hueOff val="0"/>
              <a:satOff val="0"/>
              <a:lumOff val="0"/>
              <a:alphaOff val="0"/>
            </a:srgbClr>
          </a:solidFill>
          <a:prstDash val="solid"/>
        </a:ln>
        <a:effectLst/>
      </dgm:spPr>
      <dgm:t>
        <a:bodyPr/>
        <a:lstStyle/>
        <a:p>
          <a:pPr rtl="0"/>
          <a:r>
            <a:rPr lang="zh-CN" altLang="en-US" dirty="0">
              <a:solidFill>
                <a:srgbClr val="000000"/>
              </a:solidFill>
              <a:latin typeface="黑体" pitchFamily="49" charset="-122"/>
              <a:ea typeface="黑体" pitchFamily="49" charset="-122"/>
              <a:cs typeface="+mn-cs"/>
            </a:rPr>
            <a:t>主题数据在业务过程中通常以主名词的形式出现</a:t>
          </a:r>
          <a:r>
            <a:rPr lang="en-US" dirty="0">
              <a:solidFill>
                <a:srgbClr val="000000"/>
              </a:solidFill>
              <a:latin typeface="黑体" pitchFamily="49" charset="-122"/>
              <a:ea typeface="黑体" pitchFamily="49" charset="-122"/>
              <a:cs typeface="+mn-cs"/>
            </a:rPr>
            <a:t>,</a:t>
          </a:r>
          <a:r>
            <a:rPr lang="zh-CN" altLang="en-US" dirty="0">
              <a:solidFill>
                <a:srgbClr val="000000"/>
              </a:solidFill>
              <a:latin typeface="黑体" pitchFamily="49" charset="-122"/>
              <a:ea typeface="黑体" pitchFamily="49" charset="-122"/>
              <a:cs typeface="+mn-cs"/>
            </a:rPr>
            <a:t> 通常可以分为四大类</a:t>
          </a:r>
          <a:r>
            <a:rPr lang="en-US" dirty="0">
              <a:solidFill>
                <a:srgbClr val="000000"/>
              </a:solidFill>
              <a:latin typeface="黑体" pitchFamily="49" charset="-122"/>
              <a:ea typeface="黑体" pitchFamily="49" charset="-122"/>
              <a:cs typeface="+mn-cs"/>
            </a:rPr>
            <a:t>: </a:t>
          </a:r>
          <a:r>
            <a:rPr lang="zh-CN" altLang="en-US" b="1" u="sng" dirty="0">
              <a:solidFill>
                <a:srgbClr val="000000"/>
              </a:solidFill>
              <a:latin typeface="黑体" pitchFamily="49" charset="-122"/>
              <a:ea typeface="黑体" pitchFamily="49" charset="-122"/>
              <a:cs typeface="+mn-cs"/>
            </a:rPr>
            <a:t>人</a:t>
          </a:r>
          <a:r>
            <a:rPr lang="zh-CN" altLang="en-US" dirty="0">
              <a:solidFill>
                <a:srgbClr val="000000"/>
              </a:solidFill>
              <a:latin typeface="黑体" pitchFamily="49" charset="-122"/>
              <a:ea typeface="黑体" pitchFamily="49" charset="-122"/>
              <a:cs typeface="+mn-cs"/>
            </a:rPr>
            <a:t>，</a:t>
          </a:r>
          <a:r>
            <a:rPr lang="zh-CN" altLang="en-US" b="1" u="sng" dirty="0">
              <a:solidFill>
                <a:srgbClr val="000000"/>
              </a:solidFill>
              <a:latin typeface="黑体" pitchFamily="49" charset="-122"/>
              <a:ea typeface="黑体" pitchFamily="49" charset="-122"/>
              <a:cs typeface="+mn-cs"/>
            </a:rPr>
            <a:t>物</a:t>
          </a:r>
          <a:r>
            <a:rPr lang="zh-CN" altLang="en-US" dirty="0">
              <a:solidFill>
                <a:srgbClr val="000000"/>
              </a:solidFill>
              <a:latin typeface="黑体" pitchFamily="49" charset="-122"/>
              <a:ea typeface="黑体" pitchFamily="49" charset="-122"/>
              <a:cs typeface="+mn-cs"/>
            </a:rPr>
            <a:t>，</a:t>
          </a:r>
          <a:r>
            <a:rPr lang="zh-CN" altLang="en-US" b="1" u="sng" dirty="0">
              <a:solidFill>
                <a:srgbClr val="000000"/>
              </a:solidFill>
              <a:latin typeface="黑体" pitchFamily="49" charset="-122"/>
              <a:ea typeface="黑体" pitchFamily="49" charset="-122"/>
              <a:cs typeface="+mn-cs"/>
            </a:rPr>
            <a:t>地点</a:t>
          </a:r>
          <a:r>
            <a:rPr lang="zh-CN" altLang="en-US" dirty="0">
              <a:solidFill>
                <a:srgbClr val="000000"/>
              </a:solidFill>
              <a:latin typeface="黑体" pitchFamily="49" charset="-122"/>
              <a:ea typeface="黑体" pitchFamily="49" charset="-122"/>
              <a:cs typeface="+mn-cs"/>
            </a:rPr>
            <a:t>和</a:t>
          </a:r>
          <a:r>
            <a:rPr lang="zh-CN" altLang="en-US" b="1" u="sng" dirty="0">
              <a:solidFill>
                <a:srgbClr val="000000"/>
              </a:solidFill>
              <a:latin typeface="黑体" pitchFamily="49" charset="-122"/>
              <a:ea typeface="黑体" pitchFamily="49" charset="-122"/>
              <a:cs typeface="+mn-cs"/>
            </a:rPr>
            <a:t>概念</a:t>
          </a:r>
          <a:r>
            <a:rPr lang="zh-CN" altLang="en-US" dirty="0">
              <a:solidFill>
                <a:srgbClr val="000000"/>
              </a:solidFill>
              <a:latin typeface="黑体" pitchFamily="49" charset="-122"/>
              <a:ea typeface="黑体" pitchFamily="49" charset="-122"/>
              <a:cs typeface="+mn-cs"/>
            </a:rPr>
            <a:t>。</a:t>
          </a:r>
        </a:p>
      </dgm:t>
    </dgm:pt>
    <dgm:pt modelId="{36FD7ED7-5FAF-480B-AA27-0CFF6D7722B3}" type="parTrans" cxnId="{602566DD-63D7-4153-9558-86CD2A681408}">
      <dgm:prSet/>
      <dgm:spPr/>
      <dgm:t>
        <a:bodyPr/>
        <a:lstStyle/>
        <a:p>
          <a:endParaRPr lang="zh-CN" altLang="en-US">
            <a:latin typeface="黑体" pitchFamily="49" charset="-122"/>
            <a:ea typeface="黑体" pitchFamily="49" charset="-122"/>
          </a:endParaRPr>
        </a:p>
      </dgm:t>
    </dgm:pt>
    <dgm:pt modelId="{0ABF0CA1-AB29-4481-9109-C1AC97574C2F}" type="sibTrans" cxnId="{602566DD-63D7-4153-9558-86CD2A681408}">
      <dgm:prSet/>
      <dgm:spPr/>
      <dgm:t>
        <a:bodyPr/>
        <a:lstStyle/>
        <a:p>
          <a:endParaRPr lang="zh-CN" altLang="en-US">
            <a:latin typeface="黑体" pitchFamily="49" charset="-122"/>
            <a:ea typeface="黑体" pitchFamily="49" charset="-122"/>
          </a:endParaRPr>
        </a:p>
      </dgm:t>
    </dgm:pt>
    <dgm:pt modelId="{2F4BB272-4DFA-46C5-B1AC-F38D15489AB0}">
      <dgm:prSet/>
      <dgm:spPr>
        <a:xfrm rot="5400000">
          <a:off x="4587823" y="-1188364"/>
          <a:ext cx="773043" cy="5376691"/>
        </a:xfrm>
        <a:solidFill>
          <a:srgbClr val="76BE5B">
            <a:tint val="40000"/>
            <a:alpha val="90000"/>
            <a:hueOff val="322262"/>
            <a:satOff val="-6327"/>
            <a:lumOff val="-1359"/>
            <a:alphaOff val="0"/>
          </a:srgbClr>
        </a:solidFill>
        <a:ln w="25400" cap="flat" cmpd="sng" algn="ctr">
          <a:solidFill>
            <a:srgbClr val="76BE5B">
              <a:tint val="40000"/>
              <a:alpha val="90000"/>
              <a:hueOff val="322262"/>
              <a:satOff val="-6327"/>
              <a:lumOff val="-1359"/>
              <a:alphaOff val="0"/>
            </a:srgbClr>
          </a:solidFill>
          <a:prstDash val="solid"/>
        </a:ln>
        <a:effectLst/>
      </dgm:spPr>
      <dgm:t>
        <a:bodyPr/>
        <a:lstStyle/>
        <a:p>
          <a:pPr rtl="0"/>
          <a:r>
            <a:rPr lang="zh-CN" altLang="en-US" dirty="0">
              <a:solidFill>
                <a:srgbClr val="000000"/>
              </a:solidFill>
              <a:latin typeface="黑体" pitchFamily="49" charset="-122"/>
              <a:ea typeface="黑体" pitchFamily="49" charset="-122"/>
              <a:cs typeface="+mn-cs"/>
            </a:rPr>
            <a:t>有</a:t>
          </a:r>
          <a:r>
            <a:rPr lang="en-US" altLang="zh-CN" dirty="0">
              <a:solidFill>
                <a:srgbClr val="000000"/>
              </a:solidFill>
              <a:latin typeface="黑体" pitchFamily="49" charset="-122"/>
              <a:ea typeface="黑体" pitchFamily="49" charset="-122"/>
              <a:cs typeface="+mn-cs"/>
            </a:rPr>
            <a:t>CRUD</a:t>
          </a:r>
          <a:r>
            <a:rPr lang="zh-CN" altLang="en-US" dirty="0">
              <a:solidFill>
                <a:srgbClr val="000000"/>
              </a:solidFill>
              <a:latin typeface="黑体" pitchFamily="49" charset="-122"/>
              <a:ea typeface="黑体" pitchFamily="49" charset="-122"/>
              <a:cs typeface="+mn-cs"/>
            </a:rPr>
            <a:t>和查找的生命周期过程。</a:t>
          </a:r>
          <a:endParaRPr lang="en-US" dirty="0">
            <a:solidFill>
              <a:srgbClr val="000000"/>
            </a:solidFill>
            <a:latin typeface="黑体" pitchFamily="49" charset="-122"/>
            <a:ea typeface="黑体" pitchFamily="49" charset="-122"/>
            <a:cs typeface="+mn-cs"/>
          </a:endParaRPr>
        </a:p>
      </dgm:t>
    </dgm:pt>
    <dgm:pt modelId="{CCF43BF7-C5AC-44ED-9668-86A3E2AFE9E4}" type="parTrans" cxnId="{AD54B75D-30AB-4B76-B7B5-43C89E18C092}">
      <dgm:prSet/>
      <dgm:spPr/>
      <dgm:t>
        <a:bodyPr/>
        <a:lstStyle/>
        <a:p>
          <a:endParaRPr lang="zh-CN" altLang="en-US">
            <a:latin typeface="黑体" pitchFamily="49" charset="-122"/>
            <a:ea typeface="黑体" pitchFamily="49" charset="-122"/>
          </a:endParaRPr>
        </a:p>
      </dgm:t>
    </dgm:pt>
    <dgm:pt modelId="{ED373070-196D-44C1-9EC3-8F0EF5382550}" type="sibTrans" cxnId="{AD54B75D-30AB-4B76-B7B5-43C89E18C092}">
      <dgm:prSet/>
      <dgm:spPr/>
      <dgm:t>
        <a:bodyPr/>
        <a:lstStyle/>
        <a:p>
          <a:endParaRPr lang="zh-CN" altLang="en-US">
            <a:latin typeface="黑体" pitchFamily="49" charset="-122"/>
            <a:ea typeface="黑体" pitchFamily="49" charset="-122"/>
          </a:endParaRPr>
        </a:p>
      </dgm:t>
    </dgm:pt>
    <dgm:pt modelId="{D20136D8-60F6-4BA4-BC0D-1DC7870F79ED}">
      <dgm:prSet/>
      <dgm:spPr>
        <a:xfrm rot="5400000">
          <a:off x="4587823" y="-173745"/>
          <a:ext cx="773043" cy="5376691"/>
        </a:xfrm>
        <a:solidFill>
          <a:srgbClr val="76BE5B">
            <a:tint val="40000"/>
            <a:alpha val="90000"/>
            <a:hueOff val="644525"/>
            <a:satOff val="-12653"/>
            <a:lumOff val="-2719"/>
            <a:alphaOff val="0"/>
          </a:srgbClr>
        </a:solidFill>
        <a:ln w="25400" cap="flat" cmpd="sng" algn="ctr">
          <a:solidFill>
            <a:srgbClr val="76BE5B">
              <a:tint val="40000"/>
              <a:alpha val="90000"/>
              <a:hueOff val="644525"/>
              <a:satOff val="-12653"/>
              <a:lumOff val="-2719"/>
              <a:alphaOff val="0"/>
            </a:srgbClr>
          </a:solidFill>
          <a:prstDash val="solid"/>
        </a:ln>
        <a:effectLst/>
      </dgm:spPr>
      <dgm:t>
        <a:bodyPr/>
        <a:lstStyle/>
        <a:p>
          <a:pPr rtl="0"/>
          <a:r>
            <a:rPr lang="zh-CN" altLang="en-US" dirty="0">
              <a:solidFill>
                <a:srgbClr val="000000"/>
              </a:solidFill>
              <a:latin typeface="黑体" pitchFamily="49" charset="-122"/>
              <a:ea typeface="黑体" pitchFamily="49" charset="-122"/>
              <a:cs typeface="+mn-cs"/>
            </a:rPr>
            <a:t>比交易数据更不易变动。</a:t>
          </a:r>
          <a:endParaRPr lang="en-US" dirty="0">
            <a:solidFill>
              <a:srgbClr val="000000"/>
            </a:solidFill>
            <a:latin typeface="黑体" pitchFamily="49" charset="-122"/>
            <a:ea typeface="黑体" pitchFamily="49" charset="-122"/>
            <a:cs typeface="+mn-cs"/>
          </a:endParaRPr>
        </a:p>
      </dgm:t>
    </dgm:pt>
    <dgm:pt modelId="{4B9E2B37-2E9A-4253-8E98-3D7045A8AC2D}" type="parTrans" cxnId="{6968ECFF-51BF-4453-B9C8-A6799DF89B46}">
      <dgm:prSet/>
      <dgm:spPr/>
      <dgm:t>
        <a:bodyPr/>
        <a:lstStyle/>
        <a:p>
          <a:endParaRPr lang="zh-CN" altLang="en-US">
            <a:latin typeface="黑体" pitchFamily="49" charset="-122"/>
            <a:ea typeface="黑体" pitchFamily="49" charset="-122"/>
          </a:endParaRPr>
        </a:p>
      </dgm:t>
    </dgm:pt>
    <dgm:pt modelId="{C1272A94-7F7A-43FA-90F0-0031DAC35CD2}" type="sibTrans" cxnId="{6968ECFF-51BF-4453-B9C8-A6799DF89B46}">
      <dgm:prSet/>
      <dgm:spPr/>
      <dgm:t>
        <a:bodyPr/>
        <a:lstStyle/>
        <a:p>
          <a:endParaRPr lang="zh-CN" altLang="en-US">
            <a:latin typeface="黑体" pitchFamily="49" charset="-122"/>
            <a:ea typeface="黑体" pitchFamily="49" charset="-122"/>
          </a:endParaRPr>
        </a:p>
      </dgm:t>
    </dgm:pt>
    <dgm:pt modelId="{64A26431-3599-43B5-990F-6CCDC411709D}">
      <dgm:prSet/>
      <dgm:spPr>
        <a:xfrm rot="5400000">
          <a:off x="4587823" y="840873"/>
          <a:ext cx="773043" cy="5376691"/>
        </a:xfrm>
        <a:solidFill>
          <a:srgbClr val="76BE5B">
            <a:tint val="40000"/>
            <a:alpha val="90000"/>
            <a:hueOff val="966787"/>
            <a:satOff val="-18980"/>
            <a:lumOff val="-4078"/>
            <a:alphaOff val="0"/>
          </a:srgbClr>
        </a:solidFill>
        <a:ln w="25400" cap="flat" cmpd="sng" algn="ctr">
          <a:solidFill>
            <a:srgbClr val="76BE5B">
              <a:tint val="40000"/>
              <a:alpha val="90000"/>
              <a:hueOff val="966787"/>
              <a:satOff val="-18980"/>
              <a:lumOff val="-4078"/>
              <a:alphaOff val="0"/>
            </a:srgbClr>
          </a:solidFill>
          <a:prstDash val="solid"/>
        </a:ln>
        <a:effectLst/>
      </dgm:spPr>
      <dgm:t>
        <a:bodyPr/>
        <a:lstStyle/>
        <a:p>
          <a:pPr rtl="0"/>
          <a:r>
            <a:rPr lang="zh-CN" altLang="en-US" dirty="0">
              <a:solidFill>
                <a:srgbClr val="000000"/>
              </a:solidFill>
              <a:latin typeface="黑体" pitchFamily="49" charset="-122"/>
              <a:ea typeface="黑体" pitchFamily="49" charset="-122"/>
              <a:cs typeface="+mn-cs"/>
            </a:rPr>
            <a:t>数据元素价值高。</a:t>
          </a:r>
          <a:endParaRPr lang="en-US" dirty="0">
            <a:solidFill>
              <a:srgbClr val="000000"/>
            </a:solidFill>
            <a:latin typeface="黑体" pitchFamily="49" charset="-122"/>
            <a:ea typeface="黑体" pitchFamily="49" charset="-122"/>
            <a:cs typeface="+mn-cs"/>
          </a:endParaRPr>
        </a:p>
      </dgm:t>
    </dgm:pt>
    <dgm:pt modelId="{8BBB7190-6CCB-4BD0-81D4-9204796B18E6}" type="parTrans" cxnId="{37D2FB5B-E277-4C7E-B7F6-957BAA381281}">
      <dgm:prSet/>
      <dgm:spPr/>
      <dgm:t>
        <a:bodyPr/>
        <a:lstStyle/>
        <a:p>
          <a:endParaRPr lang="zh-CN" altLang="en-US">
            <a:latin typeface="黑体" pitchFamily="49" charset="-122"/>
            <a:ea typeface="黑体" pitchFamily="49" charset="-122"/>
          </a:endParaRPr>
        </a:p>
      </dgm:t>
    </dgm:pt>
    <dgm:pt modelId="{2A6460E2-9B4A-422F-8C05-CD74A56499BA}" type="sibTrans" cxnId="{37D2FB5B-E277-4C7E-B7F6-957BAA381281}">
      <dgm:prSet/>
      <dgm:spPr/>
      <dgm:t>
        <a:bodyPr/>
        <a:lstStyle/>
        <a:p>
          <a:endParaRPr lang="zh-CN" altLang="en-US">
            <a:latin typeface="黑体" pitchFamily="49" charset="-122"/>
            <a:ea typeface="黑体" pitchFamily="49" charset="-122"/>
          </a:endParaRPr>
        </a:p>
      </dgm:t>
    </dgm:pt>
    <dgm:pt modelId="{5A3FD7C2-3B79-41EB-9544-A2F298ED5451}">
      <dgm:prSet/>
      <dgm:spPr>
        <a:xfrm rot="5400000">
          <a:off x="4587823" y="1855492"/>
          <a:ext cx="773043" cy="5376691"/>
        </a:xfrm>
        <a:solidFill>
          <a:srgbClr val="76BE5B">
            <a:tint val="40000"/>
            <a:alpha val="90000"/>
            <a:hueOff val="1289050"/>
            <a:satOff val="-25307"/>
            <a:lumOff val="-5438"/>
            <a:alphaOff val="0"/>
          </a:srgbClr>
        </a:solidFill>
        <a:ln w="25400" cap="flat" cmpd="sng" algn="ctr">
          <a:solidFill>
            <a:srgbClr val="76BE5B">
              <a:tint val="40000"/>
              <a:alpha val="90000"/>
              <a:hueOff val="1289050"/>
              <a:satOff val="-25307"/>
              <a:lumOff val="-5438"/>
              <a:alphaOff val="0"/>
            </a:srgbClr>
          </a:solidFill>
          <a:prstDash val="solid"/>
        </a:ln>
        <a:effectLst/>
      </dgm:spPr>
      <dgm:t>
        <a:bodyPr/>
        <a:lstStyle/>
        <a:p>
          <a:pPr rtl="0"/>
          <a:r>
            <a:rPr lang="zh-CN" altLang="en-US" dirty="0">
              <a:solidFill>
                <a:srgbClr val="000000"/>
              </a:solidFill>
              <a:latin typeface="黑体" pitchFamily="49" charset="-122"/>
              <a:ea typeface="黑体" pitchFamily="49" charset="-122"/>
              <a:cs typeface="+mn-cs"/>
            </a:rPr>
            <a:t>数据实体的属性有变动的可能。</a:t>
          </a:r>
        </a:p>
      </dgm:t>
    </dgm:pt>
    <dgm:pt modelId="{109410EB-DEF2-4BC0-BB8F-7667A185C2D4}" type="parTrans" cxnId="{049BDDFC-9C0F-4700-A675-A4360D59E55B}">
      <dgm:prSet/>
      <dgm:spPr/>
      <dgm:t>
        <a:bodyPr/>
        <a:lstStyle/>
        <a:p>
          <a:endParaRPr lang="zh-CN" altLang="en-US">
            <a:latin typeface="黑体" pitchFamily="49" charset="-122"/>
            <a:ea typeface="黑体" pitchFamily="49" charset="-122"/>
          </a:endParaRPr>
        </a:p>
      </dgm:t>
    </dgm:pt>
    <dgm:pt modelId="{AF75716D-3FD5-457D-9BE6-49EF899146B4}" type="sibTrans" cxnId="{049BDDFC-9C0F-4700-A675-A4360D59E55B}">
      <dgm:prSet/>
      <dgm:spPr/>
      <dgm:t>
        <a:bodyPr/>
        <a:lstStyle/>
        <a:p>
          <a:endParaRPr lang="zh-CN" altLang="en-US">
            <a:latin typeface="黑体" pitchFamily="49" charset="-122"/>
            <a:ea typeface="黑体" pitchFamily="49" charset="-122"/>
          </a:endParaRPr>
        </a:p>
      </dgm:t>
    </dgm:pt>
    <dgm:pt modelId="{14ACB2F1-43FC-4AA6-AE1D-6FC606A8536F}" type="pres">
      <dgm:prSet presAssocID="{EBB53ED3-654B-4CE7-A482-4E2992010096}" presName="Name0" presStyleCnt="0">
        <dgm:presLayoutVars>
          <dgm:dir/>
          <dgm:animLvl val="lvl"/>
          <dgm:resizeHandles val="exact"/>
        </dgm:presLayoutVars>
      </dgm:prSet>
      <dgm:spPr/>
      <dgm:t>
        <a:bodyPr/>
        <a:lstStyle/>
        <a:p>
          <a:endParaRPr lang="zh-CN" altLang="en-US"/>
        </a:p>
      </dgm:t>
    </dgm:pt>
    <dgm:pt modelId="{02DB6992-F208-4A48-AB32-C6F4492735C2}" type="pres">
      <dgm:prSet presAssocID="{E0BADC4B-5220-4B62-9422-D93CE0E9D40E}" presName="linNode" presStyleCnt="0"/>
      <dgm:spPr/>
    </dgm:pt>
    <dgm:pt modelId="{7775C6E1-F63C-42BF-AE93-EB6226AE54E9}" type="pres">
      <dgm:prSet presAssocID="{E0BADC4B-5220-4B62-9422-D93CE0E9D40E}" presName="parentText" presStyleLbl="node1" presStyleIdx="0" presStyleCnt="5" custScaleX="51171">
        <dgm:presLayoutVars>
          <dgm:chMax val="1"/>
          <dgm:bulletEnabled val="1"/>
        </dgm:presLayoutVars>
      </dgm:prSet>
      <dgm:spPr>
        <a:prstGeom prst="roundRect">
          <a:avLst/>
        </a:prstGeom>
      </dgm:spPr>
      <dgm:t>
        <a:bodyPr/>
        <a:lstStyle/>
        <a:p>
          <a:endParaRPr lang="zh-CN" altLang="en-US"/>
        </a:p>
      </dgm:t>
    </dgm:pt>
    <dgm:pt modelId="{7230773D-3594-4A89-82BE-C5AC21DC613A}" type="pres">
      <dgm:prSet presAssocID="{E0BADC4B-5220-4B62-9422-D93CE0E9D40E}" presName="descendantText" presStyleLbl="alignAccFollowNode1" presStyleIdx="0" presStyleCnt="5">
        <dgm:presLayoutVars>
          <dgm:bulletEnabled val="1"/>
        </dgm:presLayoutVars>
      </dgm:prSet>
      <dgm:spPr>
        <a:prstGeom prst="round2SameRect">
          <a:avLst/>
        </a:prstGeom>
      </dgm:spPr>
      <dgm:t>
        <a:bodyPr/>
        <a:lstStyle/>
        <a:p>
          <a:endParaRPr lang="zh-CN" altLang="en-US"/>
        </a:p>
      </dgm:t>
    </dgm:pt>
    <dgm:pt modelId="{8D245717-3DA5-4C78-9AE9-EDE734801A9A}" type="pres">
      <dgm:prSet presAssocID="{D05397B3-3184-43B0-A08B-631465802E41}" presName="sp" presStyleCnt="0"/>
      <dgm:spPr/>
    </dgm:pt>
    <dgm:pt modelId="{2F0477F6-7BEF-4EFB-BA4F-F578BEE2EABD}" type="pres">
      <dgm:prSet presAssocID="{0F8945F4-1125-4EEE-AB91-F96EB36B0E4A}" presName="linNode" presStyleCnt="0"/>
      <dgm:spPr/>
    </dgm:pt>
    <dgm:pt modelId="{86C26BFA-3B3D-42C2-B859-283AB4259718}" type="pres">
      <dgm:prSet presAssocID="{0F8945F4-1125-4EEE-AB91-F96EB36B0E4A}" presName="parentText" presStyleLbl="node1" presStyleIdx="1" presStyleCnt="5" custScaleX="51171">
        <dgm:presLayoutVars>
          <dgm:chMax val="1"/>
          <dgm:bulletEnabled val="1"/>
        </dgm:presLayoutVars>
      </dgm:prSet>
      <dgm:spPr>
        <a:prstGeom prst="roundRect">
          <a:avLst/>
        </a:prstGeom>
      </dgm:spPr>
      <dgm:t>
        <a:bodyPr/>
        <a:lstStyle/>
        <a:p>
          <a:endParaRPr lang="zh-CN" altLang="en-US"/>
        </a:p>
      </dgm:t>
    </dgm:pt>
    <dgm:pt modelId="{3EE146B7-3740-4DFB-8EB7-4E6851C9F126}" type="pres">
      <dgm:prSet presAssocID="{0F8945F4-1125-4EEE-AB91-F96EB36B0E4A}" presName="descendantText" presStyleLbl="alignAccFollowNode1" presStyleIdx="1" presStyleCnt="5">
        <dgm:presLayoutVars>
          <dgm:bulletEnabled val="1"/>
        </dgm:presLayoutVars>
      </dgm:prSet>
      <dgm:spPr>
        <a:prstGeom prst="round2SameRect">
          <a:avLst/>
        </a:prstGeom>
      </dgm:spPr>
      <dgm:t>
        <a:bodyPr/>
        <a:lstStyle/>
        <a:p>
          <a:endParaRPr lang="zh-CN" altLang="en-US"/>
        </a:p>
      </dgm:t>
    </dgm:pt>
    <dgm:pt modelId="{0EE3F590-C657-4288-AA17-8B518805C24C}" type="pres">
      <dgm:prSet presAssocID="{2C03FB97-9BF0-46A9-9CD6-00B08311D799}" presName="sp" presStyleCnt="0"/>
      <dgm:spPr/>
    </dgm:pt>
    <dgm:pt modelId="{65B7A204-2B66-4730-9DC4-3004FEBE55F6}" type="pres">
      <dgm:prSet presAssocID="{5ED911D2-2AF8-49A9-B1CD-C9B4A7B0BB76}" presName="linNode" presStyleCnt="0"/>
      <dgm:spPr/>
    </dgm:pt>
    <dgm:pt modelId="{9180DFB9-1872-477B-8777-8BE2F0F5EBFE}" type="pres">
      <dgm:prSet presAssocID="{5ED911D2-2AF8-49A9-B1CD-C9B4A7B0BB76}" presName="parentText" presStyleLbl="node1" presStyleIdx="2" presStyleCnt="5" custScaleX="51171">
        <dgm:presLayoutVars>
          <dgm:chMax val="1"/>
          <dgm:bulletEnabled val="1"/>
        </dgm:presLayoutVars>
      </dgm:prSet>
      <dgm:spPr>
        <a:prstGeom prst="roundRect">
          <a:avLst/>
        </a:prstGeom>
      </dgm:spPr>
      <dgm:t>
        <a:bodyPr/>
        <a:lstStyle/>
        <a:p>
          <a:endParaRPr lang="zh-CN" altLang="en-US"/>
        </a:p>
      </dgm:t>
    </dgm:pt>
    <dgm:pt modelId="{C28FA02F-CDE6-4F34-80B2-ADBB837CBEB7}" type="pres">
      <dgm:prSet presAssocID="{5ED911D2-2AF8-49A9-B1CD-C9B4A7B0BB76}" presName="descendantText" presStyleLbl="alignAccFollowNode1" presStyleIdx="2" presStyleCnt="5">
        <dgm:presLayoutVars>
          <dgm:bulletEnabled val="1"/>
        </dgm:presLayoutVars>
      </dgm:prSet>
      <dgm:spPr>
        <a:prstGeom prst="round2SameRect">
          <a:avLst/>
        </a:prstGeom>
      </dgm:spPr>
      <dgm:t>
        <a:bodyPr/>
        <a:lstStyle/>
        <a:p>
          <a:endParaRPr lang="zh-CN" altLang="en-US"/>
        </a:p>
      </dgm:t>
    </dgm:pt>
    <dgm:pt modelId="{6009E852-FA69-400B-8B48-CB4E5AEB7BB7}" type="pres">
      <dgm:prSet presAssocID="{CEFE6AA5-BA30-4AE9-89D4-62068D804FC6}" presName="sp" presStyleCnt="0"/>
      <dgm:spPr/>
    </dgm:pt>
    <dgm:pt modelId="{852CBCCC-5E35-4D53-A2FC-F5580D0681EB}" type="pres">
      <dgm:prSet presAssocID="{614CC2EE-3B80-448B-817F-7D8283B34A6A}" presName="linNode" presStyleCnt="0"/>
      <dgm:spPr/>
    </dgm:pt>
    <dgm:pt modelId="{F35E195F-8BF3-4430-96A3-0224E5101017}" type="pres">
      <dgm:prSet presAssocID="{614CC2EE-3B80-448B-817F-7D8283B34A6A}" presName="parentText" presStyleLbl="node1" presStyleIdx="3" presStyleCnt="5" custScaleX="51171">
        <dgm:presLayoutVars>
          <dgm:chMax val="1"/>
          <dgm:bulletEnabled val="1"/>
        </dgm:presLayoutVars>
      </dgm:prSet>
      <dgm:spPr>
        <a:prstGeom prst="roundRect">
          <a:avLst/>
        </a:prstGeom>
      </dgm:spPr>
      <dgm:t>
        <a:bodyPr/>
        <a:lstStyle/>
        <a:p>
          <a:endParaRPr lang="zh-CN" altLang="en-US"/>
        </a:p>
      </dgm:t>
    </dgm:pt>
    <dgm:pt modelId="{92726F80-61DA-4B8F-B5DB-A438C503D304}" type="pres">
      <dgm:prSet presAssocID="{614CC2EE-3B80-448B-817F-7D8283B34A6A}" presName="descendantText" presStyleLbl="alignAccFollowNode1" presStyleIdx="3" presStyleCnt="5">
        <dgm:presLayoutVars>
          <dgm:bulletEnabled val="1"/>
        </dgm:presLayoutVars>
      </dgm:prSet>
      <dgm:spPr>
        <a:prstGeom prst="round2SameRect">
          <a:avLst/>
        </a:prstGeom>
      </dgm:spPr>
      <dgm:t>
        <a:bodyPr/>
        <a:lstStyle/>
        <a:p>
          <a:endParaRPr lang="zh-CN" altLang="en-US"/>
        </a:p>
      </dgm:t>
    </dgm:pt>
    <dgm:pt modelId="{ED8A75BB-FE0C-443C-94F7-9B599B8508E3}" type="pres">
      <dgm:prSet presAssocID="{C4D458E1-6225-4880-983D-C15DFCF576D2}" presName="sp" presStyleCnt="0"/>
      <dgm:spPr/>
    </dgm:pt>
    <dgm:pt modelId="{2E7CB2D5-68C9-4CE2-BB01-0274E4223EF0}" type="pres">
      <dgm:prSet presAssocID="{EA72C6CD-2034-468B-A66A-5A51713475CE}" presName="linNode" presStyleCnt="0"/>
      <dgm:spPr/>
    </dgm:pt>
    <dgm:pt modelId="{CDAF733C-E895-4BD5-A512-055E0360FEDE}" type="pres">
      <dgm:prSet presAssocID="{EA72C6CD-2034-468B-A66A-5A51713475CE}" presName="parentText" presStyleLbl="node1" presStyleIdx="4" presStyleCnt="5" custScaleX="51171">
        <dgm:presLayoutVars>
          <dgm:chMax val="1"/>
          <dgm:bulletEnabled val="1"/>
        </dgm:presLayoutVars>
      </dgm:prSet>
      <dgm:spPr>
        <a:prstGeom prst="roundRect">
          <a:avLst/>
        </a:prstGeom>
      </dgm:spPr>
      <dgm:t>
        <a:bodyPr/>
        <a:lstStyle/>
        <a:p>
          <a:endParaRPr lang="zh-CN" altLang="en-US"/>
        </a:p>
      </dgm:t>
    </dgm:pt>
    <dgm:pt modelId="{16312350-7D87-4E7B-88F2-A1073CBD1D67}" type="pres">
      <dgm:prSet presAssocID="{EA72C6CD-2034-468B-A66A-5A51713475CE}" presName="descendantText" presStyleLbl="alignAccFollowNode1" presStyleIdx="4" presStyleCnt="5">
        <dgm:presLayoutVars>
          <dgm:bulletEnabled val="1"/>
        </dgm:presLayoutVars>
      </dgm:prSet>
      <dgm:spPr>
        <a:prstGeom prst="round2SameRect">
          <a:avLst/>
        </a:prstGeom>
      </dgm:spPr>
      <dgm:t>
        <a:bodyPr/>
        <a:lstStyle/>
        <a:p>
          <a:endParaRPr lang="zh-CN" altLang="en-US"/>
        </a:p>
      </dgm:t>
    </dgm:pt>
  </dgm:ptLst>
  <dgm:cxnLst>
    <dgm:cxn modelId="{F3DFD1A5-EFEF-4F5C-ADC2-434DBB10FB10}" type="presOf" srcId="{EBB53ED3-654B-4CE7-A482-4E2992010096}" destId="{14ACB2F1-43FC-4AA6-AE1D-6FC606A8536F}" srcOrd="0" destOrd="0" presId="urn:microsoft.com/office/officeart/2005/8/layout/vList5"/>
    <dgm:cxn modelId="{88B28DBF-121A-4BAC-B1C0-C6125C0A41AA}" type="presOf" srcId="{0F8945F4-1125-4EEE-AB91-F96EB36B0E4A}" destId="{86C26BFA-3B3D-42C2-B859-283AB4259718}" srcOrd="0" destOrd="0" presId="urn:microsoft.com/office/officeart/2005/8/layout/vList5"/>
    <dgm:cxn modelId="{049BDDFC-9C0F-4700-A675-A4360D59E55B}" srcId="{EA72C6CD-2034-468B-A66A-5A51713475CE}" destId="{5A3FD7C2-3B79-41EB-9544-A2F298ED5451}" srcOrd="0" destOrd="0" parTransId="{109410EB-DEF2-4BC0-BB8F-7667A185C2D4}" sibTransId="{AF75716D-3FD5-457D-9BE6-49EF899146B4}"/>
    <dgm:cxn modelId="{5E4B2B27-CEE1-4031-9FBC-09FF052E7D5B}" type="presOf" srcId="{D20136D8-60F6-4BA4-BC0D-1DC7870F79ED}" destId="{C28FA02F-CDE6-4F34-80B2-ADBB837CBEB7}" srcOrd="0" destOrd="0" presId="urn:microsoft.com/office/officeart/2005/8/layout/vList5"/>
    <dgm:cxn modelId="{24C25FD2-5DD4-44BF-AB76-D7D41BD7017A}" type="presOf" srcId="{F0383617-CDD4-41F3-92DD-E3630026C0ED}" destId="{7230773D-3594-4A89-82BE-C5AC21DC613A}" srcOrd="0" destOrd="0" presId="urn:microsoft.com/office/officeart/2005/8/layout/vList5"/>
    <dgm:cxn modelId="{F7B7F763-C11D-4A19-B3B6-7D199FEEAF4F}" srcId="{EBB53ED3-654B-4CE7-A482-4E2992010096}" destId="{5ED911D2-2AF8-49A9-B1CD-C9B4A7B0BB76}" srcOrd="2" destOrd="0" parTransId="{C90D2F52-C69D-4DDC-A170-A5A702F5208F}" sibTransId="{CEFE6AA5-BA30-4AE9-89D4-62068D804FC6}"/>
    <dgm:cxn modelId="{DDB3D557-8E83-4BF8-940B-F900F0AE8D14}" type="presOf" srcId="{E0BADC4B-5220-4B62-9422-D93CE0E9D40E}" destId="{7775C6E1-F63C-42BF-AE93-EB6226AE54E9}" srcOrd="0" destOrd="0" presId="urn:microsoft.com/office/officeart/2005/8/layout/vList5"/>
    <dgm:cxn modelId="{6968ECFF-51BF-4453-B9C8-A6799DF89B46}" srcId="{5ED911D2-2AF8-49A9-B1CD-C9B4A7B0BB76}" destId="{D20136D8-60F6-4BA4-BC0D-1DC7870F79ED}" srcOrd="0" destOrd="0" parTransId="{4B9E2B37-2E9A-4253-8E98-3D7045A8AC2D}" sibTransId="{C1272A94-7F7A-43FA-90F0-0031DAC35CD2}"/>
    <dgm:cxn modelId="{750D0102-FFA3-4F32-9FEE-55CF68BDD250}" type="presOf" srcId="{2F4BB272-4DFA-46C5-B1AC-F38D15489AB0}" destId="{3EE146B7-3740-4DFB-8EB7-4E6851C9F126}" srcOrd="0" destOrd="0" presId="urn:microsoft.com/office/officeart/2005/8/layout/vList5"/>
    <dgm:cxn modelId="{0A5320F2-72CA-4A26-8091-8196528CB5DC}" srcId="{EBB53ED3-654B-4CE7-A482-4E2992010096}" destId="{E0BADC4B-5220-4B62-9422-D93CE0E9D40E}" srcOrd="0" destOrd="0" parTransId="{6E37B163-2E9E-4F4C-9D6D-2D0F2DEAACD0}" sibTransId="{D05397B3-3184-43B0-A08B-631465802E41}"/>
    <dgm:cxn modelId="{AD54B75D-30AB-4B76-B7B5-43C89E18C092}" srcId="{0F8945F4-1125-4EEE-AB91-F96EB36B0E4A}" destId="{2F4BB272-4DFA-46C5-B1AC-F38D15489AB0}" srcOrd="0" destOrd="0" parTransId="{CCF43BF7-C5AC-44ED-9668-86A3E2AFE9E4}" sibTransId="{ED373070-196D-44C1-9EC3-8F0EF5382550}"/>
    <dgm:cxn modelId="{37D2FB5B-E277-4C7E-B7F6-957BAA381281}" srcId="{614CC2EE-3B80-448B-817F-7D8283B34A6A}" destId="{64A26431-3599-43B5-990F-6CCDC411709D}" srcOrd="0" destOrd="0" parTransId="{8BBB7190-6CCB-4BD0-81D4-9204796B18E6}" sibTransId="{2A6460E2-9B4A-422F-8C05-CD74A56499BA}"/>
    <dgm:cxn modelId="{936658BC-352D-485A-A79B-98EC30C01E84}" type="presOf" srcId="{5ED911D2-2AF8-49A9-B1CD-C9B4A7B0BB76}" destId="{9180DFB9-1872-477B-8777-8BE2F0F5EBFE}" srcOrd="0" destOrd="0" presId="urn:microsoft.com/office/officeart/2005/8/layout/vList5"/>
    <dgm:cxn modelId="{C9EE8119-BBD4-4DF0-8C1D-494AA2BED02A}" srcId="{EBB53ED3-654B-4CE7-A482-4E2992010096}" destId="{614CC2EE-3B80-448B-817F-7D8283B34A6A}" srcOrd="3" destOrd="0" parTransId="{6F8CE89D-0EC4-4B5B-8238-AA3DEB760A15}" sibTransId="{C4D458E1-6225-4880-983D-C15DFCF576D2}"/>
    <dgm:cxn modelId="{C1972DA9-54C5-4596-82BA-5A847ADA67FA}" srcId="{EBB53ED3-654B-4CE7-A482-4E2992010096}" destId="{EA72C6CD-2034-468B-A66A-5A51713475CE}" srcOrd="4" destOrd="0" parTransId="{9ACF1B6F-6A74-4360-A16D-ED88836162D0}" sibTransId="{C6F9921F-55EC-42CA-B799-ACE308955A1D}"/>
    <dgm:cxn modelId="{3044D0AE-32A8-4E8D-84CA-E3440668E58C}" type="presOf" srcId="{64A26431-3599-43B5-990F-6CCDC411709D}" destId="{92726F80-61DA-4B8F-B5DB-A438C503D304}" srcOrd="0" destOrd="0" presId="urn:microsoft.com/office/officeart/2005/8/layout/vList5"/>
    <dgm:cxn modelId="{EBD56C9C-CB59-48ED-AE28-DB227533B69A}" srcId="{EBB53ED3-654B-4CE7-A482-4E2992010096}" destId="{0F8945F4-1125-4EEE-AB91-F96EB36B0E4A}" srcOrd="1" destOrd="0" parTransId="{D67AA454-8DED-44E3-BD26-FCFB4A7F7AC0}" sibTransId="{2C03FB97-9BF0-46A9-9CD6-00B08311D799}"/>
    <dgm:cxn modelId="{7116D808-7674-4382-8248-DF347C330316}" type="presOf" srcId="{EA72C6CD-2034-468B-A66A-5A51713475CE}" destId="{CDAF733C-E895-4BD5-A512-055E0360FEDE}" srcOrd="0" destOrd="0" presId="urn:microsoft.com/office/officeart/2005/8/layout/vList5"/>
    <dgm:cxn modelId="{927FD078-5013-4544-9940-2C603D3F0E0C}" type="presOf" srcId="{5A3FD7C2-3B79-41EB-9544-A2F298ED5451}" destId="{16312350-7D87-4E7B-88F2-A1073CBD1D67}" srcOrd="0" destOrd="0" presId="urn:microsoft.com/office/officeart/2005/8/layout/vList5"/>
    <dgm:cxn modelId="{54CE65C1-694E-47DA-A138-4711DFCBA5EF}" type="presOf" srcId="{614CC2EE-3B80-448B-817F-7D8283B34A6A}" destId="{F35E195F-8BF3-4430-96A3-0224E5101017}" srcOrd="0" destOrd="0" presId="urn:microsoft.com/office/officeart/2005/8/layout/vList5"/>
    <dgm:cxn modelId="{602566DD-63D7-4153-9558-86CD2A681408}" srcId="{E0BADC4B-5220-4B62-9422-D93CE0E9D40E}" destId="{F0383617-CDD4-41F3-92DD-E3630026C0ED}" srcOrd="0" destOrd="0" parTransId="{36FD7ED7-5FAF-480B-AA27-0CFF6D7722B3}" sibTransId="{0ABF0CA1-AB29-4481-9109-C1AC97574C2F}"/>
    <dgm:cxn modelId="{91C6A142-34A4-4930-BAF0-74D3E67E8942}" type="presParOf" srcId="{14ACB2F1-43FC-4AA6-AE1D-6FC606A8536F}" destId="{02DB6992-F208-4A48-AB32-C6F4492735C2}" srcOrd="0" destOrd="0" presId="urn:microsoft.com/office/officeart/2005/8/layout/vList5"/>
    <dgm:cxn modelId="{ADA368D1-F302-4A19-9B30-5593ACEA2C79}" type="presParOf" srcId="{02DB6992-F208-4A48-AB32-C6F4492735C2}" destId="{7775C6E1-F63C-42BF-AE93-EB6226AE54E9}" srcOrd="0" destOrd="0" presId="urn:microsoft.com/office/officeart/2005/8/layout/vList5"/>
    <dgm:cxn modelId="{AB1F6795-9E28-4219-A44C-6A27A41A5967}" type="presParOf" srcId="{02DB6992-F208-4A48-AB32-C6F4492735C2}" destId="{7230773D-3594-4A89-82BE-C5AC21DC613A}" srcOrd="1" destOrd="0" presId="urn:microsoft.com/office/officeart/2005/8/layout/vList5"/>
    <dgm:cxn modelId="{4EADF999-0F06-4192-A5A0-B3B802366A5D}" type="presParOf" srcId="{14ACB2F1-43FC-4AA6-AE1D-6FC606A8536F}" destId="{8D245717-3DA5-4C78-9AE9-EDE734801A9A}" srcOrd="1" destOrd="0" presId="urn:microsoft.com/office/officeart/2005/8/layout/vList5"/>
    <dgm:cxn modelId="{E67965AD-18E7-4739-8E74-C30F12575449}" type="presParOf" srcId="{14ACB2F1-43FC-4AA6-AE1D-6FC606A8536F}" destId="{2F0477F6-7BEF-4EFB-BA4F-F578BEE2EABD}" srcOrd="2" destOrd="0" presId="urn:microsoft.com/office/officeart/2005/8/layout/vList5"/>
    <dgm:cxn modelId="{512A59A1-50D9-405B-B627-F9F9B332C49F}" type="presParOf" srcId="{2F0477F6-7BEF-4EFB-BA4F-F578BEE2EABD}" destId="{86C26BFA-3B3D-42C2-B859-283AB4259718}" srcOrd="0" destOrd="0" presId="urn:microsoft.com/office/officeart/2005/8/layout/vList5"/>
    <dgm:cxn modelId="{D0F672C1-AC31-4CCA-89B1-7BD04BEDA714}" type="presParOf" srcId="{2F0477F6-7BEF-4EFB-BA4F-F578BEE2EABD}" destId="{3EE146B7-3740-4DFB-8EB7-4E6851C9F126}" srcOrd="1" destOrd="0" presId="urn:microsoft.com/office/officeart/2005/8/layout/vList5"/>
    <dgm:cxn modelId="{5C470694-809A-483D-B7AF-D5A7350B8178}" type="presParOf" srcId="{14ACB2F1-43FC-4AA6-AE1D-6FC606A8536F}" destId="{0EE3F590-C657-4288-AA17-8B518805C24C}" srcOrd="3" destOrd="0" presId="urn:microsoft.com/office/officeart/2005/8/layout/vList5"/>
    <dgm:cxn modelId="{BD387174-270F-496C-9FD8-35C068033076}" type="presParOf" srcId="{14ACB2F1-43FC-4AA6-AE1D-6FC606A8536F}" destId="{65B7A204-2B66-4730-9DC4-3004FEBE55F6}" srcOrd="4" destOrd="0" presId="urn:microsoft.com/office/officeart/2005/8/layout/vList5"/>
    <dgm:cxn modelId="{6C155ECC-73FC-4C98-A1FB-2CAF2508BE2D}" type="presParOf" srcId="{65B7A204-2B66-4730-9DC4-3004FEBE55F6}" destId="{9180DFB9-1872-477B-8777-8BE2F0F5EBFE}" srcOrd="0" destOrd="0" presId="urn:microsoft.com/office/officeart/2005/8/layout/vList5"/>
    <dgm:cxn modelId="{8AD2FBC0-E60B-489D-AA5B-6E49226E9F4E}" type="presParOf" srcId="{65B7A204-2B66-4730-9DC4-3004FEBE55F6}" destId="{C28FA02F-CDE6-4F34-80B2-ADBB837CBEB7}" srcOrd="1" destOrd="0" presId="urn:microsoft.com/office/officeart/2005/8/layout/vList5"/>
    <dgm:cxn modelId="{9D69B4DF-5EAD-48C3-9452-62FBB4FDD84A}" type="presParOf" srcId="{14ACB2F1-43FC-4AA6-AE1D-6FC606A8536F}" destId="{6009E852-FA69-400B-8B48-CB4E5AEB7BB7}" srcOrd="5" destOrd="0" presId="urn:microsoft.com/office/officeart/2005/8/layout/vList5"/>
    <dgm:cxn modelId="{BDA4CBF4-2503-4187-AB1A-7800EC01CD99}" type="presParOf" srcId="{14ACB2F1-43FC-4AA6-AE1D-6FC606A8536F}" destId="{852CBCCC-5E35-4D53-A2FC-F5580D0681EB}" srcOrd="6" destOrd="0" presId="urn:microsoft.com/office/officeart/2005/8/layout/vList5"/>
    <dgm:cxn modelId="{A152CEE0-2DF3-4C52-BBE8-EFEB1DE9C2B3}" type="presParOf" srcId="{852CBCCC-5E35-4D53-A2FC-F5580D0681EB}" destId="{F35E195F-8BF3-4430-96A3-0224E5101017}" srcOrd="0" destOrd="0" presId="urn:microsoft.com/office/officeart/2005/8/layout/vList5"/>
    <dgm:cxn modelId="{F5FB2A5F-7DA8-4FF9-97F4-1EF55ABAFA31}" type="presParOf" srcId="{852CBCCC-5E35-4D53-A2FC-F5580D0681EB}" destId="{92726F80-61DA-4B8F-B5DB-A438C503D304}" srcOrd="1" destOrd="0" presId="urn:microsoft.com/office/officeart/2005/8/layout/vList5"/>
    <dgm:cxn modelId="{B6EC380A-F127-4088-B264-3EF30D9DAB9F}" type="presParOf" srcId="{14ACB2F1-43FC-4AA6-AE1D-6FC606A8536F}" destId="{ED8A75BB-FE0C-443C-94F7-9B599B8508E3}" srcOrd="7" destOrd="0" presId="urn:microsoft.com/office/officeart/2005/8/layout/vList5"/>
    <dgm:cxn modelId="{3C0C7489-90BF-407D-B48F-D9370D779586}" type="presParOf" srcId="{14ACB2F1-43FC-4AA6-AE1D-6FC606A8536F}" destId="{2E7CB2D5-68C9-4CE2-BB01-0274E4223EF0}" srcOrd="8" destOrd="0" presId="urn:microsoft.com/office/officeart/2005/8/layout/vList5"/>
    <dgm:cxn modelId="{E0B75CDE-1AE0-4E11-B2F7-DA864A1BBFAA}" type="presParOf" srcId="{2E7CB2D5-68C9-4CE2-BB01-0274E4223EF0}" destId="{CDAF733C-E895-4BD5-A512-055E0360FEDE}" srcOrd="0" destOrd="0" presId="urn:microsoft.com/office/officeart/2005/8/layout/vList5"/>
    <dgm:cxn modelId="{7D020091-082A-4E83-92C8-0481E8D34763}" type="presParOf" srcId="{2E7CB2D5-68C9-4CE2-BB01-0274E4223EF0}" destId="{16312350-7D87-4E7B-88F2-A1073CBD1D6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E8C25D9-8646-40DB-B055-8E12269E4828}" type="doc">
      <dgm:prSet loTypeId="urn:microsoft.com/office/officeart/2008/layout/AscendingPictureAccentProcess" loCatId="process" qsTypeId="urn:microsoft.com/office/officeart/2005/8/quickstyle/3d2" qsCatId="3D" csTypeId="urn:microsoft.com/office/officeart/2005/8/colors/colorful3" csCatId="colorful" phldr="1"/>
      <dgm:spPr/>
    </dgm:pt>
    <dgm:pt modelId="{91F0098C-55F6-41AE-A4C4-0A6D4251A6A8}">
      <dgm:prSet phldrT="[文本]" custT="1"/>
      <dgm:spPr/>
      <dgm:t>
        <a:bodyPr/>
        <a:lstStyle/>
        <a:p>
          <a:r>
            <a:rPr lang="zh-CN" altLang="en-US" sz="1400" b="1" dirty="0"/>
            <a:t>变更申请</a:t>
          </a:r>
        </a:p>
      </dgm:t>
    </dgm:pt>
    <dgm:pt modelId="{258D2DE6-9983-4E37-8BA1-67B909F15C10}" type="parTrans" cxnId="{DFD4EB20-2BFE-46FB-9814-57EADE101B83}">
      <dgm:prSet/>
      <dgm:spPr/>
      <dgm:t>
        <a:bodyPr/>
        <a:lstStyle/>
        <a:p>
          <a:endParaRPr lang="zh-CN" altLang="en-US"/>
        </a:p>
      </dgm:t>
    </dgm:pt>
    <dgm:pt modelId="{A33DDA04-54E8-4A2C-BBEF-7D7E6C668999}" type="sibTrans" cxnId="{DFD4EB20-2BFE-46FB-9814-57EADE101B83}">
      <dgm:prSet/>
      <dgm:spPr/>
      <dgm:t>
        <a:bodyPr/>
        <a:lstStyle/>
        <a:p>
          <a:endParaRPr lang="zh-CN" altLang="en-US"/>
        </a:p>
      </dgm:t>
    </dgm:pt>
    <dgm:pt modelId="{367CE72E-6ECE-4CDB-9E8F-0C2D8250CA10}">
      <dgm:prSet phldrT="[文本]" custT="1"/>
      <dgm:spPr/>
      <dgm:t>
        <a:bodyPr/>
        <a:lstStyle/>
        <a:p>
          <a:r>
            <a:rPr lang="zh-CN" altLang="en-US" sz="1600" b="1" dirty="0"/>
            <a:t>评审</a:t>
          </a:r>
        </a:p>
      </dgm:t>
    </dgm:pt>
    <dgm:pt modelId="{D68A1B5A-7322-40EF-A824-6974C8C6D83B}" type="parTrans" cxnId="{88B7113D-CCFC-4C6B-AFF3-FC5D830D37F4}">
      <dgm:prSet/>
      <dgm:spPr/>
      <dgm:t>
        <a:bodyPr/>
        <a:lstStyle/>
        <a:p>
          <a:endParaRPr lang="zh-CN" altLang="en-US"/>
        </a:p>
      </dgm:t>
    </dgm:pt>
    <dgm:pt modelId="{3CBBE81A-7FF6-435D-BFBB-7FC976E918F9}" type="sibTrans" cxnId="{88B7113D-CCFC-4C6B-AFF3-FC5D830D37F4}">
      <dgm:prSet/>
      <dgm:spPr/>
      <dgm:t>
        <a:bodyPr/>
        <a:lstStyle/>
        <a:p>
          <a:endParaRPr lang="zh-CN" altLang="en-US"/>
        </a:p>
      </dgm:t>
    </dgm:pt>
    <dgm:pt modelId="{353FFF07-B50F-46D9-9197-CAD9F38719A5}">
      <dgm:prSet phldrT="[文本]" custT="1"/>
      <dgm:spPr/>
      <dgm:t>
        <a:bodyPr/>
        <a:lstStyle/>
        <a:p>
          <a:r>
            <a:rPr lang="en-US" altLang="zh-CN" sz="1500" b="1" dirty="0"/>
            <a:t>SIT</a:t>
          </a:r>
          <a:r>
            <a:rPr lang="zh-CN" altLang="en-US" sz="1500" b="1" dirty="0"/>
            <a:t>变更</a:t>
          </a:r>
        </a:p>
      </dgm:t>
    </dgm:pt>
    <dgm:pt modelId="{3EE85B09-803E-4717-86E5-F1541F3B8301}" type="parTrans" cxnId="{1CCDB249-F23E-423F-993F-6F1AE88B4F3A}">
      <dgm:prSet/>
      <dgm:spPr/>
      <dgm:t>
        <a:bodyPr/>
        <a:lstStyle/>
        <a:p>
          <a:endParaRPr lang="zh-CN" altLang="en-US"/>
        </a:p>
      </dgm:t>
    </dgm:pt>
    <dgm:pt modelId="{E6B30062-C3BB-4655-9840-61109A8DCBA6}" type="sibTrans" cxnId="{1CCDB249-F23E-423F-993F-6F1AE88B4F3A}">
      <dgm:prSet/>
      <dgm:spPr/>
      <dgm:t>
        <a:bodyPr/>
        <a:lstStyle/>
        <a:p>
          <a:endParaRPr lang="zh-CN" altLang="en-US"/>
        </a:p>
      </dgm:t>
    </dgm:pt>
    <dgm:pt modelId="{15E9880D-BBAD-4BE7-9515-F8B7102BE64F}">
      <dgm:prSet phldrT="[文本]" custT="1"/>
      <dgm:spPr/>
      <dgm:t>
        <a:bodyPr/>
        <a:lstStyle/>
        <a:p>
          <a:r>
            <a:rPr lang="en-US" altLang="zh-CN" sz="1600" b="1" dirty="0"/>
            <a:t>UAT</a:t>
          </a:r>
          <a:r>
            <a:rPr lang="zh-CN" altLang="en-US" sz="1600" b="1" dirty="0"/>
            <a:t>变更</a:t>
          </a:r>
        </a:p>
      </dgm:t>
    </dgm:pt>
    <dgm:pt modelId="{CAAEAC59-B91E-4869-B8E3-EBD969C0338E}" type="parTrans" cxnId="{5BA88661-88F2-4C0A-8BCC-2A6AEC9FB43B}">
      <dgm:prSet/>
      <dgm:spPr/>
      <dgm:t>
        <a:bodyPr/>
        <a:lstStyle/>
        <a:p>
          <a:endParaRPr lang="zh-CN" altLang="en-US"/>
        </a:p>
      </dgm:t>
    </dgm:pt>
    <dgm:pt modelId="{E0E331BB-38AC-4484-81A1-DC6890BBA9E6}" type="sibTrans" cxnId="{5BA88661-88F2-4C0A-8BCC-2A6AEC9FB43B}">
      <dgm:prSet/>
      <dgm:spPr/>
      <dgm:t>
        <a:bodyPr/>
        <a:lstStyle/>
        <a:p>
          <a:endParaRPr lang="zh-CN" altLang="en-US"/>
        </a:p>
      </dgm:t>
    </dgm:pt>
    <dgm:pt modelId="{BD88F86A-DF62-4C64-850D-E82A1AD00450}">
      <dgm:prSet phldrT="[文本]" custT="1"/>
      <dgm:spPr/>
      <dgm:t>
        <a:bodyPr/>
        <a:lstStyle/>
        <a:p>
          <a:r>
            <a:rPr lang="en-US" altLang="zh-CN" sz="1600" b="1" dirty="0"/>
            <a:t>PRD</a:t>
          </a:r>
          <a:r>
            <a:rPr lang="zh-CN" altLang="en-US" sz="1600" b="1" dirty="0"/>
            <a:t>投产</a:t>
          </a:r>
        </a:p>
      </dgm:t>
    </dgm:pt>
    <dgm:pt modelId="{0851E4E2-1036-42B9-AE13-6CEA96CAF767}" type="parTrans" cxnId="{BAC3961E-90B7-4B83-AD0D-500D8397FD45}">
      <dgm:prSet/>
      <dgm:spPr/>
      <dgm:t>
        <a:bodyPr/>
        <a:lstStyle/>
        <a:p>
          <a:endParaRPr lang="zh-CN" altLang="en-US"/>
        </a:p>
      </dgm:t>
    </dgm:pt>
    <dgm:pt modelId="{5A811CB6-67F6-4ABB-9F03-901AC167B166}" type="sibTrans" cxnId="{BAC3961E-90B7-4B83-AD0D-500D8397FD45}">
      <dgm:prSet/>
      <dgm:spPr/>
      <dgm:t>
        <a:bodyPr/>
        <a:lstStyle/>
        <a:p>
          <a:endParaRPr lang="zh-CN" altLang="en-US"/>
        </a:p>
      </dgm:t>
    </dgm:pt>
    <dgm:pt modelId="{A55BE6D0-A0BE-4A99-9957-114C3CE28F6B}">
      <dgm:prSet phldrT="[文本]" custT="1"/>
      <dgm:spPr/>
      <dgm:t>
        <a:bodyPr/>
        <a:lstStyle/>
        <a:p>
          <a:r>
            <a:rPr lang="en-US" altLang="zh-CN" sz="1400" b="1" dirty="0"/>
            <a:t>DEV</a:t>
          </a:r>
          <a:r>
            <a:rPr lang="zh-CN" altLang="en-US" sz="1400" b="1" dirty="0"/>
            <a:t>变更</a:t>
          </a:r>
        </a:p>
      </dgm:t>
    </dgm:pt>
    <dgm:pt modelId="{53CBAC30-9812-4AF1-9B52-F92AE6E9DD79}" type="parTrans" cxnId="{96F3D411-6DA7-4FF8-B1DA-51494EA33565}">
      <dgm:prSet/>
      <dgm:spPr/>
      <dgm:t>
        <a:bodyPr/>
        <a:lstStyle/>
        <a:p>
          <a:endParaRPr lang="zh-CN" altLang="en-US"/>
        </a:p>
      </dgm:t>
    </dgm:pt>
    <dgm:pt modelId="{BF804D7B-B308-41EC-B917-163AC2F0B8D7}" type="sibTrans" cxnId="{96F3D411-6DA7-4FF8-B1DA-51494EA33565}">
      <dgm:prSet/>
      <dgm:spPr/>
      <dgm:t>
        <a:bodyPr/>
        <a:lstStyle/>
        <a:p>
          <a:endParaRPr lang="zh-CN" altLang="en-US"/>
        </a:p>
      </dgm:t>
    </dgm:pt>
    <dgm:pt modelId="{4021D982-8805-41BE-A6F1-8C0DC04F7A83}" type="pres">
      <dgm:prSet presAssocID="{8E8C25D9-8646-40DB-B055-8E12269E4828}" presName="Name0" presStyleCnt="0">
        <dgm:presLayoutVars>
          <dgm:chMax val="7"/>
          <dgm:chPref val="7"/>
          <dgm:dir/>
        </dgm:presLayoutVars>
      </dgm:prSet>
      <dgm:spPr/>
    </dgm:pt>
    <dgm:pt modelId="{B93A3E8E-A9A6-4CB4-B088-E849E49AD47D}" type="pres">
      <dgm:prSet presAssocID="{8E8C25D9-8646-40DB-B055-8E12269E4828}" presName="dot1" presStyleLbl="alignNode1" presStyleIdx="0" presStyleCnt="17"/>
      <dgm:spPr/>
    </dgm:pt>
    <dgm:pt modelId="{062B9173-EEBA-49B8-8BAC-06906203919B}" type="pres">
      <dgm:prSet presAssocID="{8E8C25D9-8646-40DB-B055-8E12269E4828}" presName="dot2" presStyleLbl="alignNode1" presStyleIdx="1" presStyleCnt="17"/>
      <dgm:spPr/>
    </dgm:pt>
    <dgm:pt modelId="{A1D8D564-BD7E-4EB5-9BF3-EF73F3B73D61}" type="pres">
      <dgm:prSet presAssocID="{8E8C25D9-8646-40DB-B055-8E12269E4828}" presName="dot3" presStyleLbl="alignNode1" presStyleIdx="2" presStyleCnt="17"/>
      <dgm:spPr/>
    </dgm:pt>
    <dgm:pt modelId="{3783A5F4-D534-4BB3-9EBC-601721B4738E}" type="pres">
      <dgm:prSet presAssocID="{8E8C25D9-8646-40DB-B055-8E12269E4828}" presName="dot4" presStyleLbl="alignNode1" presStyleIdx="3" presStyleCnt="17"/>
      <dgm:spPr/>
    </dgm:pt>
    <dgm:pt modelId="{3E3FAA5B-89CB-44A4-BEA1-2547ACAAC78F}" type="pres">
      <dgm:prSet presAssocID="{8E8C25D9-8646-40DB-B055-8E12269E4828}" presName="dot5" presStyleLbl="alignNode1" presStyleIdx="4" presStyleCnt="17"/>
      <dgm:spPr/>
    </dgm:pt>
    <dgm:pt modelId="{E90C5667-B577-4A32-80AE-FC42AE009058}" type="pres">
      <dgm:prSet presAssocID="{8E8C25D9-8646-40DB-B055-8E12269E4828}" presName="dot6" presStyleLbl="alignNode1" presStyleIdx="5" presStyleCnt="17"/>
      <dgm:spPr/>
    </dgm:pt>
    <dgm:pt modelId="{DBD55120-3AA8-41F7-B409-DEF7BA1F450A}" type="pres">
      <dgm:prSet presAssocID="{8E8C25D9-8646-40DB-B055-8E12269E4828}" presName="dot7" presStyleLbl="alignNode1" presStyleIdx="6" presStyleCnt="17"/>
      <dgm:spPr/>
    </dgm:pt>
    <dgm:pt modelId="{C968B1B0-101C-40AF-AB72-9B7C318FA540}" type="pres">
      <dgm:prSet presAssocID="{8E8C25D9-8646-40DB-B055-8E12269E4828}" presName="dot8" presStyleLbl="alignNode1" presStyleIdx="7" presStyleCnt="17"/>
      <dgm:spPr/>
    </dgm:pt>
    <dgm:pt modelId="{A3B81E92-5FE6-4C19-974F-6C68BCC84956}" type="pres">
      <dgm:prSet presAssocID="{8E8C25D9-8646-40DB-B055-8E12269E4828}" presName="dot9" presStyleLbl="alignNode1" presStyleIdx="8" presStyleCnt="17"/>
      <dgm:spPr/>
    </dgm:pt>
    <dgm:pt modelId="{DF2F4263-6CA9-4F04-B397-323FFBC30B70}" type="pres">
      <dgm:prSet presAssocID="{8E8C25D9-8646-40DB-B055-8E12269E4828}" presName="dot10" presStyleLbl="alignNode1" presStyleIdx="9" presStyleCnt="17"/>
      <dgm:spPr/>
    </dgm:pt>
    <dgm:pt modelId="{E133FFFC-706A-4F76-BB7E-8D6332208651}" type="pres">
      <dgm:prSet presAssocID="{8E8C25D9-8646-40DB-B055-8E12269E4828}" presName="dotArrow1" presStyleLbl="alignNode1" presStyleIdx="10" presStyleCnt="17"/>
      <dgm:spPr/>
    </dgm:pt>
    <dgm:pt modelId="{12447655-8F54-47C5-B70A-7CD5351D5611}" type="pres">
      <dgm:prSet presAssocID="{8E8C25D9-8646-40DB-B055-8E12269E4828}" presName="dotArrow2" presStyleLbl="alignNode1" presStyleIdx="11" presStyleCnt="17"/>
      <dgm:spPr/>
    </dgm:pt>
    <dgm:pt modelId="{4D57BC09-CC5C-47FD-8CCE-05DBCC04B690}" type="pres">
      <dgm:prSet presAssocID="{8E8C25D9-8646-40DB-B055-8E12269E4828}" presName="dotArrow3" presStyleLbl="alignNode1" presStyleIdx="12" presStyleCnt="17"/>
      <dgm:spPr/>
    </dgm:pt>
    <dgm:pt modelId="{B39B0C00-86F8-4690-BFA0-0F361C3C67DA}" type="pres">
      <dgm:prSet presAssocID="{8E8C25D9-8646-40DB-B055-8E12269E4828}" presName="dotArrow4" presStyleLbl="alignNode1" presStyleIdx="13" presStyleCnt="17"/>
      <dgm:spPr/>
    </dgm:pt>
    <dgm:pt modelId="{343C2673-D68E-40B1-BA84-EE299DC2EC38}" type="pres">
      <dgm:prSet presAssocID="{8E8C25D9-8646-40DB-B055-8E12269E4828}" presName="dotArrow5" presStyleLbl="alignNode1" presStyleIdx="14" presStyleCnt="17"/>
      <dgm:spPr/>
    </dgm:pt>
    <dgm:pt modelId="{14BD4ED1-9508-47C9-BDBD-4AC110BB5459}" type="pres">
      <dgm:prSet presAssocID="{8E8C25D9-8646-40DB-B055-8E12269E4828}" presName="dotArrow6" presStyleLbl="alignNode1" presStyleIdx="15" presStyleCnt="17"/>
      <dgm:spPr/>
    </dgm:pt>
    <dgm:pt modelId="{49D09709-A02A-4D9D-BA52-FF2F4D4474D7}" type="pres">
      <dgm:prSet presAssocID="{8E8C25D9-8646-40DB-B055-8E12269E4828}" presName="dotArrow7" presStyleLbl="alignNode1" presStyleIdx="16" presStyleCnt="17"/>
      <dgm:spPr/>
    </dgm:pt>
    <dgm:pt modelId="{527394C4-542E-4099-A5F1-D8147807C6C1}" type="pres">
      <dgm:prSet presAssocID="{91F0098C-55F6-41AE-A4C4-0A6D4251A6A8}" presName="parTx1" presStyleLbl="node1" presStyleIdx="0" presStyleCnt="6"/>
      <dgm:spPr/>
      <dgm:t>
        <a:bodyPr/>
        <a:lstStyle/>
        <a:p>
          <a:endParaRPr lang="zh-CN" altLang="en-US"/>
        </a:p>
      </dgm:t>
    </dgm:pt>
    <dgm:pt modelId="{9C147FED-522D-447F-92C7-95C0185F5D9E}" type="pres">
      <dgm:prSet presAssocID="{A33DDA04-54E8-4A2C-BBEF-7D7E6C668999}" presName="picture1" presStyleCnt="0"/>
      <dgm:spPr/>
    </dgm:pt>
    <dgm:pt modelId="{8DD2C013-3D54-4913-88FB-F64F2CD8BF07}" type="pres">
      <dgm:prSet presAssocID="{A33DDA04-54E8-4A2C-BBEF-7D7E6C668999}" presName="imageRepeatNode" presStyleLbl="fgImgPlace1" presStyleIdx="0" presStyleCnt="6"/>
      <dgm:spPr/>
      <dgm:t>
        <a:bodyPr/>
        <a:lstStyle/>
        <a:p>
          <a:endParaRPr lang="zh-CN" altLang="en-US"/>
        </a:p>
      </dgm:t>
    </dgm:pt>
    <dgm:pt modelId="{FB10E1F2-CD16-463F-BF65-E8F3390DFAF1}" type="pres">
      <dgm:prSet presAssocID="{367CE72E-6ECE-4CDB-9E8F-0C2D8250CA10}" presName="parTx2" presStyleLbl="node1" presStyleIdx="1" presStyleCnt="6"/>
      <dgm:spPr/>
      <dgm:t>
        <a:bodyPr/>
        <a:lstStyle/>
        <a:p>
          <a:endParaRPr lang="zh-CN" altLang="en-US"/>
        </a:p>
      </dgm:t>
    </dgm:pt>
    <dgm:pt modelId="{4DC5223D-906C-4B06-B10C-1CD9E93A3C3D}" type="pres">
      <dgm:prSet presAssocID="{3CBBE81A-7FF6-435D-BFBB-7FC976E918F9}" presName="picture2" presStyleCnt="0"/>
      <dgm:spPr/>
    </dgm:pt>
    <dgm:pt modelId="{D6F54200-9A31-45DF-B2FC-193EE078D11E}" type="pres">
      <dgm:prSet presAssocID="{3CBBE81A-7FF6-435D-BFBB-7FC976E918F9}" presName="imageRepeatNode" presStyleLbl="fgImgPlace1" presStyleIdx="1" presStyleCnt="6"/>
      <dgm:spPr/>
      <dgm:t>
        <a:bodyPr/>
        <a:lstStyle/>
        <a:p>
          <a:endParaRPr lang="zh-CN" altLang="en-US"/>
        </a:p>
      </dgm:t>
    </dgm:pt>
    <dgm:pt modelId="{CDDE9AE5-35E5-4F56-AED7-62B5E2F0E8B8}" type="pres">
      <dgm:prSet presAssocID="{A55BE6D0-A0BE-4A99-9957-114C3CE28F6B}" presName="parTx3" presStyleLbl="node1" presStyleIdx="2" presStyleCnt="6" custScaleY="128149"/>
      <dgm:spPr/>
      <dgm:t>
        <a:bodyPr/>
        <a:lstStyle/>
        <a:p>
          <a:endParaRPr lang="zh-CN" altLang="en-US"/>
        </a:p>
      </dgm:t>
    </dgm:pt>
    <dgm:pt modelId="{DE379410-95DB-4E55-A72D-AC1CE1C6531C}" type="pres">
      <dgm:prSet presAssocID="{BF804D7B-B308-41EC-B917-163AC2F0B8D7}" presName="picture3" presStyleCnt="0"/>
      <dgm:spPr/>
    </dgm:pt>
    <dgm:pt modelId="{3611B2AE-8640-4CAB-8272-EE30C7B68336}" type="pres">
      <dgm:prSet presAssocID="{BF804D7B-B308-41EC-B917-163AC2F0B8D7}" presName="imageRepeatNode" presStyleLbl="fgImgPlace1" presStyleIdx="2" presStyleCnt="6"/>
      <dgm:spPr/>
      <dgm:t>
        <a:bodyPr/>
        <a:lstStyle/>
        <a:p>
          <a:endParaRPr lang="zh-CN" altLang="en-US"/>
        </a:p>
      </dgm:t>
    </dgm:pt>
    <dgm:pt modelId="{BC293FD8-232F-4470-88E5-51D5837D6452}" type="pres">
      <dgm:prSet presAssocID="{353FFF07-B50F-46D9-9197-CAD9F38719A5}" presName="parTx4" presStyleLbl="node1" presStyleIdx="3" presStyleCnt="6" custScaleY="128187"/>
      <dgm:spPr/>
      <dgm:t>
        <a:bodyPr/>
        <a:lstStyle/>
        <a:p>
          <a:endParaRPr lang="zh-CN" altLang="en-US"/>
        </a:p>
      </dgm:t>
    </dgm:pt>
    <dgm:pt modelId="{814F549D-261C-4CE9-9A17-329883BA8507}" type="pres">
      <dgm:prSet presAssocID="{E6B30062-C3BB-4655-9840-61109A8DCBA6}" presName="picture4" presStyleCnt="0"/>
      <dgm:spPr/>
    </dgm:pt>
    <dgm:pt modelId="{8A0A5DC6-31BA-4BFD-85BF-6E304C3AB715}" type="pres">
      <dgm:prSet presAssocID="{E6B30062-C3BB-4655-9840-61109A8DCBA6}" presName="imageRepeatNode" presStyleLbl="fgImgPlace1" presStyleIdx="3" presStyleCnt="6"/>
      <dgm:spPr/>
      <dgm:t>
        <a:bodyPr/>
        <a:lstStyle/>
        <a:p>
          <a:endParaRPr lang="zh-CN" altLang="en-US"/>
        </a:p>
      </dgm:t>
    </dgm:pt>
    <dgm:pt modelId="{AC35FF80-7A35-4A2E-BDAC-A9A8A73934DD}" type="pres">
      <dgm:prSet presAssocID="{15E9880D-BBAD-4BE7-9515-F8B7102BE64F}" presName="parTx5" presStyleLbl="node1" presStyleIdx="4" presStyleCnt="6" custScaleX="99346" custScaleY="139140"/>
      <dgm:spPr/>
      <dgm:t>
        <a:bodyPr/>
        <a:lstStyle/>
        <a:p>
          <a:endParaRPr lang="zh-CN" altLang="en-US"/>
        </a:p>
      </dgm:t>
    </dgm:pt>
    <dgm:pt modelId="{11C144E4-5318-4892-A578-73846AC9588C}" type="pres">
      <dgm:prSet presAssocID="{E0E331BB-38AC-4484-81A1-DC6890BBA9E6}" presName="picture5" presStyleCnt="0"/>
      <dgm:spPr/>
    </dgm:pt>
    <dgm:pt modelId="{9A59C538-C3C8-45B8-8089-3B4F66E1A8F6}" type="pres">
      <dgm:prSet presAssocID="{E0E331BB-38AC-4484-81A1-DC6890BBA9E6}" presName="imageRepeatNode" presStyleLbl="fgImgPlace1" presStyleIdx="4" presStyleCnt="6"/>
      <dgm:spPr/>
      <dgm:t>
        <a:bodyPr/>
        <a:lstStyle/>
        <a:p>
          <a:endParaRPr lang="zh-CN" altLang="en-US"/>
        </a:p>
      </dgm:t>
    </dgm:pt>
    <dgm:pt modelId="{B8C0E801-42D3-4933-8A96-63CC9E4B8A8B}" type="pres">
      <dgm:prSet presAssocID="{BD88F86A-DF62-4C64-850D-E82A1AD00450}" presName="parTx6" presStyleLbl="node1" presStyleIdx="5" presStyleCnt="6" custScaleX="106984" custScaleY="151059"/>
      <dgm:spPr/>
      <dgm:t>
        <a:bodyPr/>
        <a:lstStyle/>
        <a:p>
          <a:endParaRPr lang="zh-CN" altLang="en-US"/>
        </a:p>
      </dgm:t>
    </dgm:pt>
    <dgm:pt modelId="{C756B8A9-38B5-4054-A7C3-4639A4096F3A}" type="pres">
      <dgm:prSet presAssocID="{5A811CB6-67F6-4ABB-9F03-901AC167B166}" presName="picture6" presStyleCnt="0"/>
      <dgm:spPr/>
    </dgm:pt>
    <dgm:pt modelId="{B0B94236-F995-47E6-93FB-F41B41BC3BBB}" type="pres">
      <dgm:prSet presAssocID="{5A811CB6-67F6-4ABB-9F03-901AC167B166}" presName="imageRepeatNode" presStyleLbl="fgImgPlace1" presStyleIdx="5" presStyleCnt="6"/>
      <dgm:spPr/>
      <dgm:t>
        <a:bodyPr/>
        <a:lstStyle/>
        <a:p>
          <a:endParaRPr lang="zh-CN" altLang="en-US"/>
        </a:p>
      </dgm:t>
    </dgm:pt>
  </dgm:ptLst>
  <dgm:cxnLst>
    <dgm:cxn modelId="{2C5EFDCD-CE5F-419D-A6DB-ABE8C9356642}" type="presOf" srcId="{A55BE6D0-A0BE-4A99-9957-114C3CE28F6B}" destId="{CDDE9AE5-35E5-4F56-AED7-62B5E2F0E8B8}" srcOrd="0" destOrd="0" presId="urn:microsoft.com/office/officeart/2008/layout/AscendingPictureAccentProcess"/>
    <dgm:cxn modelId="{EA3693C1-1315-4343-A450-69D8DDBCD45F}" type="presOf" srcId="{91F0098C-55F6-41AE-A4C4-0A6D4251A6A8}" destId="{527394C4-542E-4099-A5F1-D8147807C6C1}" srcOrd="0" destOrd="0" presId="urn:microsoft.com/office/officeart/2008/layout/AscendingPictureAccentProcess"/>
    <dgm:cxn modelId="{0FFBEB53-3BC6-4D91-982F-9112D48DF802}" type="presOf" srcId="{367CE72E-6ECE-4CDB-9E8F-0C2D8250CA10}" destId="{FB10E1F2-CD16-463F-BF65-E8F3390DFAF1}" srcOrd="0" destOrd="0" presId="urn:microsoft.com/office/officeart/2008/layout/AscendingPictureAccentProcess"/>
    <dgm:cxn modelId="{1CCDB249-F23E-423F-993F-6F1AE88B4F3A}" srcId="{8E8C25D9-8646-40DB-B055-8E12269E4828}" destId="{353FFF07-B50F-46D9-9197-CAD9F38719A5}" srcOrd="3" destOrd="0" parTransId="{3EE85B09-803E-4717-86E5-F1541F3B8301}" sibTransId="{E6B30062-C3BB-4655-9840-61109A8DCBA6}"/>
    <dgm:cxn modelId="{1F723F0A-FBC8-4AA4-B73A-CC5FD6BB53CF}" type="presOf" srcId="{15E9880D-BBAD-4BE7-9515-F8B7102BE64F}" destId="{AC35FF80-7A35-4A2E-BDAC-A9A8A73934DD}" srcOrd="0" destOrd="0" presId="urn:microsoft.com/office/officeart/2008/layout/AscendingPictureAccentProcess"/>
    <dgm:cxn modelId="{96F3D411-6DA7-4FF8-B1DA-51494EA33565}" srcId="{8E8C25D9-8646-40DB-B055-8E12269E4828}" destId="{A55BE6D0-A0BE-4A99-9957-114C3CE28F6B}" srcOrd="2" destOrd="0" parTransId="{53CBAC30-9812-4AF1-9B52-F92AE6E9DD79}" sibTransId="{BF804D7B-B308-41EC-B917-163AC2F0B8D7}"/>
    <dgm:cxn modelId="{BAC3961E-90B7-4B83-AD0D-500D8397FD45}" srcId="{8E8C25D9-8646-40DB-B055-8E12269E4828}" destId="{BD88F86A-DF62-4C64-850D-E82A1AD00450}" srcOrd="5" destOrd="0" parTransId="{0851E4E2-1036-42B9-AE13-6CEA96CAF767}" sibTransId="{5A811CB6-67F6-4ABB-9F03-901AC167B166}"/>
    <dgm:cxn modelId="{3FE0188D-E58B-4964-B3DF-6AE3F89290E6}" type="presOf" srcId="{5A811CB6-67F6-4ABB-9F03-901AC167B166}" destId="{B0B94236-F995-47E6-93FB-F41B41BC3BBB}" srcOrd="0" destOrd="0" presId="urn:microsoft.com/office/officeart/2008/layout/AscendingPictureAccentProcess"/>
    <dgm:cxn modelId="{0F6F11E6-2480-4084-9E7D-1D14A36E1C86}" type="presOf" srcId="{E0E331BB-38AC-4484-81A1-DC6890BBA9E6}" destId="{9A59C538-C3C8-45B8-8089-3B4F66E1A8F6}" srcOrd="0" destOrd="0" presId="urn:microsoft.com/office/officeart/2008/layout/AscendingPictureAccentProcess"/>
    <dgm:cxn modelId="{CAC62EA4-89A8-4DC3-B965-42446BA7626A}" type="presOf" srcId="{8E8C25D9-8646-40DB-B055-8E12269E4828}" destId="{4021D982-8805-41BE-A6F1-8C0DC04F7A83}" srcOrd="0" destOrd="0" presId="urn:microsoft.com/office/officeart/2008/layout/AscendingPictureAccentProcess"/>
    <dgm:cxn modelId="{3273CFFC-2975-4B22-BAB5-B1CF94D69594}" type="presOf" srcId="{BD88F86A-DF62-4C64-850D-E82A1AD00450}" destId="{B8C0E801-42D3-4933-8A96-63CC9E4B8A8B}" srcOrd="0" destOrd="0" presId="urn:microsoft.com/office/officeart/2008/layout/AscendingPictureAccentProcess"/>
    <dgm:cxn modelId="{F75A6237-6856-4BC9-825F-6528A838D07E}" type="presOf" srcId="{BF804D7B-B308-41EC-B917-163AC2F0B8D7}" destId="{3611B2AE-8640-4CAB-8272-EE30C7B68336}" srcOrd="0" destOrd="0" presId="urn:microsoft.com/office/officeart/2008/layout/AscendingPictureAccentProcess"/>
    <dgm:cxn modelId="{1E652CF6-E41A-4131-A8CB-2A58CC71527C}" type="presOf" srcId="{A33DDA04-54E8-4A2C-BBEF-7D7E6C668999}" destId="{8DD2C013-3D54-4913-88FB-F64F2CD8BF07}" srcOrd="0" destOrd="0" presId="urn:microsoft.com/office/officeart/2008/layout/AscendingPictureAccentProcess"/>
    <dgm:cxn modelId="{DFD4EB20-2BFE-46FB-9814-57EADE101B83}" srcId="{8E8C25D9-8646-40DB-B055-8E12269E4828}" destId="{91F0098C-55F6-41AE-A4C4-0A6D4251A6A8}" srcOrd="0" destOrd="0" parTransId="{258D2DE6-9983-4E37-8BA1-67B909F15C10}" sibTransId="{A33DDA04-54E8-4A2C-BBEF-7D7E6C668999}"/>
    <dgm:cxn modelId="{F2E7386D-6545-4AD1-BF49-2791A1CE14A8}" type="presOf" srcId="{353FFF07-B50F-46D9-9197-CAD9F38719A5}" destId="{BC293FD8-232F-4470-88E5-51D5837D6452}" srcOrd="0" destOrd="0" presId="urn:microsoft.com/office/officeart/2008/layout/AscendingPictureAccentProcess"/>
    <dgm:cxn modelId="{B3A58C41-7A2C-40A4-A9DE-836F181FE519}" type="presOf" srcId="{E6B30062-C3BB-4655-9840-61109A8DCBA6}" destId="{8A0A5DC6-31BA-4BFD-85BF-6E304C3AB715}" srcOrd="0" destOrd="0" presId="urn:microsoft.com/office/officeart/2008/layout/AscendingPictureAccentProcess"/>
    <dgm:cxn modelId="{1E8D1EEB-BE2A-4543-A381-D19D9DE13994}" type="presOf" srcId="{3CBBE81A-7FF6-435D-BFBB-7FC976E918F9}" destId="{D6F54200-9A31-45DF-B2FC-193EE078D11E}" srcOrd="0" destOrd="0" presId="urn:microsoft.com/office/officeart/2008/layout/AscendingPictureAccentProcess"/>
    <dgm:cxn modelId="{5BA88661-88F2-4C0A-8BCC-2A6AEC9FB43B}" srcId="{8E8C25D9-8646-40DB-B055-8E12269E4828}" destId="{15E9880D-BBAD-4BE7-9515-F8B7102BE64F}" srcOrd="4" destOrd="0" parTransId="{CAAEAC59-B91E-4869-B8E3-EBD969C0338E}" sibTransId="{E0E331BB-38AC-4484-81A1-DC6890BBA9E6}"/>
    <dgm:cxn modelId="{88B7113D-CCFC-4C6B-AFF3-FC5D830D37F4}" srcId="{8E8C25D9-8646-40DB-B055-8E12269E4828}" destId="{367CE72E-6ECE-4CDB-9E8F-0C2D8250CA10}" srcOrd="1" destOrd="0" parTransId="{D68A1B5A-7322-40EF-A824-6974C8C6D83B}" sibTransId="{3CBBE81A-7FF6-435D-BFBB-7FC976E918F9}"/>
    <dgm:cxn modelId="{10BC8ABB-36BD-40AD-9DB2-0FAF02107FD6}" type="presParOf" srcId="{4021D982-8805-41BE-A6F1-8C0DC04F7A83}" destId="{B93A3E8E-A9A6-4CB4-B088-E849E49AD47D}" srcOrd="0" destOrd="0" presId="urn:microsoft.com/office/officeart/2008/layout/AscendingPictureAccentProcess"/>
    <dgm:cxn modelId="{B0FE1495-0A3A-4E5F-A15A-B21AA5FCAE95}" type="presParOf" srcId="{4021D982-8805-41BE-A6F1-8C0DC04F7A83}" destId="{062B9173-EEBA-49B8-8BAC-06906203919B}" srcOrd="1" destOrd="0" presId="urn:microsoft.com/office/officeart/2008/layout/AscendingPictureAccentProcess"/>
    <dgm:cxn modelId="{54BB4E93-8B5D-4BC5-A6B6-80994F8AE8FF}" type="presParOf" srcId="{4021D982-8805-41BE-A6F1-8C0DC04F7A83}" destId="{A1D8D564-BD7E-4EB5-9BF3-EF73F3B73D61}" srcOrd="2" destOrd="0" presId="urn:microsoft.com/office/officeart/2008/layout/AscendingPictureAccentProcess"/>
    <dgm:cxn modelId="{5309A687-8604-4625-B8CD-925244743B07}" type="presParOf" srcId="{4021D982-8805-41BE-A6F1-8C0DC04F7A83}" destId="{3783A5F4-D534-4BB3-9EBC-601721B4738E}" srcOrd="3" destOrd="0" presId="urn:microsoft.com/office/officeart/2008/layout/AscendingPictureAccentProcess"/>
    <dgm:cxn modelId="{9AAF05CC-17CE-4929-A03F-430B8B57EF32}" type="presParOf" srcId="{4021D982-8805-41BE-A6F1-8C0DC04F7A83}" destId="{3E3FAA5B-89CB-44A4-BEA1-2547ACAAC78F}" srcOrd="4" destOrd="0" presId="urn:microsoft.com/office/officeart/2008/layout/AscendingPictureAccentProcess"/>
    <dgm:cxn modelId="{76E505E7-CBBE-422A-B604-97CEB996DB28}" type="presParOf" srcId="{4021D982-8805-41BE-A6F1-8C0DC04F7A83}" destId="{E90C5667-B577-4A32-80AE-FC42AE009058}" srcOrd="5" destOrd="0" presId="urn:microsoft.com/office/officeart/2008/layout/AscendingPictureAccentProcess"/>
    <dgm:cxn modelId="{CAC90A18-F6F1-45A3-8FA4-7AE8C7F75788}" type="presParOf" srcId="{4021D982-8805-41BE-A6F1-8C0DC04F7A83}" destId="{DBD55120-3AA8-41F7-B409-DEF7BA1F450A}" srcOrd="6" destOrd="0" presId="urn:microsoft.com/office/officeart/2008/layout/AscendingPictureAccentProcess"/>
    <dgm:cxn modelId="{03846798-E49D-46D6-970B-EE346A987AE5}" type="presParOf" srcId="{4021D982-8805-41BE-A6F1-8C0DC04F7A83}" destId="{C968B1B0-101C-40AF-AB72-9B7C318FA540}" srcOrd="7" destOrd="0" presId="urn:microsoft.com/office/officeart/2008/layout/AscendingPictureAccentProcess"/>
    <dgm:cxn modelId="{147EDB08-0F0F-44DE-84F3-B04EFF13A04E}" type="presParOf" srcId="{4021D982-8805-41BE-A6F1-8C0DC04F7A83}" destId="{A3B81E92-5FE6-4C19-974F-6C68BCC84956}" srcOrd="8" destOrd="0" presId="urn:microsoft.com/office/officeart/2008/layout/AscendingPictureAccentProcess"/>
    <dgm:cxn modelId="{A5B4B365-CDE9-432F-9597-AEF4578F2AA3}" type="presParOf" srcId="{4021D982-8805-41BE-A6F1-8C0DC04F7A83}" destId="{DF2F4263-6CA9-4F04-B397-323FFBC30B70}" srcOrd="9" destOrd="0" presId="urn:microsoft.com/office/officeart/2008/layout/AscendingPictureAccentProcess"/>
    <dgm:cxn modelId="{EA64139F-B6D0-4BFC-B074-9742A0372BBE}" type="presParOf" srcId="{4021D982-8805-41BE-A6F1-8C0DC04F7A83}" destId="{E133FFFC-706A-4F76-BB7E-8D6332208651}" srcOrd="10" destOrd="0" presId="urn:microsoft.com/office/officeart/2008/layout/AscendingPictureAccentProcess"/>
    <dgm:cxn modelId="{EEE73E78-67C6-4ADA-A967-6DC6AE2E39E8}" type="presParOf" srcId="{4021D982-8805-41BE-A6F1-8C0DC04F7A83}" destId="{12447655-8F54-47C5-B70A-7CD5351D5611}" srcOrd="11" destOrd="0" presId="urn:microsoft.com/office/officeart/2008/layout/AscendingPictureAccentProcess"/>
    <dgm:cxn modelId="{FC46D07C-C13F-444D-9712-C7230CFA1E9D}" type="presParOf" srcId="{4021D982-8805-41BE-A6F1-8C0DC04F7A83}" destId="{4D57BC09-CC5C-47FD-8CCE-05DBCC04B690}" srcOrd="12" destOrd="0" presId="urn:microsoft.com/office/officeart/2008/layout/AscendingPictureAccentProcess"/>
    <dgm:cxn modelId="{E09BAAC7-3418-447D-B8CB-75ACA20AF5AE}" type="presParOf" srcId="{4021D982-8805-41BE-A6F1-8C0DC04F7A83}" destId="{B39B0C00-86F8-4690-BFA0-0F361C3C67DA}" srcOrd="13" destOrd="0" presId="urn:microsoft.com/office/officeart/2008/layout/AscendingPictureAccentProcess"/>
    <dgm:cxn modelId="{9BF25993-D20A-44F6-90B0-349BEBF75532}" type="presParOf" srcId="{4021D982-8805-41BE-A6F1-8C0DC04F7A83}" destId="{343C2673-D68E-40B1-BA84-EE299DC2EC38}" srcOrd="14" destOrd="0" presId="urn:microsoft.com/office/officeart/2008/layout/AscendingPictureAccentProcess"/>
    <dgm:cxn modelId="{502060F8-B592-4FEC-95ED-2B9669816FBB}" type="presParOf" srcId="{4021D982-8805-41BE-A6F1-8C0DC04F7A83}" destId="{14BD4ED1-9508-47C9-BDBD-4AC110BB5459}" srcOrd="15" destOrd="0" presId="urn:microsoft.com/office/officeart/2008/layout/AscendingPictureAccentProcess"/>
    <dgm:cxn modelId="{25E1D1E9-5C33-4C45-BCA3-AD4460564D21}" type="presParOf" srcId="{4021D982-8805-41BE-A6F1-8C0DC04F7A83}" destId="{49D09709-A02A-4D9D-BA52-FF2F4D4474D7}" srcOrd="16" destOrd="0" presId="urn:microsoft.com/office/officeart/2008/layout/AscendingPictureAccentProcess"/>
    <dgm:cxn modelId="{6D862478-6D61-47B5-B20C-5176D1C4CB54}" type="presParOf" srcId="{4021D982-8805-41BE-A6F1-8C0DC04F7A83}" destId="{527394C4-542E-4099-A5F1-D8147807C6C1}" srcOrd="17" destOrd="0" presId="urn:microsoft.com/office/officeart/2008/layout/AscendingPictureAccentProcess"/>
    <dgm:cxn modelId="{80B9CAD2-49D7-4F79-85F6-A68CA76DF59F}" type="presParOf" srcId="{4021D982-8805-41BE-A6F1-8C0DC04F7A83}" destId="{9C147FED-522D-447F-92C7-95C0185F5D9E}" srcOrd="18" destOrd="0" presId="urn:microsoft.com/office/officeart/2008/layout/AscendingPictureAccentProcess"/>
    <dgm:cxn modelId="{23EBE41D-7BE8-4EBF-89D7-77E4BB633BD6}" type="presParOf" srcId="{9C147FED-522D-447F-92C7-95C0185F5D9E}" destId="{8DD2C013-3D54-4913-88FB-F64F2CD8BF07}" srcOrd="0" destOrd="0" presId="urn:microsoft.com/office/officeart/2008/layout/AscendingPictureAccentProcess"/>
    <dgm:cxn modelId="{DD26C13D-46EB-4466-BE4A-0E1D339C73A0}" type="presParOf" srcId="{4021D982-8805-41BE-A6F1-8C0DC04F7A83}" destId="{FB10E1F2-CD16-463F-BF65-E8F3390DFAF1}" srcOrd="19" destOrd="0" presId="urn:microsoft.com/office/officeart/2008/layout/AscendingPictureAccentProcess"/>
    <dgm:cxn modelId="{30DA5276-2E2B-45E4-8D89-F2872DE0FA68}" type="presParOf" srcId="{4021D982-8805-41BE-A6F1-8C0DC04F7A83}" destId="{4DC5223D-906C-4B06-B10C-1CD9E93A3C3D}" srcOrd="20" destOrd="0" presId="urn:microsoft.com/office/officeart/2008/layout/AscendingPictureAccentProcess"/>
    <dgm:cxn modelId="{9AC99E8B-7597-4FF2-85F2-0594936371DF}" type="presParOf" srcId="{4DC5223D-906C-4B06-B10C-1CD9E93A3C3D}" destId="{D6F54200-9A31-45DF-B2FC-193EE078D11E}" srcOrd="0" destOrd="0" presId="urn:microsoft.com/office/officeart/2008/layout/AscendingPictureAccentProcess"/>
    <dgm:cxn modelId="{6E129397-4E24-45B7-9062-F1E152E99BF0}" type="presParOf" srcId="{4021D982-8805-41BE-A6F1-8C0DC04F7A83}" destId="{CDDE9AE5-35E5-4F56-AED7-62B5E2F0E8B8}" srcOrd="21" destOrd="0" presId="urn:microsoft.com/office/officeart/2008/layout/AscendingPictureAccentProcess"/>
    <dgm:cxn modelId="{B216977D-0732-4269-89B2-29DC8832D59F}" type="presParOf" srcId="{4021D982-8805-41BE-A6F1-8C0DC04F7A83}" destId="{DE379410-95DB-4E55-A72D-AC1CE1C6531C}" srcOrd="22" destOrd="0" presId="urn:microsoft.com/office/officeart/2008/layout/AscendingPictureAccentProcess"/>
    <dgm:cxn modelId="{FB02E325-9CF0-44FA-808B-C8A524B5A43C}" type="presParOf" srcId="{DE379410-95DB-4E55-A72D-AC1CE1C6531C}" destId="{3611B2AE-8640-4CAB-8272-EE30C7B68336}" srcOrd="0" destOrd="0" presId="urn:microsoft.com/office/officeart/2008/layout/AscendingPictureAccentProcess"/>
    <dgm:cxn modelId="{271203D6-D656-4D32-A5C4-E62D058BF33D}" type="presParOf" srcId="{4021D982-8805-41BE-A6F1-8C0DC04F7A83}" destId="{BC293FD8-232F-4470-88E5-51D5837D6452}" srcOrd="23" destOrd="0" presId="urn:microsoft.com/office/officeart/2008/layout/AscendingPictureAccentProcess"/>
    <dgm:cxn modelId="{641251AB-C9E6-456B-921E-101016E5CA3D}" type="presParOf" srcId="{4021D982-8805-41BE-A6F1-8C0DC04F7A83}" destId="{814F549D-261C-4CE9-9A17-329883BA8507}" srcOrd="24" destOrd="0" presId="urn:microsoft.com/office/officeart/2008/layout/AscendingPictureAccentProcess"/>
    <dgm:cxn modelId="{E8E5AB9A-28D0-4B23-B679-B65046D92562}" type="presParOf" srcId="{814F549D-261C-4CE9-9A17-329883BA8507}" destId="{8A0A5DC6-31BA-4BFD-85BF-6E304C3AB715}" srcOrd="0" destOrd="0" presId="urn:microsoft.com/office/officeart/2008/layout/AscendingPictureAccentProcess"/>
    <dgm:cxn modelId="{0ECFC62E-8DFD-4487-B6E6-0A8508EA9D92}" type="presParOf" srcId="{4021D982-8805-41BE-A6F1-8C0DC04F7A83}" destId="{AC35FF80-7A35-4A2E-BDAC-A9A8A73934DD}" srcOrd="25" destOrd="0" presId="urn:microsoft.com/office/officeart/2008/layout/AscendingPictureAccentProcess"/>
    <dgm:cxn modelId="{CE0849EC-3865-4B5C-A857-EC9EABCDE11E}" type="presParOf" srcId="{4021D982-8805-41BE-A6F1-8C0DC04F7A83}" destId="{11C144E4-5318-4892-A578-73846AC9588C}" srcOrd="26" destOrd="0" presId="urn:microsoft.com/office/officeart/2008/layout/AscendingPictureAccentProcess"/>
    <dgm:cxn modelId="{35E2321C-80D2-4DFB-9C3B-0934AC13DF25}" type="presParOf" srcId="{11C144E4-5318-4892-A578-73846AC9588C}" destId="{9A59C538-C3C8-45B8-8089-3B4F66E1A8F6}" srcOrd="0" destOrd="0" presId="urn:microsoft.com/office/officeart/2008/layout/AscendingPictureAccentProcess"/>
    <dgm:cxn modelId="{A25C51BC-0406-4A93-B42E-80ACB8E3286C}" type="presParOf" srcId="{4021D982-8805-41BE-A6F1-8C0DC04F7A83}" destId="{B8C0E801-42D3-4933-8A96-63CC9E4B8A8B}" srcOrd="27" destOrd="0" presId="urn:microsoft.com/office/officeart/2008/layout/AscendingPictureAccentProcess"/>
    <dgm:cxn modelId="{F66F4511-746B-462E-95EE-C46809C4CC70}" type="presParOf" srcId="{4021D982-8805-41BE-A6F1-8C0DC04F7A83}" destId="{C756B8A9-38B5-4054-A7C3-4639A4096F3A}" srcOrd="28" destOrd="0" presId="urn:microsoft.com/office/officeart/2008/layout/AscendingPictureAccentProcess"/>
    <dgm:cxn modelId="{E6BF903B-9BF3-4B2D-A256-BB50BF4A6C3B}" type="presParOf" srcId="{C756B8A9-38B5-4054-A7C3-4639A4096F3A}" destId="{B0B94236-F995-47E6-93FB-F41B41BC3BBB}" srcOrd="0" destOrd="0" presId="urn:microsoft.com/office/officeart/2008/layout/AscendingPictureAccent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F683DA-471B-46EB-B398-1E22DA7E1D3B}" type="doc">
      <dgm:prSet loTypeId="urn:microsoft.com/office/officeart/2005/8/layout/gear1" loCatId="process" qsTypeId="urn:microsoft.com/office/officeart/2005/8/quickstyle/simple1" qsCatId="simple" csTypeId="urn:microsoft.com/office/officeart/2005/8/colors/accent1_2" csCatId="accent1" phldr="1"/>
      <dgm:spPr/>
    </dgm:pt>
    <dgm:pt modelId="{66537116-38CE-4DB8-94A1-655D19FB4255}">
      <dgm:prSet phldrT="[Text]"/>
      <dgm:spPr>
        <a:xfrm>
          <a:off x="1257419" y="1057184"/>
          <a:ext cx="1292113" cy="1292113"/>
        </a:xfrm>
        <a:solidFill>
          <a:srgbClr val="FEC4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dirty="0">
              <a:solidFill>
                <a:sysClr val="window" lastClr="FFFFFF"/>
              </a:solidFill>
              <a:latin typeface="Arial"/>
              <a:ea typeface="黑体"/>
              <a:cs typeface="+mn-cs"/>
            </a:rPr>
            <a:t>数据观察</a:t>
          </a:r>
          <a:endParaRPr lang="en-US" dirty="0">
            <a:solidFill>
              <a:sysClr val="window" lastClr="FFFFFF"/>
            </a:solidFill>
            <a:latin typeface="Arial"/>
            <a:ea typeface="+mn-ea"/>
            <a:cs typeface="+mn-cs"/>
          </a:endParaRPr>
        </a:p>
      </dgm:t>
    </dgm:pt>
    <dgm:pt modelId="{756849E1-5C2E-4A21-A17F-919A7074C5CC}" type="parTrans" cxnId="{2C10B054-4A18-4CA0-AF55-84ABD4D18473}">
      <dgm:prSet/>
      <dgm:spPr/>
      <dgm:t>
        <a:bodyPr/>
        <a:lstStyle/>
        <a:p>
          <a:endParaRPr lang="en-US"/>
        </a:p>
      </dgm:t>
    </dgm:pt>
    <dgm:pt modelId="{6017BA14-B188-4E4C-98B6-6F70A7F4CFA8}" type="sibTrans" cxnId="{2C10B054-4A18-4CA0-AF55-84ABD4D18473}">
      <dgm:prSet/>
      <dgm:spPr>
        <a:xfrm>
          <a:off x="1139108" y="872742"/>
          <a:ext cx="1653905" cy="1653905"/>
        </a:xfrm>
        <a:solidFill>
          <a:srgbClr val="FEC400">
            <a:tint val="60000"/>
            <a:hueOff val="0"/>
            <a:satOff val="0"/>
            <a:lumOff val="0"/>
            <a:alphaOff val="0"/>
          </a:srgbClr>
        </a:solidFill>
        <a:ln>
          <a:noFill/>
        </a:ln>
        <a:effectLst/>
      </dgm:spPr>
      <dgm:t>
        <a:bodyPr/>
        <a:lstStyle/>
        <a:p>
          <a:endParaRPr lang="en-US"/>
        </a:p>
      </dgm:t>
    </dgm:pt>
    <dgm:pt modelId="{F751D166-2701-4A44-B5F3-2DD6995CD5F7}">
      <dgm:prSet phldrT="[Text]"/>
      <dgm:spPr>
        <a:xfrm>
          <a:off x="505643" y="751775"/>
          <a:ext cx="939719" cy="939719"/>
        </a:xfrm>
        <a:solidFill>
          <a:srgbClr val="FEC4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dirty="0">
              <a:solidFill>
                <a:sysClr val="window" lastClr="FFFFFF"/>
              </a:solidFill>
              <a:latin typeface="Arial"/>
              <a:ea typeface="黑体"/>
              <a:cs typeface="+mn-cs"/>
            </a:rPr>
            <a:t>数据分析</a:t>
          </a:r>
          <a:endParaRPr lang="en-US" dirty="0">
            <a:solidFill>
              <a:sysClr val="window" lastClr="FFFFFF"/>
            </a:solidFill>
            <a:latin typeface="Arial"/>
            <a:ea typeface="+mn-ea"/>
            <a:cs typeface="+mn-cs"/>
          </a:endParaRPr>
        </a:p>
      </dgm:t>
    </dgm:pt>
    <dgm:pt modelId="{35D3F9A1-E7B9-48B3-B353-E18C8F8CE8F0}" type="parTrans" cxnId="{E51A9B50-4CE6-49E5-A67D-E79826898F88}">
      <dgm:prSet/>
      <dgm:spPr/>
      <dgm:t>
        <a:bodyPr/>
        <a:lstStyle/>
        <a:p>
          <a:endParaRPr lang="en-US"/>
        </a:p>
      </dgm:t>
    </dgm:pt>
    <dgm:pt modelId="{18E7A9C0-F694-4737-BB1D-18E6448BE35D}" type="sibTrans" cxnId="{E51A9B50-4CE6-49E5-A67D-E79826898F88}">
      <dgm:prSet/>
      <dgm:spPr>
        <a:xfrm>
          <a:off x="339221" y="551768"/>
          <a:ext cx="1201665" cy="1201665"/>
        </a:xfrm>
        <a:solidFill>
          <a:srgbClr val="FEC400">
            <a:tint val="60000"/>
            <a:hueOff val="0"/>
            <a:satOff val="0"/>
            <a:lumOff val="0"/>
            <a:alphaOff val="0"/>
          </a:srgbClr>
        </a:solidFill>
        <a:ln>
          <a:noFill/>
        </a:ln>
        <a:effectLst/>
      </dgm:spPr>
      <dgm:t>
        <a:bodyPr/>
        <a:lstStyle/>
        <a:p>
          <a:endParaRPr lang="en-US"/>
        </a:p>
      </dgm:t>
    </dgm:pt>
    <dgm:pt modelId="{F18D251D-2B1B-4E88-81E1-6D50D843CDE6}">
      <dgm:prSet phldrT="[Text]"/>
      <dgm:spPr>
        <a:xfrm rot="20700000">
          <a:off x="1031982" y="103465"/>
          <a:ext cx="920733" cy="920733"/>
        </a:xfrm>
        <a:solidFill>
          <a:srgbClr val="FEC4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dirty="0">
              <a:solidFill>
                <a:sysClr val="window" lastClr="FFFFFF"/>
              </a:solidFill>
              <a:latin typeface="Arial"/>
              <a:ea typeface="黑体"/>
              <a:cs typeface="+mn-cs"/>
            </a:rPr>
            <a:t>数据规划</a:t>
          </a:r>
          <a:endParaRPr lang="en-US" dirty="0">
            <a:solidFill>
              <a:sysClr val="window" lastClr="FFFFFF"/>
            </a:solidFill>
            <a:latin typeface="Arial"/>
            <a:ea typeface="+mn-ea"/>
            <a:cs typeface="+mn-cs"/>
          </a:endParaRPr>
        </a:p>
      </dgm:t>
    </dgm:pt>
    <dgm:pt modelId="{8567435A-B30C-4243-A91D-2E08669E20DC}" type="parTrans" cxnId="{3144A51D-23C1-4594-9572-9CCFCA4E0B76}">
      <dgm:prSet/>
      <dgm:spPr/>
      <dgm:t>
        <a:bodyPr/>
        <a:lstStyle/>
        <a:p>
          <a:endParaRPr lang="en-US"/>
        </a:p>
      </dgm:t>
    </dgm:pt>
    <dgm:pt modelId="{DE00F361-6B38-4F54-9AF3-9512FD8234E2}" type="sibTrans" cxnId="{3144A51D-23C1-4594-9572-9CCFCA4E0B76}">
      <dgm:prSet/>
      <dgm:spPr>
        <a:xfrm>
          <a:off x="819007" y="-90292"/>
          <a:ext cx="1295637" cy="1295637"/>
        </a:xfrm>
        <a:solidFill>
          <a:srgbClr val="FEC400">
            <a:tint val="60000"/>
            <a:hueOff val="0"/>
            <a:satOff val="0"/>
            <a:lumOff val="0"/>
            <a:alphaOff val="0"/>
          </a:srgbClr>
        </a:solidFill>
        <a:ln>
          <a:noFill/>
        </a:ln>
        <a:effectLst/>
      </dgm:spPr>
      <dgm:t>
        <a:bodyPr/>
        <a:lstStyle/>
        <a:p>
          <a:endParaRPr lang="en-US"/>
        </a:p>
      </dgm:t>
    </dgm:pt>
    <dgm:pt modelId="{0BAE5549-2D46-4072-8783-BFE83866C4C6}" type="pres">
      <dgm:prSet presAssocID="{12F683DA-471B-46EB-B398-1E22DA7E1D3B}" presName="composite" presStyleCnt="0">
        <dgm:presLayoutVars>
          <dgm:chMax val="3"/>
          <dgm:animLvl val="lvl"/>
          <dgm:resizeHandles val="exact"/>
        </dgm:presLayoutVars>
      </dgm:prSet>
      <dgm:spPr/>
    </dgm:pt>
    <dgm:pt modelId="{BE966263-8D6B-42D5-8C9A-4258E19D1C9D}" type="pres">
      <dgm:prSet presAssocID="{66537116-38CE-4DB8-94A1-655D19FB4255}" presName="gear1" presStyleLbl="node1" presStyleIdx="0" presStyleCnt="3">
        <dgm:presLayoutVars>
          <dgm:chMax val="1"/>
          <dgm:bulletEnabled val="1"/>
        </dgm:presLayoutVars>
      </dgm:prSet>
      <dgm:spPr>
        <a:prstGeom prst="gear9">
          <a:avLst/>
        </a:prstGeom>
      </dgm:spPr>
      <dgm:t>
        <a:bodyPr/>
        <a:lstStyle/>
        <a:p>
          <a:endParaRPr lang="zh-CN" altLang="en-US"/>
        </a:p>
      </dgm:t>
    </dgm:pt>
    <dgm:pt modelId="{855E01CB-0080-47EB-91EF-59F24A05ED5A}" type="pres">
      <dgm:prSet presAssocID="{66537116-38CE-4DB8-94A1-655D19FB4255}" presName="gear1srcNode" presStyleLbl="node1" presStyleIdx="0" presStyleCnt="3"/>
      <dgm:spPr/>
      <dgm:t>
        <a:bodyPr/>
        <a:lstStyle/>
        <a:p>
          <a:endParaRPr lang="zh-CN" altLang="en-US"/>
        </a:p>
      </dgm:t>
    </dgm:pt>
    <dgm:pt modelId="{121F3027-6B78-4C53-AC49-8558CF212F39}" type="pres">
      <dgm:prSet presAssocID="{66537116-38CE-4DB8-94A1-655D19FB4255}" presName="gear1dstNode" presStyleLbl="node1" presStyleIdx="0" presStyleCnt="3"/>
      <dgm:spPr/>
      <dgm:t>
        <a:bodyPr/>
        <a:lstStyle/>
        <a:p>
          <a:endParaRPr lang="zh-CN" altLang="en-US"/>
        </a:p>
      </dgm:t>
    </dgm:pt>
    <dgm:pt modelId="{51E9FD07-9CE1-4458-9FB6-94A77CA27862}" type="pres">
      <dgm:prSet presAssocID="{F751D166-2701-4A44-B5F3-2DD6995CD5F7}" presName="gear2" presStyleLbl="node1" presStyleIdx="1" presStyleCnt="3">
        <dgm:presLayoutVars>
          <dgm:chMax val="1"/>
          <dgm:bulletEnabled val="1"/>
        </dgm:presLayoutVars>
      </dgm:prSet>
      <dgm:spPr>
        <a:prstGeom prst="gear6">
          <a:avLst/>
        </a:prstGeom>
      </dgm:spPr>
      <dgm:t>
        <a:bodyPr/>
        <a:lstStyle/>
        <a:p>
          <a:endParaRPr lang="zh-CN" altLang="en-US"/>
        </a:p>
      </dgm:t>
    </dgm:pt>
    <dgm:pt modelId="{D9FB9EF5-CBAC-4A03-8107-BCA8B4E4DA5D}" type="pres">
      <dgm:prSet presAssocID="{F751D166-2701-4A44-B5F3-2DD6995CD5F7}" presName="gear2srcNode" presStyleLbl="node1" presStyleIdx="1" presStyleCnt="3"/>
      <dgm:spPr/>
      <dgm:t>
        <a:bodyPr/>
        <a:lstStyle/>
        <a:p>
          <a:endParaRPr lang="zh-CN" altLang="en-US"/>
        </a:p>
      </dgm:t>
    </dgm:pt>
    <dgm:pt modelId="{10DA9EAE-A774-4FC5-B5D8-AF05B2B18A93}" type="pres">
      <dgm:prSet presAssocID="{F751D166-2701-4A44-B5F3-2DD6995CD5F7}" presName="gear2dstNode" presStyleLbl="node1" presStyleIdx="1" presStyleCnt="3"/>
      <dgm:spPr/>
      <dgm:t>
        <a:bodyPr/>
        <a:lstStyle/>
        <a:p>
          <a:endParaRPr lang="zh-CN" altLang="en-US"/>
        </a:p>
      </dgm:t>
    </dgm:pt>
    <dgm:pt modelId="{B0CECDB8-108E-48BA-AEBD-E8C6A1BEB1E1}" type="pres">
      <dgm:prSet presAssocID="{F18D251D-2B1B-4E88-81E1-6D50D843CDE6}" presName="gear3" presStyleLbl="node1" presStyleIdx="2" presStyleCnt="3"/>
      <dgm:spPr>
        <a:prstGeom prst="gear6">
          <a:avLst/>
        </a:prstGeom>
      </dgm:spPr>
      <dgm:t>
        <a:bodyPr/>
        <a:lstStyle/>
        <a:p>
          <a:endParaRPr lang="zh-CN" altLang="en-US"/>
        </a:p>
      </dgm:t>
    </dgm:pt>
    <dgm:pt modelId="{0EBD1BF5-C73D-4C24-86B9-859FB505FE59}" type="pres">
      <dgm:prSet presAssocID="{F18D251D-2B1B-4E88-81E1-6D50D843CDE6}" presName="gear3tx" presStyleLbl="node1" presStyleIdx="2" presStyleCnt="3">
        <dgm:presLayoutVars>
          <dgm:chMax val="1"/>
          <dgm:bulletEnabled val="1"/>
        </dgm:presLayoutVars>
      </dgm:prSet>
      <dgm:spPr/>
      <dgm:t>
        <a:bodyPr/>
        <a:lstStyle/>
        <a:p>
          <a:endParaRPr lang="zh-CN" altLang="en-US"/>
        </a:p>
      </dgm:t>
    </dgm:pt>
    <dgm:pt modelId="{54D7E0E2-E836-4518-95D4-86CBF3148368}" type="pres">
      <dgm:prSet presAssocID="{F18D251D-2B1B-4E88-81E1-6D50D843CDE6}" presName="gear3srcNode" presStyleLbl="node1" presStyleIdx="2" presStyleCnt="3"/>
      <dgm:spPr/>
      <dgm:t>
        <a:bodyPr/>
        <a:lstStyle/>
        <a:p>
          <a:endParaRPr lang="zh-CN" altLang="en-US"/>
        </a:p>
      </dgm:t>
    </dgm:pt>
    <dgm:pt modelId="{85842483-8BD3-4EDA-AA96-D38E3B17CB09}" type="pres">
      <dgm:prSet presAssocID="{F18D251D-2B1B-4E88-81E1-6D50D843CDE6}" presName="gear3dstNode" presStyleLbl="node1" presStyleIdx="2" presStyleCnt="3"/>
      <dgm:spPr/>
      <dgm:t>
        <a:bodyPr/>
        <a:lstStyle/>
        <a:p>
          <a:endParaRPr lang="zh-CN" altLang="en-US"/>
        </a:p>
      </dgm:t>
    </dgm:pt>
    <dgm:pt modelId="{25495B8B-853D-4D87-8834-9FF037A5CE2D}" type="pres">
      <dgm:prSet presAssocID="{6017BA14-B188-4E4C-98B6-6F70A7F4CFA8}" presName="connector1" presStyleLbl="sibTrans2D1" presStyleIdx="0" presStyleCnt="3"/>
      <dgm:spPr>
        <a:prstGeom prst="circularArrow">
          <a:avLst>
            <a:gd name="adj1" fmla="val 4687"/>
            <a:gd name="adj2" fmla="val 299029"/>
            <a:gd name="adj3" fmla="val 2445642"/>
            <a:gd name="adj4" fmla="val 16022556"/>
            <a:gd name="adj5" fmla="val 5469"/>
          </a:avLst>
        </a:prstGeom>
      </dgm:spPr>
      <dgm:t>
        <a:bodyPr/>
        <a:lstStyle/>
        <a:p>
          <a:endParaRPr lang="zh-CN" altLang="en-US"/>
        </a:p>
      </dgm:t>
    </dgm:pt>
    <dgm:pt modelId="{1EC607B4-4653-45CD-9482-B2C09881EABB}" type="pres">
      <dgm:prSet presAssocID="{18E7A9C0-F694-4737-BB1D-18E6448BE35D}" presName="connector2" presStyleLbl="sibTrans2D1" presStyleIdx="1" presStyleCnt="3"/>
      <dgm:spPr>
        <a:prstGeom prst="leftCircularArrow">
          <a:avLst>
            <a:gd name="adj1" fmla="val 6452"/>
            <a:gd name="adj2" fmla="val 429999"/>
            <a:gd name="adj3" fmla="val 10489124"/>
            <a:gd name="adj4" fmla="val 14837806"/>
            <a:gd name="adj5" fmla="val 7527"/>
          </a:avLst>
        </a:prstGeom>
      </dgm:spPr>
      <dgm:t>
        <a:bodyPr/>
        <a:lstStyle/>
        <a:p>
          <a:endParaRPr lang="zh-CN" altLang="en-US"/>
        </a:p>
      </dgm:t>
    </dgm:pt>
    <dgm:pt modelId="{DB5968ED-3B84-4E26-B6CB-F23B72B66C38}" type="pres">
      <dgm:prSet presAssocID="{DE00F361-6B38-4F54-9AF3-9512FD8234E2}" presName="connector3" presStyleLbl="sibTrans2D1" presStyleIdx="2" presStyleCnt="3"/>
      <dgm:spPr>
        <a:prstGeom prst="circularArrow">
          <a:avLst>
            <a:gd name="adj1" fmla="val 5984"/>
            <a:gd name="adj2" fmla="val 394124"/>
            <a:gd name="adj3" fmla="val 13313824"/>
            <a:gd name="adj4" fmla="val 10508221"/>
            <a:gd name="adj5" fmla="val 6981"/>
          </a:avLst>
        </a:prstGeom>
      </dgm:spPr>
      <dgm:t>
        <a:bodyPr/>
        <a:lstStyle/>
        <a:p>
          <a:endParaRPr lang="zh-CN" altLang="en-US"/>
        </a:p>
      </dgm:t>
    </dgm:pt>
  </dgm:ptLst>
  <dgm:cxnLst>
    <dgm:cxn modelId="{E51A9B50-4CE6-49E5-A67D-E79826898F88}" srcId="{12F683DA-471B-46EB-B398-1E22DA7E1D3B}" destId="{F751D166-2701-4A44-B5F3-2DD6995CD5F7}" srcOrd="1" destOrd="0" parTransId="{35D3F9A1-E7B9-48B3-B353-E18C8F8CE8F0}" sibTransId="{18E7A9C0-F694-4737-BB1D-18E6448BE35D}"/>
    <dgm:cxn modelId="{4E91E682-791C-4A78-9641-CC39CAA22EC4}" type="presOf" srcId="{F751D166-2701-4A44-B5F3-2DD6995CD5F7}" destId="{D9FB9EF5-CBAC-4A03-8107-BCA8B4E4DA5D}" srcOrd="1" destOrd="0" presId="urn:microsoft.com/office/officeart/2005/8/layout/gear1"/>
    <dgm:cxn modelId="{4EF744A5-A287-4E91-BB7C-74916D447BC3}" type="presOf" srcId="{66537116-38CE-4DB8-94A1-655D19FB4255}" destId="{121F3027-6B78-4C53-AC49-8558CF212F39}" srcOrd="2" destOrd="0" presId="urn:microsoft.com/office/officeart/2005/8/layout/gear1"/>
    <dgm:cxn modelId="{FB5DC218-F091-44D4-9E17-18F6BF370ADD}" type="presOf" srcId="{F751D166-2701-4A44-B5F3-2DD6995CD5F7}" destId="{51E9FD07-9CE1-4458-9FB6-94A77CA27862}" srcOrd="0" destOrd="0" presId="urn:microsoft.com/office/officeart/2005/8/layout/gear1"/>
    <dgm:cxn modelId="{3144A51D-23C1-4594-9572-9CCFCA4E0B76}" srcId="{12F683DA-471B-46EB-B398-1E22DA7E1D3B}" destId="{F18D251D-2B1B-4E88-81E1-6D50D843CDE6}" srcOrd="2" destOrd="0" parTransId="{8567435A-B30C-4243-A91D-2E08669E20DC}" sibTransId="{DE00F361-6B38-4F54-9AF3-9512FD8234E2}"/>
    <dgm:cxn modelId="{9D8650C9-C057-45A6-BD93-6D7BA220AD3C}" type="presOf" srcId="{F751D166-2701-4A44-B5F3-2DD6995CD5F7}" destId="{10DA9EAE-A774-4FC5-B5D8-AF05B2B18A93}" srcOrd="2" destOrd="0" presId="urn:microsoft.com/office/officeart/2005/8/layout/gear1"/>
    <dgm:cxn modelId="{05AE0080-BA52-4BBA-B122-0034E19DA862}" type="presOf" srcId="{18E7A9C0-F694-4737-BB1D-18E6448BE35D}" destId="{1EC607B4-4653-45CD-9482-B2C09881EABB}" srcOrd="0" destOrd="0" presId="urn:microsoft.com/office/officeart/2005/8/layout/gear1"/>
    <dgm:cxn modelId="{9DB94BD8-304A-4662-8E8E-07C14F78A7A4}" type="presOf" srcId="{12F683DA-471B-46EB-B398-1E22DA7E1D3B}" destId="{0BAE5549-2D46-4072-8783-BFE83866C4C6}" srcOrd="0" destOrd="0" presId="urn:microsoft.com/office/officeart/2005/8/layout/gear1"/>
    <dgm:cxn modelId="{908760AE-CD2E-473C-8046-DE9550EAF7C4}" type="presOf" srcId="{F18D251D-2B1B-4E88-81E1-6D50D843CDE6}" destId="{B0CECDB8-108E-48BA-AEBD-E8C6A1BEB1E1}" srcOrd="0" destOrd="0" presId="urn:microsoft.com/office/officeart/2005/8/layout/gear1"/>
    <dgm:cxn modelId="{AB909D13-7290-471D-89FE-93ACB5FE2E3F}" type="presOf" srcId="{66537116-38CE-4DB8-94A1-655D19FB4255}" destId="{855E01CB-0080-47EB-91EF-59F24A05ED5A}" srcOrd="1" destOrd="0" presId="urn:microsoft.com/office/officeart/2005/8/layout/gear1"/>
    <dgm:cxn modelId="{C08B4179-6EBE-4DE5-B3AE-F3D74E199765}" type="presOf" srcId="{66537116-38CE-4DB8-94A1-655D19FB4255}" destId="{BE966263-8D6B-42D5-8C9A-4258E19D1C9D}" srcOrd="0" destOrd="0" presId="urn:microsoft.com/office/officeart/2005/8/layout/gear1"/>
    <dgm:cxn modelId="{52E81702-EB7B-48A6-9517-C120C8A40A0C}" type="presOf" srcId="{6017BA14-B188-4E4C-98B6-6F70A7F4CFA8}" destId="{25495B8B-853D-4D87-8834-9FF037A5CE2D}" srcOrd="0" destOrd="0" presId="urn:microsoft.com/office/officeart/2005/8/layout/gear1"/>
    <dgm:cxn modelId="{B97D63E4-160A-4842-9006-571D3F56A427}" type="presOf" srcId="{DE00F361-6B38-4F54-9AF3-9512FD8234E2}" destId="{DB5968ED-3B84-4E26-B6CB-F23B72B66C38}" srcOrd="0" destOrd="0" presId="urn:microsoft.com/office/officeart/2005/8/layout/gear1"/>
    <dgm:cxn modelId="{34D18BB3-8C2C-4313-BCDB-722D29F9ED75}" type="presOf" srcId="{F18D251D-2B1B-4E88-81E1-6D50D843CDE6}" destId="{0EBD1BF5-C73D-4C24-86B9-859FB505FE59}" srcOrd="1" destOrd="0" presId="urn:microsoft.com/office/officeart/2005/8/layout/gear1"/>
    <dgm:cxn modelId="{2C10B054-4A18-4CA0-AF55-84ABD4D18473}" srcId="{12F683DA-471B-46EB-B398-1E22DA7E1D3B}" destId="{66537116-38CE-4DB8-94A1-655D19FB4255}" srcOrd="0" destOrd="0" parTransId="{756849E1-5C2E-4A21-A17F-919A7074C5CC}" sibTransId="{6017BA14-B188-4E4C-98B6-6F70A7F4CFA8}"/>
    <dgm:cxn modelId="{618BDDAC-3AA1-4255-BB78-AA06996BA6B6}" type="presOf" srcId="{F18D251D-2B1B-4E88-81E1-6D50D843CDE6}" destId="{85842483-8BD3-4EDA-AA96-D38E3B17CB09}" srcOrd="3" destOrd="0" presId="urn:microsoft.com/office/officeart/2005/8/layout/gear1"/>
    <dgm:cxn modelId="{381AAEA1-70DC-4717-AB4D-6B36E71DE7ED}" type="presOf" srcId="{F18D251D-2B1B-4E88-81E1-6D50D843CDE6}" destId="{54D7E0E2-E836-4518-95D4-86CBF3148368}" srcOrd="2" destOrd="0" presId="urn:microsoft.com/office/officeart/2005/8/layout/gear1"/>
    <dgm:cxn modelId="{635B71C1-C888-4BD0-A59C-8D2DF6B82A87}" type="presParOf" srcId="{0BAE5549-2D46-4072-8783-BFE83866C4C6}" destId="{BE966263-8D6B-42D5-8C9A-4258E19D1C9D}" srcOrd="0" destOrd="0" presId="urn:microsoft.com/office/officeart/2005/8/layout/gear1"/>
    <dgm:cxn modelId="{3699B5E8-B80F-43B8-92D2-46FCBA875763}" type="presParOf" srcId="{0BAE5549-2D46-4072-8783-BFE83866C4C6}" destId="{855E01CB-0080-47EB-91EF-59F24A05ED5A}" srcOrd="1" destOrd="0" presId="urn:microsoft.com/office/officeart/2005/8/layout/gear1"/>
    <dgm:cxn modelId="{5A88461F-D5B4-4F01-A2EA-28BF15B1CDB2}" type="presParOf" srcId="{0BAE5549-2D46-4072-8783-BFE83866C4C6}" destId="{121F3027-6B78-4C53-AC49-8558CF212F39}" srcOrd="2" destOrd="0" presId="urn:microsoft.com/office/officeart/2005/8/layout/gear1"/>
    <dgm:cxn modelId="{51A45709-B234-4523-B97E-0DF68A2ABEB8}" type="presParOf" srcId="{0BAE5549-2D46-4072-8783-BFE83866C4C6}" destId="{51E9FD07-9CE1-4458-9FB6-94A77CA27862}" srcOrd="3" destOrd="0" presId="urn:microsoft.com/office/officeart/2005/8/layout/gear1"/>
    <dgm:cxn modelId="{CECB044E-174B-4EBB-B784-C5EB6331C804}" type="presParOf" srcId="{0BAE5549-2D46-4072-8783-BFE83866C4C6}" destId="{D9FB9EF5-CBAC-4A03-8107-BCA8B4E4DA5D}" srcOrd="4" destOrd="0" presId="urn:microsoft.com/office/officeart/2005/8/layout/gear1"/>
    <dgm:cxn modelId="{B491EA7D-0E7F-47F3-A39D-8CEFF32E6AF1}" type="presParOf" srcId="{0BAE5549-2D46-4072-8783-BFE83866C4C6}" destId="{10DA9EAE-A774-4FC5-B5D8-AF05B2B18A93}" srcOrd="5" destOrd="0" presId="urn:microsoft.com/office/officeart/2005/8/layout/gear1"/>
    <dgm:cxn modelId="{A2BA808E-A8F9-4CFC-9FC8-389B6AF9260D}" type="presParOf" srcId="{0BAE5549-2D46-4072-8783-BFE83866C4C6}" destId="{B0CECDB8-108E-48BA-AEBD-E8C6A1BEB1E1}" srcOrd="6" destOrd="0" presId="urn:microsoft.com/office/officeart/2005/8/layout/gear1"/>
    <dgm:cxn modelId="{F7FE7548-A05A-4B0B-8903-EF27D2855724}" type="presParOf" srcId="{0BAE5549-2D46-4072-8783-BFE83866C4C6}" destId="{0EBD1BF5-C73D-4C24-86B9-859FB505FE59}" srcOrd="7" destOrd="0" presId="urn:microsoft.com/office/officeart/2005/8/layout/gear1"/>
    <dgm:cxn modelId="{028F1311-AD17-4C54-9AA3-188129E92754}" type="presParOf" srcId="{0BAE5549-2D46-4072-8783-BFE83866C4C6}" destId="{54D7E0E2-E836-4518-95D4-86CBF3148368}" srcOrd="8" destOrd="0" presId="urn:microsoft.com/office/officeart/2005/8/layout/gear1"/>
    <dgm:cxn modelId="{B07DB932-54E9-426E-A446-94B11651C810}" type="presParOf" srcId="{0BAE5549-2D46-4072-8783-BFE83866C4C6}" destId="{85842483-8BD3-4EDA-AA96-D38E3B17CB09}" srcOrd="9" destOrd="0" presId="urn:microsoft.com/office/officeart/2005/8/layout/gear1"/>
    <dgm:cxn modelId="{1CFD8622-478F-4F7A-80F4-E0C03F73B7F0}" type="presParOf" srcId="{0BAE5549-2D46-4072-8783-BFE83866C4C6}" destId="{25495B8B-853D-4D87-8834-9FF037A5CE2D}" srcOrd="10" destOrd="0" presId="urn:microsoft.com/office/officeart/2005/8/layout/gear1"/>
    <dgm:cxn modelId="{9DC5160B-511D-4875-A9E2-30FFB0F8A002}" type="presParOf" srcId="{0BAE5549-2D46-4072-8783-BFE83866C4C6}" destId="{1EC607B4-4653-45CD-9482-B2C09881EABB}" srcOrd="11" destOrd="0" presId="urn:microsoft.com/office/officeart/2005/8/layout/gear1"/>
    <dgm:cxn modelId="{38C66C68-83F3-4190-86C8-2E07CCFF5C08}" type="presParOf" srcId="{0BAE5549-2D46-4072-8783-BFE83866C4C6}" destId="{DB5968ED-3B84-4E26-B6CB-F23B72B66C38}"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7BB883-AE00-450F-B87A-59F220B7F564}" type="doc">
      <dgm:prSet loTypeId="urn:microsoft.com/office/officeart/2005/8/layout/hProcess4" loCatId="process" qsTypeId="urn:microsoft.com/office/officeart/2009/2/quickstyle/3d8" qsCatId="3D" csTypeId="urn:microsoft.com/office/officeart/2005/8/colors/colorful4" csCatId="colorful" phldr="1"/>
      <dgm:spPr/>
    </dgm:pt>
    <dgm:pt modelId="{B289F7C5-3E69-4F7B-AD4A-4791C031DA77}">
      <dgm:prSet phldrT="[Text]"/>
      <dgm:spPr>
        <a:xfrm>
          <a:off x="359164" y="2519151"/>
          <a:ext cx="1426502" cy="567273"/>
        </a:xfrm>
        <a:solidFill>
          <a:srgbClr val="76BE5B">
            <a:hueOff val="0"/>
            <a:satOff val="0"/>
            <a:lumOff val="0"/>
            <a:alphaOff val="0"/>
          </a:srgb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ysClr val="window" lastClr="FFFFFF"/>
          </a:contourClr>
        </a:sp3d>
      </dgm:spPr>
      <dgm:t>
        <a:bodyPr/>
        <a:lstStyle/>
        <a:p>
          <a:r>
            <a:rPr lang="zh-CN" altLang="en-US" dirty="0">
              <a:solidFill>
                <a:sysClr val="window" lastClr="FFFFFF"/>
              </a:solidFill>
              <a:latin typeface="Arial"/>
              <a:ea typeface="黑体"/>
              <a:cs typeface="+mn-cs"/>
            </a:rPr>
            <a:t>数据观察</a:t>
          </a:r>
          <a:endParaRPr lang="en-US" dirty="0">
            <a:solidFill>
              <a:sysClr val="window" lastClr="FFFFFF"/>
            </a:solidFill>
            <a:latin typeface="Arial"/>
            <a:ea typeface="+mn-ea"/>
            <a:cs typeface="+mn-cs"/>
          </a:endParaRPr>
        </a:p>
      </dgm:t>
    </dgm:pt>
    <dgm:pt modelId="{83F07A04-0EE5-46CC-A949-89C7F450A723}" type="parTrans" cxnId="{40251598-B20C-43C4-9EFA-D08A994D691A}">
      <dgm:prSet/>
      <dgm:spPr/>
      <dgm:t>
        <a:bodyPr/>
        <a:lstStyle/>
        <a:p>
          <a:endParaRPr lang="en-US"/>
        </a:p>
      </dgm:t>
    </dgm:pt>
    <dgm:pt modelId="{31703B60-1AA8-4972-9DC6-33B6A480E30A}" type="sibTrans" cxnId="{40251598-B20C-43C4-9EFA-D08A994D691A}">
      <dgm:prSet/>
      <dgm:spPr>
        <a:xfrm>
          <a:off x="930288" y="1887368"/>
          <a:ext cx="1632471" cy="1632471"/>
        </a:xfrm>
        <a:solidFill>
          <a:srgbClr val="76BE5B">
            <a:hueOff val="0"/>
            <a:satOff val="0"/>
            <a:lumOff val="0"/>
            <a:alphaOff val="0"/>
          </a:srgbClr>
        </a:solidFill>
        <a:ln>
          <a:noFill/>
        </a:ln>
        <a:effectLst>
          <a:outerShdw blurRad="40000" dist="23000" dir="5400000" rotWithShape="0">
            <a:srgbClr val="000000">
              <a:alpha val="35000"/>
            </a:srgbClr>
          </a:outerShdw>
        </a:effectLst>
        <a:sp3d z="-60000" extrusionH="63500" prstMaterial="matte">
          <a:bevelT w="50800" h="19050" prst="relaxedInset"/>
          <a:contourClr>
            <a:sysClr val="window" lastClr="FFFFFF"/>
          </a:contourClr>
        </a:sp3d>
      </dgm:spPr>
      <dgm:t>
        <a:bodyPr/>
        <a:lstStyle/>
        <a:p>
          <a:endParaRPr lang="en-US"/>
        </a:p>
      </dgm:t>
    </dgm:pt>
    <dgm:pt modelId="{FEB2053A-E71B-4E1B-9044-0529DB5B49A7}">
      <dgm:prSet phldrT="[Text]"/>
      <dgm:spPr>
        <a:xfrm>
          <a:off x="2322561" y="1195513"/>
          <a:ext cx="1426502" cy="567273"/>
        </a:xfrm>
        <a:solidFill>
          <a:srgbClr val="76BE5B">
            <a:hueOff val="1184612"/>
            <a:satOff val="28385"/>
            <a:lumOff val="-18137"/>
            <a:alphaOff val="0"/>
          </a:srgb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ysClr val="window" lastClr="FFFFFF"/>
          </a:contourClr>
        </a:sp3d>
      </dgm:spPr>
      <dgm:t>
        <a:bodyPr/>
        <a:lstStyle/>
        <a:p>
          <a:r>
            <a:rPr lang="zh-CN" altLang="en-US" dirty="0">
              <a:solidFill>
                <a:sysClr val="window" lastClr="FFFFFF"/>
              </a:solidFill>
              <a:latin typeface="Arial"/>
              <a:ea typeface="黑体"/>
              <a:cs typeface="+mn-cs"/>
            </a:rPr>
            <a:t>数据分析</a:t>
          </a:r>
          <a:endParaRPr lang="en-US" dirty="0">
            <a:solidFill>
              <a:sysClr val="window" lastClr="FFFFFF"/>
            </a:solidFill>
            <a:latin typeface="Arial"/>
            <a:ea typeface="+mn-ea"/>
            <a:cs typeface="+mn-cs"/>
          </a:endParaRPr>
        </a:p>
      </dgm:t>
    </dgm:pt>
    <dgm:pt modelId="{DCBD2830-9465-4CDE-A9D8-747DE6F69FC3}" type="parTrans" cxnId="{5EDDA186-5E47-4A21-8E61-8CF67018B650}">
      <dgm:prSet/>
      <dgm:spPr/>
      <dgm:t>
        <a:bodyPr/>
        <a:lstStyle/>
        <a:p>
          <a:endParaRPr lang="en-US"/>
        </a:p>
      </dgm:t>
    </dgm:pt>
    <dgm:pt modelId="{B23A1782-8E7E-45E1-BA53-28162E3FE164}" type="sibTrans" cxnId="{5EDDA186-5E47-4A21-8E61-8CF67018B650}">
      <dgm:prSet/>
      <dgm:spPr>
        <a:xfrm>
          <a:off x="2880312" y="710199"/>
          <a:ext cx="1837531" cy="1837531"/>
        </a:xfrm>
        <a:solidFill>
          <a:srgbClr val="76BE5B">
            <a:hueOff val="2369224"/>
            <a:satOff val="56769"/>
            <a:lumOff val="-36275"/>
            <a:alphaOff val="0"/>
          </a:srgbClr>
        </a:solidFill>
        <a:ln>
          <a:noFill/>
        </a:ln>
        <a:effectLst>
          <a:outerShdw blurRad="40000" dist="23000" dir="5400000" rotWithShape="0">
            <a:srgbClr val="000000">
              <a:alpha val="35000"/>
            </a:srgbClr>
          </a:outerShdw>
        </a:effectLst>
        <a:sp3d z="-60000" extrusionH="63500" prstMaterial="matte">
          <a:bevelT w="50800" h="19050" prst="relaxedInset"/>
          <a:contourClr>
            <a:sysClr val="window" lastClr="FFFFFF"/>
          </a:contourClr>
        </a:sp3d>
      </dgm:spPr>
      <dgm:t>
        <a:bodyPr/>
        <a:lstStyle/>
        <a:p>
          <a:endParaRPr lang="en-US"/>
        </a:p>
      </dgm:t>
    </dgm:pt>
    <dgm:pt modelId="{F03A45B6-C27F-480A-AE03-E0C31D69D60C}">
      <dgm:prSet phldrT="[Text]"/>
      <dgm:spPr>
        <a:xfrm>
          <a:off x="4285958" y="2519151"/>
          <a:ext cx="1426502" cy="567273"/>
        </a:xfrm>
        <a:solidFill>
          <a:srgbClr val="76BE5B">
            <a:hueOff val="2369224"/>
            <a:satOff val="56769"/>
            <a:lumOff val="-36275"/>
            <a:alphaOff val="0"/>
          </a:srgb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ysClr val="window" lastClr="FFFFFF"/>
          </a:contourClr>
        </a:sp3d>
      </dgm:spPr>
      <dgm:t>
        <a:bodyPr/>
        <a:lstStyle/>
        <a:p>
          <a:r>
            <a:rPr lang="zh-CN" altLang="en-US" dirty="0">
              <a:solidFill>
                <a:sysClr val="window" lastClr="FFFFFF"/>
              </a:solidFill>
              <a:latin typeface="Arial"/>
              <a:ea typeface="黑体"/>
              <a:cs typeface="+mn-cs"/>
            </a:rPr>
            <a:t>数据规划</a:t>
          </a:r>
          <a:endParaRPr lang="en-US" dirty="0">
            <a:solidFill>
              <a:sysClr val="window" lastClr="FFFFFF"/>
            </a:solidFill>
            <a:latin typeface="Arial"/>
            <a:ea typeface="+mn-ea"/>
            <a:cs typeface="+mn-cs"/>
          </a:endParaRPr>
        </a:p>
      </dgm:t>
    </dgm:pt>
    <dgm:pt modelId="{E953840F-17FA-431F-80CC-5B23D9A06602}" type="parTrans" cxnId="{B178E81F-E4B6-4F56-825D-6C979CD4C496}">
      <dgm:prSet/>
      <dgm:spPr/>
      <dgm:t>
        <a:bodyPr/>
        <a:lstStyle/>
        <a:p>
          <a:endParaRPr lang="en-US"/>
        </a:p>
      </dgm:t>
    </dgm:pt>
    <dgm:pt modelId="{9AFD0279-3638-4CC3-9D8D-0BA652C73FC1}" type="sibTrans" cxnId="{B178E81F-E4B6-4F56-825D-6C979CD4C496}">
      <dgm:prSet/>
      <dgm:spPr/>
      <dgm:t>
        <a:bodyPr/>
        <a:lstStyle/>
        <a:p>
          <a:endParaRPr lang="en-US"/>
        </a:p>
      </dgm:t>
    </dgm:pt>
    <dgm:pt modelId="{F506C679-9AC8-492C-967D-FE383E921F0E}">
      <dgm:prSet phldrT="[Text]"/>
      <dgm:spPr>
        <a:xfrm>
          <a:off x="2539" y="1479150"/>
          <a:ext cx="1604815" cy="1323637"/>
        </a:xfrm>
        <a:solidFill>
          <a:sysClr val="window" lastClr="FFFFFF">
            <a:alpha val="90000"/>
            <a:hueOff val="0"/>
            <a:satOff val="0"/>
            <a:lumOff val="0"/>
            <a:alphaOff val="0"/>
          </a:sysClr>
        </a:solidFill>
        <a:ln>
          <a:noFill/>
        </a:ln>
        <a:effectLst/>
        <a:sp3d z="-152400" extrusionH="63500" prstMaterial="matte">
          <a:bevelT w="44450" h="6350" prst="relaxedInset"/>
          <a:contourClr>
            <a:sysClr val="window" lastClr="FFFFFF"/>
          </a:contourClr>
        </a:sp3d>
      </dgm:spPr>
      <dgm:t>
        <a:bodyPr/>
        <a:lstStyle/>
        <a:p>
          <a:r>
            <a:rPr lang="zh-CN" altLang="en-US" dirty="0">
              <a:solidFill>
                <a:srgbClr val="000000"/>
              </a:solidFill>
              <a:latin typeface="Arial"/>
              <a:ea typeface="黑体"/>
              <a:cs typeface="+mn-cs"/>
            </a:rPr>
            <a:t>业务流程</a:t>
          </a:r>
          <a:endParaRPr lang="en-US" dirty="0">
            <a:solidFill>
              <a:srgbClr val="000000"/>
            </a:solidFill>
            <a:latin typeface="Arial"/>
            <a:ea typeface="+mn-ea"/>
            <a:cs typeface="+mn-cs"/>
          </a:endParaRPr>
        </a:p>
      </dgm:t>
    </dgm:pt>
    <dgm:pt modelId="{A11424BB-135C-4526-9303-747ABD15596F}" type="parTrans" cxnId="{556F4843-B499-4994-AE59-0A329A5A026A}">
      <dgm:prSet/>
      <dgm:spPr/>
      <dgm:t>
        <a:bodyPr/>
        <a:lstStyle/>
        <a:p>
          <a:endParaRPr lang="en-US"/>
        </a:p>
      </dgm:t>
    </dgm:pt>
    <dgm:pt modelId="{5BB81BD4-FBB1-470A-A94A-9ECAA2AA4AA3}" type="sibTrans" cxnId="{556F4843-B499-4994-AE59-0A329A5A026A}">
      <dgm:prSet/>
      <dgm:spPr/>
      <dgm:t>
        <a:bodyPr/>
        <a:lstStyle/>
        <a:p>
          <a:endParaRPr lang="en-US"/>
        </a:p>
      </dgm:t>
    </dgm:pt>
    <dgm:pt modelId="{FCC3AC18-E774-4953-ACA1-1752A616A20B}">
      <dgm:prSet phldrT="[Text]"/>
      <dgm:spPr>
        <a:xfrm>
          <a:off x="1965935" y="1479150"/>
          <a:ext cx="1604815" cy="1323637"/>
        </a:xfrm>
        <a:solidFill>
          <a:sysClr val="window" lastClr="FFFFFF">
            <a:alpha val="90000"/>
            <a:hueOff val="0"/>
            <a:satOff val="0"/>
            <a:lumOff val="0"/>
            <a:alphaOff val="0"/>
          </a:sysClr>
        </a:solidFill>
        <a:ln>
          <a:noFill/>
        </a:ln>
        <a:effectLst/>
        <a:sp3d z="-152400" extrusionH="63500" prstMaterial="matte">
          <a:bevelT w="44450" h="6350" prst="relaxedInset"/>
          <a:contourClr>
            <a:sysClr val="window" lastClr="FFFFFF"/>
          </a:contourClr>
        </a:sp3d>
      </dgm:spPr>
      <dgm:t>
        <a:bodyPr/>
        <a:lstStyle/>
        <a:p>
          <a:r>
            <a:rPr lang="zh-CN" altLang="en-US" dirty="0">
              <a:solidFill>
                <a:srgbClr val="000000"/>
              </a:solidFill>
              <a:latin typeface="Arial"/>
              <a:ea typeface="黑体"/>
              <a:cs typeface="+mn-cs"/>
            </a:rPr>
            <a:t>主数据实体识别</a:t>
          </a:r>
          <a:endParaRPr lang="en-US" dirty="0">
            <a:solidFill>
              <a:srgbClr val="000000"/>
            </a:solidFill>
            <a:latin typeface="Arial"/>
            <a:ea typeface="+mn-ea"/>
            <a:cs typeface="+mn-cs"/>
          </a:endParaRPr>
        </a:p>
      </dgm:t>
    </dgm:pt>
    <dgm:pt modelId="{D8F228DC-AF77-46F6-9320-1A88F227BF12}" type="parTrans" cxnId="{61266EE3-AAAD-41C6-8651-313D3D053F70}">
      <dgm:prSet/>
      <dgm:spPr/>
      <dgm:t>
        <a:bodyPr/>
        <a:lstStyle/>
        <a:p>
          <a:endParaRPr lang="en-US"/>
        </a:p>
      </dgm:t>
    </dgm:pt>
    <dgm:pt modelId="{6F031B8A-9E1B-4494-AEFA-4680016890D5}" type="sibTrans" cxnId="{61266EE3-AAAD-41C6-8651-313D3D053F70}">
      <dgm:prSet/>
      <dgm:spPr/>
      <dgm:t>
        <a:bodyPr/>
        <a:lstStyle/>
        <a:p>
          <a:endParaRPr lang="en-US"/>
        </a:p>
      </dgm:t>
    </dgm:pt>
    <dgm:pt modelId="{EA9F20E0-3A8F-4F67-ADA0-5799457A9E47}">
      <dgm:prSet phldrT="[Text]"/>
      <dgm:spPr>
        <a:xfrm>
          <a:off x="2539" y="1479150"/>
          <a:ext cx="1604815" cy="1323637"/>
        </a:xfrm>
        <a:solidFill>
          <a:sysClr val="window" lastClr="FFFFFF">
            <a:alpha val="90000"/>
            <a:hueOff val="0"/>
            <a:satOff val="0"/>
            <a:lumOff val="0"/>
            <a:alphaOff val="0"/>
          </a:sysClr>
        </a:solidFill>
        <a:ln>
          <a:noFill/>
        </a:ln>
        <a:effectLst/>
        <a:sp3d z="-152400" extrusionH="63500" prstMaterial="matte">
          <a:bevelT w="44450" h="6350" prst="relaxedInset"/>
          <a:contourClr>
            <a:sysClr val="window" lastClr="FFFFFF"/>
          </a:contourClr>
        </a:sp3d>
      </dgm:spPr>
      <dgm:t>
        <a:bodyPr/>
        <a:lstStyle/>
        <a:p>
          <a:r>
            <a:rPr lang="zh-CN" altLang="en-US" dirty="0">
              <a:solidFill>
                <a:srgbClr val="000000"/>
              </a:solidFill>
              <a:latin typeface="Arial"/>
              <a:ea typeface="黑体"/>
              <a:cs typeface="+mn-cs"/>
            </a:rPr>
            <a:t>候选数据实体</a:t>
          </a:r>
          <a:endParaRPr lang="en-US" dirty="0">
            <a:solidFill>
              <a:srgbClr val="000000"/>
            </a:solidFill>
            <a:latin typeface="Arial"/>
            <a:ea typeface="+mn-ea"/>
            <a:cs typeface="+mn-cs"/>
          </a:endParaRPr>
        </a:p>
      </dgm:t>
    </dgm:pt>
    <dgm:pt modelId="{DA076EAF-0ABE-4809-B953-505F45F65D77}" type="parTrans" cxnId="{D061DC73-8A5A-4A52-8833-BD5440862BCE}">
      <dgm:prSet/>
      <dgm:spPr/>
      <dgm:t>
        <a:bodyPr/>
        <a:lstStyle/>
        <a:p>
          <a:endParaRPr lang="en-US"/>
        </a:p>
      </dgm:t>
    </dgm:pt>
    <dgm:pt modelId="{81AD5683-8044-4433-BA86-D043E3939951}" type="sibTrans" cxnId="{D061DC73-8A5A-4A52-8833-BD5440862BCE}">
      <dgm:prSet/>
      <dgm:spPr/>
      <dgm:t>
        <a:bodyPr/>
        <a:lstStyle/>
        <a:p>
          <a:endParaRPr lang="en-US"/>
        </a:p>
      </dgm:t>
    </dgm:pt>
    <dgm:pt modelId="{1CBA2821-4C6D-4149-AEC5-9A659C41C026}">
      <dgm:prSet phldrT="[Text]"/>
      <dgm:spPr>
        <a:xfrm>
          <a:off x="2539" y="1479150"/>
          <a:ext cx="1604815" cy="1323637"/>
        </a:xfrm>
        <a:solidFill>
          <a:sysClr val="window" lastClr="FFFFFF">
            <a:alpha val="90000"/>
            <a:hueOff val="0"/>
            <a:satOff val="0"/>
            <a:lumOff val="0"/>
            <a:alphaOff val="0"/>
          </a:sysClr>
        </a:solidFill>
        <a:ln>
          <a:noFill/>
        </a:ln>
        <a:effectLst/>
        <a:sp3d z="-152400" extrusionH="63500" prstMaterial="matte">
          <a:bevelT w="44450" h="6350" prst="relaxedInset"/>
          <a:contourClr>
            <a:sysClr val="window" lastClr="FFFFFF"/>
          </a:contourClr>
        </a:sp3d>
      </dgm:spPr>
      <dgm:t>
        <a:bodyPr/>
        <a:lstStyle/>
        <a:p>
          <a:r>
            <a:rPr lang="zh-CN" altLang="en-US" dirty="0">
              <a:solidFill>
                <a:srgbClr val="000000"/>
              </a:solidFill>
              <a:latin typeface="Arial"/>
              <a:ea typeface="黑体"/>
              <a:cs typeface="+mn-cs"/>
            </a:rPr>
            <a:t>编码索引</a:t>
          </a:r>
          <a:endParaRPr lang="en-US" dirty="0">
            <a:solidFill>
              <a:srgbClr val="000000"/>
            </a:solidFill>
            <a:latin typeface="Arial"/>
            <a:ea typeface="+mn-ea"/>
            <a:cs typeface="+mn-cs"/>
          </a:endParaRPr>
        </a:p>
      </dgm:t>
    </dgm:pt>
    <dgm:pt modelId="{55626499-D10F-415E-8093-720E99DDAED0}" type="parTrans" cxnId="{D8C4A03A-6C53-44B5-B0A9-E433C663DA8F}">
      <dgm:prSet/>
      <dgm:spPr/>
      <dgm:t>
        <a:bodyPr/>
        <a:lstStyle/>
        <a:p>
          <a:endParaRPr lang="en-US"/>
        </a:p>
      </dgm:t>
    </dgm:pt>
    <dgm:pt modelId="{DB379FE8-2C68-4FC1-BC44-BBB640C6FCAD}" type="sibTrans" cxnId="{D8C4A03A-6C53-44B5-B0A9-E433C663DA8F}">
      <dgm:prSet/>
      <dgm:spPr/>
      <dgm:t>
        <a:bodyPr/>
        <a:lstStyle/>
        <a:p>
          <a:endParaRPr lang="en-US"/>
        </a:p>
      </dgm:t>
    </dgm:pt>
    <dgm:pt modelId="{A45F0100-4274-4438-8B64-D86CFF19862B}">
      <dgm:prSet phldrT="[Text]"/>
      <dgm:spPr>
        <a:xfrm>
          <a:off x="2539" y="1479150"/>
          <a:ext cx="1604815" cy="1323637"/>
        </a:xfrm>
        <a:solidFill>
          <a:sysClr val="window" lastClr="FFFFFF">
            <a:alpha val="90000"/>
            <a:hueOff val="0"/>
            <a:satOff val="0"/>
            <a:lumOff val="0"/>
            <a:alphaOff val="0"/>
          </a:sysClr>
        </a:solidFill>
        <a:ln>
          <a:noFill/>
        </a:ln>
        <a:effectLst/>
        <a:sp3d z="-152400" extrusionH="63500" prstMaterial="matte">
          <a:bevelT w="44450" h="6350" prst="relaxedInset"/>
          <a:contourClr>
            <a:sysClr val="window" lastClr="FFFFFF"/>
          </a:contourClr>
        </a:sp3d>
      </dgm:spPr>
      <dgm:t>
        <a:bodyPr/>
        <a:lstStyle/>
        <a:p>
          <a:r>
            <a:rPr lang="zh-CN" altLang="en-US" dirty="0">
              <a:solidFill>
                <a:srgbClr val="000000"/>
              </a:solidFill>
              <a:latin typeface="Arial"/>
              <a:ea typeface="黑体"/>
              <a:cs typeface="+mn-cs"/>
            </a:rPr>
            <a:t>相关单据</a:t>
          </a:r>
          <a:endParaRPr lang="en-US" dirty="0">
            <a:solidFill>
              <a:srgbClr val="000000"/>
            </a:solidFill>
            <a:latin typeface="Arial"/>
            <a:ea typeface="+mn-ea"/>
            <a:cs typeface="+mn-cs"/>
          </a:endParaRPr>
        </a:p>
      </dgm:t>
    </dgm:pt>
    <dgm:pt modelId="{5DD0B890-865F-4A6F-8056-3678D85F8C93}" type="parTrans" cxnId="{C9EB326A-7CC7-4446-B68A-14AAA3260FD1}">
      <dgm:prSet/>
      <dgm:spPr/>
      <dgm:t>
        <a:bodyPr/>
        <a:lstStyle/>
        <a:p>
          <a:endParaRPr lang="en-US"/>
        </a:p>
      </dgm:t>
    </dgm:pt>
    <dgm:pt modelId="{DC28DF45-C535-41DF-8027-7182A0667E9A}" type="sibTrans" cxnId="{C9EB326A-7CC7-4446-B68A-14AAA3260FD1}">
      <dgm:prSet/>
      <dgm:spPr/>
      <dgm:t>
        <a:bodyPr/>
        <a:lstStyle/>
        <a:p>
          <a:endParaRPr lang="en-US"/>
        </a:p>
      </dgm:t>
    </dgm:pt>
    <dgm:pt modelId="{ED7ADE97-7831-42A9-AEB1-638086D5BCE1}">
      <dgm:prSet phldrT="[Text]"/>
      <dgm:spPr>
        <a:xfrm>
          <a:off x="2539" y="1479150"/>
          <a:ext cx="1604815" cy="1323637"/>
        </a:xfrm>
        <a:solidFill>
          <a:sysClr val="window" lastClr="FFFFFF">
            <a:alpha val="90000"/>
            <a:hueOff val="0"/>
            <a:satOff val="0"/>
            <a:lumOff val="0"/>
            <a:alphaOff val="0"/>
          </a:sysClr>
        </a:solidFill>
        <a:ln>
          <a:noFill/>
        </a:ln>
        <a:effectLst/>
        <a:sp3d z="-152400" extrusionH="63500" prstMaterial="matte">
          <a:bevelT w="44450" h="6350" prst="relaxedInset"/>
          <a:contourClr>
            <a:sysClr val="window" lastClr="FFFFFF"/>
          </a:contourClr>
        </a:sp3d>
      </dgm:spPr>
      <dgm:t>
        <a:bodyPr/>
        <a:lstStyle/>
        <a:p>
          <a:r>
            <a:rPr lang="zh-CN" altLang="en-US" dirty="0">
              <a:solidFill>
                <a:srgbClr val="000000"/>
              </a:solidFill>
              <a:latin typeface="Arial"/>
              <a:ea typeface="黑体"/>
              <a:cs typeface="+mn-cs"/>
            </a:rPr>
            <a:t>。。。</a:t>
          </a:r>
          <a:endParaRPr lang="en-US" dirty="0">
            <a:solidFill>
              <a:srgbClr val="000000"/>
            </a:solidFill>
            <a:latin typeface="Arial"/>
            <a:ea typeface="+mn-ea"/>
            <a:cs typeface="+mn-cs"/>
          </a:endParaRPr>
        </a:p>
      </dgm:t>
    </dgm:pt>
    <dgm:pt modelId="{978DB3A4-5C46-41B4-8BEF-517B072383F5}" type="parTrans" cxnId="{66481762-572F-4DCE-AD92-FCAECFDC4F82}">
      <dgm:prSet/>
      <dgm:spPr/>
      <dgm:t>
        <a:bodyPr/>
        <a:lstStyle/>
        <a:p>
          <a:endParaRPr lang="en-US"/>
        </a:p>
      </dgm:t>
    </dgm:pt>
    <dgm:pt modelId="{D84858DC-8A84-43B4-BF27-64652E5F4C1A}" type="sibTrans" cxnId="{66481762-572F-4DCE-AD92-FCAECFDC4F82}">
      <dgm:prSet/>
      <dgm:spPr/>
      <dgm:t>
        <a:bodyPr/>
        <a:lstStyle/>
        <a:p>
          <a:endParaRPr lang="en-US"/>
        </a:p>
      </dgm:t>
    </dgm:pt>
    <dgm:pt modelId="{5007D0D5-C229-4474-8C15-3D10F8DF6AF2}">
      <dgm:prSet phldrT="[Text]"/>
      <dgm:spPr>
        <a:xfrm>
          <a:off x="1965935" y="1479150"/>
          <a:ext cx="1604815" cy="1323637"/>
        </a:xfrm>
        <a:solidFill>
          <a:sysClr val="window" lastClr="FFFFFF">
            <a:alpha val="90000"/>
            <a:hueOff val="0"/>
            <a:satOff val="0"/>
            <a:lumOff val="0"/>
            <a:alphaOff val="0"/>
          </a:sysClr>
        </a:solidFill>
        <a:ln>
          <a:noFill/>
        </a:ln>
        <a:effectLst/>
        <a:sp3d z="-152400" extrusionH="63500" prstMaterial="matte">
          <a:bevelT w="44450" h="6350" prst="relaxedInset"/>
          <a:contourClr>
            <a:sysClr val="window" lastClr="FFFFFF"/>
          </a:contourClr>
        </a:sp3d>
      </dgm:spPr>
      <dgm:t>
        <a:bodyPr/>
        <a:lstStyle/>
        <a:p>
          <a:r>
            <a:rPr lang="zh-CN" altLang="en-US" dirty="0">
              <a:solidFill>
                <a:srgbClr val="000000"/>
              </a:solidFill>
              <a:latin typeface="Arial"/>
              <a:ea typeface="黑体"/>
              <a:cs typeface="+mn-cs"/>
            </a:rPr>
            <a:t>主数据分类</a:t>
          </a:r>
          <a:endParaRPr lang="en-US" dirty="0">
            <a:solidFill>
              <a:srgbClr val="000000"/>
            </a:solidFill>
            <a:latin typeface="Arial"/>
            <a:ea typeface="+mn-ea"/>
            <a:cs typeface="+mn-cs"/>
          </a:endParaRPr>
        </a:p>
      </dgm:t>
    </dgm:pt>
    <dgm:pt modelId="{13458ED2-A39B-4B6F-8766-D6A6FE617A33}" type="parTrans" cxnId="{850945FA-431E-42CB-B033-9203398FF9CF}">
      <dgm:prSet/>
      <dgm:spPr/>
      <dgm:t>
        <a:bodyPr/>
        <a:lstStyle/>
        <a:p>
          <a:endParaRPr lang="en-US"/>
        </a:p>
      </dgm:t>
    </dgm:pt>
    <dgm:pt modelId="{5CD25A27-C054-4059-8E64-EA067F23ACBC}" type="sibTrans" cxnId="{850945FA-431E-42CB-B033-9203398FF9CF}">
      <dgm:prSet/>
      <dgm:spPr/>
      <dgm:t>
        <a:bodyPr/>
        <a:lstStyle/>
        <a:p>
          <a:endParaRPr lang="en-US"/>
        </a:p>
      </dgm:t>
    </dgm:pt>
    <dgm:pt modelId="{F84146D4-7ABC-4794-968A-ED38A95468C6}">
      <dgm:prSet phldrT="[Text]"/>
      <dgm:spPr>
        <a:xfrm>
          <a:off x="1965935" y="1479150"/>
          <a:ext cx="1604815" cy="1323637"/>
        </a:xfrm>
        <a:solidFill>
          <a:sysClr val="window" lastClr="FFFFFF">
            <a:alpha val="90000"/>
            <a:hueOff val="0"/>
            <a:satOff val="0"/>
            <a:lumOff val="0"/>
            <a:alphaOff val="0"/>
          </a:sysClr>
        </a:solidFill>
        <a:ln>
          <a:noFill/>
        </a:ln>
        <a:effectLst/>
        <a:sp3d z="-152400" extrusionH="63500" prstMaterial="matte">
          <a:bevelT w="44450" h="6350" prst="relaxedInset"/>
          <a:contourClr>
            <a:sysClr val="window" lastClr="FFFFFF"/>
          </a:contourClr>
        </a:sp3d>
      </dgm:spPr>
      <dgm:t>
        <a:bodyPr/>
        <a:lstStyle/>
        <a:p>
          <a:r>
            <a:rPr lang="zh-CN" altLang="en-US" dirty="0">
              <a:solidFill>
                <a:srgbClr val="000000"/>
              </a:solidFill>
              <a:latin typeface="Arial"/>
              <a:ea typeface="黑体"/>
              <a:cs typeface="+mn-cs"/>
            </a:rPr>
            <a:t>数据实体关系</a:t>
          </a:r>
          <a:endParaRPr lang="en-US" dirty="0">
            <a:solidFill>
              <a:srgbClr val="000000"/>
            </a:solidFill>
            <a:latin typeface="Arial"/>
            <a:ea typeface="+mn-ea"/>
            <a:cs typeface="+mn-cs"/>
          </a:endParaRPr>
        </a:p>
      </dgm:t>
    </dgm:pt>
    <dgm:pt modelId="{FA144608-AEEE-40B2-B01F-EFC28CCA72F1}" type="parTrans" cxnId="{83676ABC-E4D3-4B69-BD6C-03145041D028}">
      <dgm:prSet/>
      <dgm:spPr/>
      <dgm:t>
        <a:bodyPr/>
        <a:lstStyle/>
        <a:p>
          <a:endParaRPr lang="en-US"/>
        </a:p>
      </dgm:t>
    </dgm:pt>
    <dgm:pt modelId="{04F71EDA-4AD6-4B7E-B813-FC11F3DFB088}" type="sibTrans" cxnId="{83676ABC-E4D3-4B69-BD6C-03145041D028}">
      <dgm:prSet/>
      <dgm:spPr/>
      <dgm:t>
        <a:bodyPr/>
        <a:lstStyle/>
        <a:p>
          <a:endParaRPr lang="en-US"/>
        </a:p>
      </dgm:t>
    </dgm:pt>
    <dgm:pt modelId="{393A01B2-EB6C-44E3-B251-C65057640B41}">
      <dgm:prSet phldrT="[Text]"/>
      <dgm:spPr>
        <a:xfrm>
          <a:off x="1965935" y="1479150"/>
          <a:ext cx="1604815" cy="1323637"/>
        </a:xfrm>
        <a:solidFill>
          <a:sysClr val="window" lastClr="FFFFFF">
            <a:alpha val="90000"/>
            <a:hueOff val="0"/>
            <a:satOff val="0"/>
            <a:lumOff val="0"/>
            <a:alphaOff val="0"/>
          </a:sysClr>
        </a:solidFill>
        <a:ln>
          <a:noFill/>
        </a:ln>
        <a:effectLst/>
        <a:sp3d z="-152400" extrusionH="63500" prstMaterial="matte">
          <a:bevelT w="44450" h="6350" prst="relaxedInset"/>
          <a:contourClr>
            <a:sysClr val="window" lastClr="FFFFFF"/>
          </a:contourClr>
        </a:sp3d>
      </dgm:spPr>
      <dgm:t>
        <a:bodyPr/>
        <a:lstStyle/>
        <a:p>
          <a:r>
            <a:rPr lang="zh-CN" altLang="en-US" dirty="0">
              <a:solidFill>
                <a:srgbClr val="000000"/>
              </a:solidFill>
              <a:latin typeface="Arial"/>
              <a:ea typeface="黑体"/>
              <a:cs typeface="+mn-cs"/>
            </a:rPr>
            <a:t>。。。</a:t>
          </a:r>
          <a:endParaRPr lang="en-US" dirty="0">
            <a:solidFill>
              <a:srgbClr val="000000"/>
            </a:solidFill>
            <a:latin typeface="Arial"/>
            <a:ea typeface="+mn-ea"/>
            <a:cs typeface="+mn-cs"/>
          </a:endParaRPr>
        </a:p>
      </dgm:t>
    </dgm:pt>
    <dgm:pt modelId="{51ACA955-1071-4E2C-9689-950EF4C2E7AB}" type="parTrans" cxnId="{7596269C-3205-4E79-92A7-748982C0CAF9}">
      <dgm:prSet/>
      <dgm:spPr/>
      <dgm:t>
        <a:bodyPr/>
        <a:lstStyle/>
        <a:p>
          <a:endParaRPr lang="en-US"/>
        </a:p>
      </dgm:t>
    </dgm:pt>
    <dgm:pt modelId="{9C3C578E-14A2-44CF-9A7C-679BB1418FF0}" type="sibTrans" cxnId="{7596269C-3205-4E79-92A7-748982C0CAF9}">
      <dgm:prSet/>
      <dgm:spPr/>
      <dgm:t>
        <a:bodyPr/>
        <a:lstStyle/>
        <a:p>
          <a:endParaRPr lang="en-US"/>
        </a:p>
      </dgm:t>
    </dgm:pt>
    <dgm:pt modelId="{6DB39C7B-631D-4F34-B0A0-634D33D66E62}">
      <dgm:prSet phldrT="[Text]"/>
      <dgm:spPr>
        <a:xfrm>
          <a:off x="3929332" y="1479150"/>
          <a:ext cx="1604815" cy="1323637"/>
        </a:xfrm>
        <a:solidFill>
          <a:sysClr val="window" lastClr="FFFFFF">
            <a:alpha val="90000"/>
            <a:hueOff val="0"/>
            <a:satOff val="0"/>
            <a:lumOff val="0"/>
            <a:alphaOff val="0"/>
          </a:sysClr>
        </a:solidFill>
        <a:ln>
          <a:noFill/>
        </a:ln>
        <a:effectLst/>
        <a:sp3d z="-152400" extrusionH="63500" prstMaterial="matte">
          <a:bevelT w="44450" h="6350" prst="relaxedInset"/>
          <a:contourClr>
            <a:sysClr val="window" lastClr="FFFFFF"/>
          </a:contourClr>
        </a:sp3d>
      </dgm:spPr>
      <dgm:t>
        <a:bodyPr/>
        <a:lstStyle/>
        <a:p>
          <a:r>
            <a:rPr lang="zh-CN" altLang="en-US" dirty="0">
              <a:solidFill>
                <a:srgbClr val="000000"/>
              </a:solidFill>
              <a:latin typeface="Arial"/>
              <a:ea typeface="黑体"/>
              <a:cs typeface="+mn-cs"/>
            </a:rPr>
            <a:t>元数据定义</a:t>
          </a:r>
          <a:endParaRPr lang="en-US" dirty="0">
            <a:solidFill>
              <a:srgbClr val="000000"/>
            </a:solidFill>
            <a:latin typeface="Arial"/>
            <a:ea typeface="+mn-ea"/>
            <a:cs typeface="+mn-cs"/>
          </a:endParaRPr>
        </a:p>
      </dgm:t>
    </dgm:pt>
    <dgm:pt modelId="{210C4E8F-B409-4AFB-B5C0-EF68A0920DD8}" type="parTrans" cxnId="{5CB5EF49-5D75-4822-8763-5DBDFD92BB63}">
      <dgm:prSet/>
      <dgm:spPr/>
      <dgm:t>
        <a:bodyPr/>
        <a:lstStyle/>
        <a:p>
          <a:endParaRPr lang="en-US"/>
        </a:p>
      </dgm:t>
    </dgm:pt>
    <dgm:pt modelId="{6A52B1ED-EAF7-4B8F-9574-F2A06C794228}" type="sibTrans" cxnId="{5CB5EF49-5D75-4822-8763-5DBDFD92BB63}">
      <dgm:prSet/>
      <dgm:spPr/>
      <dgm:t>
        <a:bodyPr/>
        <a:lstStyle/>
        <a:p>
          <a:endParaRPr lang="en-US"/>
        </a:p>
      </dgm:t>
    </dgm:pt>
    <dgm:pt modelId="{61A55DAE-137C-47D6-9ECD-4025E0A3061B}">
      <dgm:prSet phldrT="[Text]"/>
      <dgm:spPr>
        <a:xfrm>
          <a:off x="3929332" y="1479150"/>
          <a:ext cx="1604815" cy="1323637"/>
        </a:xfrm>
        <a:solidFill>
          <a:sysClr val="window" lastClr="FFFFFF">
            <a:alpha val="90000"/>
            <a:hueOff val="0"/>
            <a:satOff val="0"/>
            <a:lumOff val="0"/>
            <a:alphaOff val="0"/>
          </a:sysClr>
        </a:solidFill>
        <a:ln>
          <a:noFill/>
        </a:ln>
        <a:effectLst/>
        <a:sp3d z="-152400" extrusionH="63500" prstMaterial="matte">
          <a:bevelT w="44450" h="6350" prst="relaxedInset"/>
          <a:contourClr>
            <a:sysClr val="window" lastClr="FFFFFF"/>
          </a:contourClr>
        </a:sp3d>
      </dgm:spPr>
      <dgm:t>
        <a:bodyPr/>
        <a:lstStyle/>
        <a:p>
          <a:r>
            <a:rPr lang="zh-CN" altLang="en-US" dirty="0">
              <a:solidFill>
                <a:srgbClr val="000000"/>
              </a:solidFill>
              <a:latin typeface="Arial"/>
              <a:ea typeface="黑体"/>
              <a:cs typeface="+mn-cs"/>
            </a:rPr>
            <a:t>分类分段编码</a:t>
          </a:r>
          <a:endParaRPr lang="en-US" dirty="0">
            <a:solidFill>
              <a:srgbClr val="000000"/>
            </a:solidFill>
            <a:latin typeface="Arial"/>
            <a:ea typeface="+mn-ea"/>
            <a:cs typeface="+mn-cs"/>
          </a:endParaRPr>
        </a:p>
      </dgm:t>
    </dgm:pt>
    <dgm:pt modelId="{94F57A53-E6DF-44B2-9DC7-961F829444BC}" type="parTrans" cxnId="{CE35A3A8-96ED-484F-BA8D-7E963E98E9D1}">
      <dgm:prSet/>
      <dgm:spPr/>
      <dgm:t>
        <a:bodyPr/>
        <a:lstStyle/>
        <a:p>
          <a:endParaRPr lang="en-US"/>
        </a:p>
      </dgm:t>
    </dgm:pt>
    <dgm:pt modelId="{5FF06CC6-EF28-4381-B418-1F5C3CFFE2C7}" type="sibTrans" cxnId="{CE35A3A8-96ED-484F-BA8D-7E963E98E9D1}">
      <dgm:prSet/>
      <dgm:spPr/>
      <dgm:t>
        <a:bodyPr/>
        <a:lstStyle/>
        <a:p>
          <a:endParaRPr lang="en-US"/>
        </a:p>
      </dgm:t>
    </dgm:pt>
    <dgm:pt modelId="{169EAA1C-7A8C-419C-956A-AC4A370568FF}">
      <dgm:prSet phldrT="[Text]"/>
      <dgm:spPr>
        <a:xfrm>
          <a:off x="3929332" y="1479150"/>
          <a:ext cx="1604815" cy="1323637"/>
        </a:xfrm>
        <a:solidFill>
          <a:sysClr val="window" lastClr="FFFFFF">
            <a:alpha val="90000"/>
            <a:hueOff val="0"/>
            <a:satOff val="0"/>
            <a:lumOff val="0"/>
            <a:alphaOff val="0"/>
          </a:sysClr>
        </a:solidFill>
        <a:ln>
          <a:noFill/>
        </a:ln>
        <a:effectLst/>
        <a:sp3d z="-152400" extrusionH="63500" prstMaterial="matte">
          <a:bevelT w="44450" h="6350" prst="relaxedInset"/>
          <a:contourClr>
            <a:sysClr val="window" lastClr="FFFFFF"/>
          </a:contourClr>
        </a:sp3d>
      </dgm:spPr>
      <dgm:t>
        <a:bodyPr/>
        <a:lstStyle/>
        <a:p>
          <a:r>
            <a:rPr lang="zh-CN" altLang="en-US" dirty="0">
              <a:solidFill>
                <a:srgbClr val="000000"/>
              </a:solidFill>
              <a:latin typeface="Arial"/>
              <a:ea typeface="黑体"/>
              <a:cs typeface="+mn-cs"/>
            </a:rPr>
            <a:t>主数据同步方式</a:t>
          </a:r>
          <a:endParaRPr lang="en-US" dirty="0">
            <a:solidFill>
              <a:srgbClr val="000000"/>
            </a:solidFill>
            <a:latin typeface="Arial"/>
            <a:ea typeface="+mn-ea"/>
            <a:cs typeface="+mn-cs"/>
          </a:endParaRPr>
        </a:p>
      </dgm:t>
    </dgm:pt>
    <dgm:pt modelId="{929ABB81-ED9A-4DA2-B809-948FC6863C38}" type="parTrans" cxnId="{A47EEBE2-7E14-45CE-B901-A718281FB90A}">
      <dgm:prSet/>
      <dgm:spPr/>
      <dgm:t>
        <a:bodyPr/>
        <a:lstStyle/>
        <a:p>
          <a:endParaRPr lang="en-US"/>
        </a:p>
      </dgm:t>
    </dgm:pt>
    <dgm:pt modelId="{1CB02629-30C0-40B6-8F73-1CE18951905D}" type="sibTrans" cxnId="{A47EEBE2-7E14-45CE-B901-A718281FB90A}">
      <dgm:prSet/>
      <dgm:spPr/>
      <dgm:t>
        <a:bodyPr/>
        <a:lstStyle/>
        <a:p>
          <a:endParaRPr lang="en-US"/>
        </a:p>
      </dgm:t>
    </dgm:pt>
    <dgm:pt modelId="{743769B9-8EA4-4970-AC54-7F367E4B8D00}">
      <dgm:prSet phldrT="[Text]"/>
      <dgm:spPr>
        <a:xfrm>
          <a:off x="3929332" y="1479150"/>
          <a:ext cx="1604815" cy="1323637"/>
        </a:xfrm>
        <a:solidFill>
          <a:sysClr val="window" lastClr="FFFFFF">
            <a:alpha val="90000"/>
            <a:hueOff val="0"/>
            <a:satOff val="0"/>
            <a:lumOff val="0"/>
            <a:alphaOff val="0"/>
          </a:sysClr>
        </a:solidFill>
        <a:ln>
          <a:noFill/>
        </a:ln>
        <a:effectLst/>
        <a:sp3d z="-152400" extrusionH="63500" prstMaterial="matte">
          <a:bevelT w="44450" h="6350" prst="relaxedInset"/>
          <a:contourClr>
            <a:sysClr val="window" lastClr="FFFFFF"/>
          </a:contourClr>
        </a:sp3d>
      </dgm:spPr>
      <dgm:t>
        <a:bodyPr/>
        <a:lstStyle/>
        <a:p>
          <a:r>
            <a:rPr lang="zh-CN" altLang="en-US" dirty="0">
              <a:solidFill>
                <a:srgbClr val="000000"/>
              </a:solidFill>
              <a:latin typeface="Arial"/>
              <a:ea typeface="黑体"/>
              <a:cs typeface="+mn-cs"/>
            </a:rPr>
            <a:t>主数据版本方案</a:t>
          </a:r>
          <a:endParaRPr lang="en-US" dirty="0">
            <a:solidFill>
              <a:srgbClr val="000000"/>
            </a:solidFill>
            <a:latin typeface="Arial"/>
            <a:ea typeface="+mn-ea"/>
            <a:cs typeface="+mn-cs"/>
          </a:endParaRPr>
        </a:p>
      </dgm:t>
    </dgm:pt>
    <dgm:pt modelId="{FFF9FF18-4D8E-45E6-8B21-56E7CDFB3105}" type="parTrans" cxnId="{F60638AB-E03C-49D6-B0AE-AB1E72F1DEE6}">
      <dgm:prSet/>
      <dgm:spPr/>
      <dgm:t>
        <a:bodyPr/>
        <a:lstStyle/>
        <a:p>
          <a:endParaRPr lang="en-US"/>
        </a:p>
      </dgm:t>
    </dgm:pt>
    <dgm:pt modelId="{C7080FB6-C9EB-412D-A1DB-FBF719622AF8}" type="sibTrans" cxnId="{F60638AB-E03C-49D6-B0AE-AB1E72F1DEE6}">
      <dgm:prSet/>
      <dgm:spPr/>
      <dgm:t>
        <a:bodyPr/>
        <a:lstStyle/>
        <a:p>
          <a:endParaRPr lang="en-US"/>
        </a:p>
      </dgm:t>
    </dgm:pt>
    <dgm:pt modelId="{9DE1C9EA-9906-4A69-8FFC-D2A9F0A913FB}">
      <dgm:prSet phldrT="[Text]"/>
      <dgm:spPr>
        <a:xfrm>
          <a:off x="3929332" y="1479150"/>
          <a:ext cx="1604815" cy="1323637"/>
        </a:xfrm>
        <a:solidFill>
          <a:sysClr val="window" lastClr="FFFFFF">
            <a:alpha val="90000"/>
            <a:hueOff val="0"/>
            <a:satOff val="0"/>
            <a:lumOff val="0"/>
            <a:alphaOff val="0"/>
          </a:sysClr>
        </a:solidFill>
        <a:ln>
          <a:noFill/>
        </a:ln>
        <a:effectLst/>
        <a:sp3d z="-152400" extrusionH="63500" prstMaterial="matte">
          <a:bevelT w="44450" h="6350" prst="relaxedInset"/>
          <a:contourClr>
            <a:sysClr val="window" lastClr="FFFFFF"/>
          </a:contourClr>
        </a:sp3d>
      </dgm:spPr>
      <dgm:t>
        <a:bodyPr/>
        <a:lstStyle/>
        <a:p>
          <a:r>
            <a:rPr lang="zh-CN" altLang="en-US" dirty="0">
              <a:solidFill>
                <a:srgbClr val="000000"/>
              </a:solidFill>
              <a:latin typeface="Arial"/>
              <a:ea typeface="黑体"/>
              <a:cs typeface="+mn-cs"/>
            </a:rPr>
            <a:t>主数据有效期</a:t>
          </a:r>
          <a:endParaRPr lang="en-US" dirty="0">
            <a:solidFill>
              <a:srgbClr val="000000"/>
            </a:solidFill>
            <a:latin typeface="Arial"/>
            <a:ea typeface="+mn-ea"/>
            <a:cs typeface="+mn-cs"/>
          </a:endParaRPr>
        </a:p>
      </dgm:t>
    </dgm:pt>
    <dgm:pt modelId="{738A8319-EB29-4E7E-BACD-93870601F44E}" type="parTrans" cxnId="{DF96A8A3-4AB4-48BC-85E7-682FE7717ECA}">
      <dgm:prSet/>
      <dgm:spPr/>
      <dgm:t>
        <a:bodyPr/>
        <a:lstStyle/>
        <a:p>
          <a:endParaRPr lang="en-US"/>
        </a:p>
      </dgm:t>
    </dgm:pt>
    <dgm:pt modelId="{0809E038-AE82-4ECE-955E-6D54A4910E4A}" type="sibTrans" cxnId="{DF96A8A3-4AB4-48BC-85E7-682FE7717ECA}">
      <dgm:prSet/>
      <dgm:spPr/>
      <dgm:t>
        <a:bodyPr/>
        <a:lstStyle/>
        <a:p>
          <a:endParaRPr lang="en-US"/>
        </a:p>
      </dgm:t>
    </dgm:pt>
    <dgm:pt modelId="{D2B95B40-00E5-4E38-9007-571EB6BE826C}">
      <dgm:prSet phldrT="[Text]"/>
      <dgm:spPr>
        <a:xfrm>
          <a:off x="3929332" y="1479150"/>
          <a:ext cx="1604815" cy="1323637"/>
        </a:xfrm>
        <a:solidFill>
          <a:sysClr val="window" lastClr="FFFFFF">
            <a:alpha val="90000"/>
            <a:hueOff val="0"/>
            <a:satOff val="0"/>
            <a:lumOff val="0"/>
            <a:alphaOff val="0"/>
          </a:sysClr>
        </a:solidFill>
        <a:ln>
          <a:noFill/>
        </a:ln>
        <a:effectLst/>
        <a:sp3d z="-152400" extrusionH="63500" prstMaterial="matte">
          <a:bevelT w="44450" h="6350" prst="relaxedInset"/>
          <a:contourClr>
            <a:sysClr val="window" lastClr="FFFFFF"/>
          </a:contourClr>
        </a:sp3d>
      </dgm:spPr>
      <dgm:t>
        <a:bodyPr/>
        <a:lstStyle/>
        <a:p>
          <a:r>
            <a:rPr lang="zh-CN" altLang="en-US" dirty="0">
              <a:solidFill>
                <a:srgbClr val="000000"/>
              </a:solidFill>
              <a:latin typeface="Arial"/>
              <a:ea typeface="黑体"/>
              <a:cs typeface="+mn-cs"/>
            </a:rPr>
            <a:t>。。。</a:t>
          </a:r>
          <a:endParaRPr lang="en-US" dirty="0">
            <a:solidFill>
              <a:srgbClr val="000000"/>
            </a:solidFill>
            <a:latin typeface="Arial"/>
            <a:ea typeface="+mn-ea"/>
            <a:cs typeface="+mn-cs"/>
          </a:endParaRPr>
        </a:p>
      </dgm:t>
    </dgm:pt>
    <dgm:pt modelId="{B8FCEEAC-D4F9-4DAF-93D1-EBA6F50D8278}" type="parTrans" cxnId="{3A04DC96-9522-498D-AA2C-44E6D33F7089}">
      <dgm:prSet/>
      <dgm:spPr/>
      <dgm:t>
        <a:bodyPr/>
        <a:lstStyle/>
        <a:p>
          <a:endParaRPr lang="en-US"/>
        </a:p>
      </dgm:t>
    </dgm:pt>
    <dgm:pt modelId="{F9ED3F09-D7A6-4F79-9671-07745B9BA38E}" type="sibTrans" cxnId="{3A04DC96-9522-498D-AA2C-44E6D33F7089}">
      <dgm:prSet/>
      <dgm:spPr/>
      <dgm:t>
        <a:bodyPr/>
        <a:lstStyle/>
        <a:p>
          <a:endParaRPr lang="en-US"/>
        </a:p>
      </dgm:t>
    </dgm:pt>
    <dgm:pt modelId="{CAC45A28-915F-4ED0-B8BE-50B418D1CE66}" type="pres">
      <dgm:prSet presAssocID="{C77BB883-AE00-450F-B87A-59F220B7F564}" presName="Name0" presStyleCnt="0">
        <dgm:presLayoutVars>
          <dgm:dir/>
          <dgm:animLvl val="lvl"/>
          <dgm:resizeHandles val="exact"/>
        </dgm:presLayoutVars>
      </dgm:prSet>
      <dgm:spPr/>
    </dgm:pt>
    <dgm:pt modelId="{FB26BDAC-AA81-4608-A73F-52A2B9A36259}" type="pres">
      <dgm:prSet presAssocID="{C77BB883-AE00-450F-B87A-59F220B7F564}" presName="tSp" presStyleCnt="0"/>
      <dgm:spPr/>
    </dgm:pt>
    <dgm:pt modelId="{15D5B488-49A1-4A32-B50A-A2090581D9CB}" type="pres">
      <dgm:prSet presAssocID="{C77BB883-AE00-450F-B87A-59F220B7F564}" presName="bSp" presStyleCnt="0"/>
      <dgm:spPr/>
    </dgm:pt>
    <dgm:pt modelId="{6140333A-F979-44F4-8694-1798C20BAA9E}" type="pres">
      <dgm:prSet presAssocID="{C77BB883-AE00-450F-B87A-59F220B7F564}" presName="process" presStyleCnt="0"/>
      <dgm:spPr/>
    </dgm:pt>
    <dgm:pt modelId="{21B7AB09-6F5D-4344-98C9-A99F1075EA39}" type="pres">
      <dgm:prSet presAssocID="{B289F7C5-3E69-4F7B-AD4A-4791C031DA77}" presName="composite1" presStyleCnt="0"/>
      <dgm:spPr/>
    </dgm:pt>
    <dgm:pt modelId="{08BE3D6D-DFB9-4840-8805-18EBFD54F5FB}" type="pres">
      <dgm:prSet presAssocID="{B289F7C5-3E69-4F7B-AD4A-4791C031DA77}" presName="dummyNode1" presStyleLbl="node1" presStyleIdx="0" presStyleCnt="3"/>
      <dgm:spPr/>
    </dgm:pt>
    <dgm:pt modelId="{47FD9757-6944-4125-9E0E-F8DF2EF50C05}" type="pres">
      <dgm:prSet presAssocID="{B289F7C5-3E69-4F7B-AD4A-4791C031DA77}" presName="childNode1" presStyleLbl="bgAcc1" presStyleIdx="0" presStyleCnt="3">
        <dgm:presLayoutVars>
          <dgm:bulletEnabled val="1"/>
        </dgm:presLayoutVars>
      </dgm:prSet>
      <dgm:spPr>
        <a:prstGeom prst="roundRect">
          <a:avLst>
            <a:gd name="adj" fmla="val 10000"/>
          </a:avLst>
        </a:prstGeom>
      </dgm:spPr>
      <dgm:t>
        <a:bodyPr/>
        <a:lstStyle/>
        <a:p>
          <a:endParaRPr lang="zh-CN" altLang="en-US"/>
        </a:p>
      </dgm:t>
    </dgm:pt>
    <dgm:pt modelId="{7A413135-4B31-4583-8056-EFFD837DD938}" type="pres">
      <dgm:prSet presAssocID="{B289F7C5-3E69-4F7B-AD4A-4791C031DA77}" presName="childNode1tx" presStyleLbl="bgAcc1" presStyleIdx="0" presStyleCnt="3">
        <dgm:presLayoutVars>
          <dgm:bulletEnabled val="1"/>
        </dgm:presLayoutVars>
      </dgm:prSet>
      <dgm:spPr/>
      <dgm:t>
        <a:bodyPr/>
        <a:lstStyle/>
        <a:p>
          <a:endParaRPr lang="zh-CN" altLang="en-US"/>
        </a:p>
      </dgm:t>
    </dgm:pt>
    <dgm:pt modelId="{D5095DC2-9D7C-434E-8E55-594CEA54C254}" type="pres">
      <dgm:prSet presAssocID="{B289F7C5-3E69-4F7B-AD4A-4791C031DA77}" presName="parentNode1" presStyleLbl="node1" presStyleIdx="0" presStyleCnt="3">
        <dgm:presLayoutVars>
          <dgm:chMax val="1"/>
          <dgm:bulletEnabled val="1"/>
        </dgm:presLayoutVars>
      </dgm:prSet>
      <dgm:spPr>
        <a:prstGeom prst="roundRect">
          <a:avLst>
            <a:gd name="adj" fmla="val 10000"/>
          </a:avLst>
        </a:prstGeom>
      </dgm:spPr>
      <dgm:t>
        <a:bodyPr/>
        <a:lstStyle/>
        <a:p>
          <a:endParaRPr lang="zh-CN" altLang="en-US"/>
        </a:p>
      </dgm:t>
    </dgm:pt>
    <dgm:pt modelId="{29980345-C62E-4451-8438-DCD4B494AE04}" type="pres">
      <dgm:prSet presAssocID="{B289F7C5-3E69-4F7B-AD4A-4791C031DA77}" presName="connSite1" presStyleCnt="0"/>
      <dgm:spPr/>
    </dgm:pt>
    <dgm:pt modelId="{C9B389D2-2DD1-4B2F-AF5A-41467671B0C2}" type="pres">
      <dgm:prSet presAssocID="{31703B60-1AA8-4972-9DC6-33B6A480E30A}" presName="Name9" presStyleLbl="sibTrans2D1" presStyleIdx="0" presStyleCnt="2"/>
      <dgm:spPr>
        <a:prstGeom prst="leftCircularArrow">
          <a:avLst>
            <a:gd name="adj1" fmla="val 2319"/>
            <a:gd name="adj2" fmla="val 279868"/>
            <a:gd name="adj3" fmla="val 2055379"/>
            <a:gd name="adj4" fmla="val 9024489"/>
            <a:gd name="adj5" fmla="val 2705"/>
          </a:avLst>
        </a:prstGeom>
      </dgm:spPr>
      <dgm:t>
        <a:bodyPr/>
        <a:lstStyle/>
        <a:p>
          <a:endParaRPr lang="zh-CN" altLang="en-US"/>
        </a:p>
      </dgm:t>
    </dgm:pt>
    <dgm:pt modelId="{C2265733-B6B0-4ADD-B4A9-46523C7A3F8F}" type="pres">
      <dgm:prSet presAssocID="{FEB2053A-E71B-4E1B-9044-0529DB5B49A7}" presName="composite2" presStyleCnt="0"/>
      <dgm:spPr/>
    </dgm:pt>
    <dgm:pt modelId="{49FDC1CD-7E07-44C5-A9E8-FC51EDEE0EA1}" type="pres">
      <dgm:prSet presAssocID="{FEB2053A-E71B-4E1B-9044-0529DB5B49A7}" presName="dummyNode2" presStyleLbl="node1" presStyleIdx="0" presStyleCnt="3"/>
      <dgm:spPr/>
    </dgm:pt>
    <dgm:pt modelId="{64E05DCD-341E-440A-A4DA-575EE4D77EE1}" type="pres">
      <dgm:prSet presAssocID="{FEB2053A-E71B-4E1B-9044-0529DB5B49A7}" presName="childNode2" presStyleLbl="bgAcc1" presStyleIdx="1" presStyleCnt="3">
        <dgm:presLayoutVars>
          <dgm:bulletEnabled val="1"/>
        </dgm:presLayoutVars>
      </dgm:prSet>
      <dgm:spPr>
        <a:prstGeom prst="roundRect">
          <a:avLst>
            <a:gd name="adj" fmla="val 10000"/>
          </a:avLst>
        </a:prstGeom>
      </dgm:spPr>
      <dgm:t>
        <a:bodyPr/>
        <a:lstStyle/>
        <a:p>
          <a:endParaRPr lang="zh-CN" altLang="en-US"/>
        </a:p>
      </dgm:t>
    </dgm:pt>
    <dgm:pt modelId="{D523D4CB-56D5-44ED-A27C-CADD8F5F6DAD}" type="pres">
      <dgm:prSet presAssocID="{FEB2053A-E71B-4E1B-9044-0529DB5B49A7}" presName="childNode2tx" presStyleLbl="bgAcc1" presStyleIdx="1" presStyleCnt="3">
        <dgm:presLayoutVars>
          <dgm:bulletEnabled val="1"/>
        </dgm:presLayoutVars>
      </dgm:prSet>
      <dgm:spPr/>
      <dgm:t>
        <a:bodyPr/>
        <a:lstStyle/>
        <a:p>
          <a:endParaRPr lang="zh-CN" altLang="en-US"/>
        </a:p>
      </dgm:t>
    </dgm:pt>
    <dgm:pt modelId="{4D427E00-F55A-49FD-82A5-113DD3726790}" type="pres">
      <dgm:prSet presAssocID="{FEB2053A-E71B-4E1B-9044-0529DB5B49A7}" presName="parentNode2" presStyleLbl="node1" presStyleIdx="1" presStyleCnt="3">
        <dgm:presLayoutVars>
          <dgm:chMax val="0"/>
          <dgm:bulletEnabled val="1"/>
        </dgm:presLayoutVars>
      </dgm:prSet>
      <dgm:spPr>
        <a:prstGeom prst="roundRect">
          <a:avLst>
            <a:gd name="adj" fmla="val 10000"/>
          </a:avLst>
        </a:prstGeom>
      </dgm:spPr>
      <dgm:t>
        <a:bodyPr/>
        <a:lstStyle/>
        <a:p>
          <a:endParaRPr lang="zh-CN" altLang="en-US"/>
        </a:p>
      </dgm:t>
    </dgm:pt>
    <dgm:pt modelId="{3FF40D10-7D5D-4816-B111-DEF15FF53E0E}" type="pres">
      <dgm:prSet presAssocID="{FEB2053A-E71B-4E1B-9044-0529DB5B49A7}" presName="connSite2" presStyleCnt="0"/>
      <dgm:spPr/>
    </dgm:pt>
    <dgm:pt modelId="{E47577FC-BC86-4FFD-9D5A-65FD2AF52EEC}" type="pres">
      <dgm:prSet presAssocID="{B23A1782-8E7E-45E1-BA53-28162E3FE164}" presName="Name18" presStyleLbl="sibTrans2D1" presStyleIdx="1" presStyleCnt="2"/>
      <dgm:spPr>
        <a:prstGeom prst="circularArrow">
          <a:avLst>
            <a:gd name="adj1" fmla="val 2060"/>
            <a:gd name="adj2" fmla="val 247162"/>
            <a:gd name="adj3" fmla="val 19577328"/>
            <a:gd name="adj4" fmla="val 12575511"/>
            <a:gd name="adj5" fmla="val 2404"/>
          </a:avLst>
        </a:prstGeom>
      </dgm:spPr>
      <dgm:t>
        <a:bodyPr/>
        <a:lstStyle/>
        <a:p>
          <a:endParaRPr lang="zh-CN" altLang="en-US"/>
        </a:p>
      </dgm:t>
    </dgm:pt>
    <dgm:pt modelId="{258FC2DE-B29A-49B7-B252-CFF4372CFEA3}" type="pres">
      <dgm:prSet presAssocID="{F03A45B6-C27F-480A-AE03-E0C31D69D60C}" presName="composite1" presStyleCnt="0"/>
      <dgm:spPr/>
    </dgm:pt>
    <dgm:pt modelId="{2A0E671D-4C69-400E-94C2-DE4E1161AAFE}" type="pres">
      <dgm:prSet presAssocID="{F03A45B6-C27F-480A-AE03-E0C31D69D60C}" presName="dummyNode1" presStyleLbl="node1" presStyleIdx="1" presStyleCnt="3"/>
      <dgm:spPr/>
    </dgm:pt>
    <dgm:pt modelId="{8C4A8E93-6408-4FDB-863B-7B1CC20404C2}" type="pres">
      <dgm:prSet presAssocID="{F03A45B6-C27F-480A-AE03-E0C31D69D60C}" presName="childNode1" presStyleLbl="bgAcc1" presStyleIdx="2" presStyleCnt="3">
        <dgm:presLayoutVars>
          <dgm:bulletEnabled val="1"/>
        </dgm:presLayoutVars>
      </dgm:prSet>
      <dgm:spPr>
        <a:prstGeom prst="roundRect">
          <a:avLst>
            <a:gd name="adj" fmla="val 10000"/>
          </a:avLst>
        </a:prstGeom>
      </dgm:spPr>
      <dgm:t>
        <a:bodyPr/>
        <a:lstStyle/>
        <a:p>
          <a:endParaRPr lang="zh-CN" altLang="en-US"/>
        </a:p>
      </dgm:t>
    </dgm:pt>
    <dgm:pt modelId="{BE902A5B-FB90-47E1-99D7-01BF0381DB1F}" type="pres">
      <dgm:prSet presAssocID="{F03A45B6-C27F-480A-AE03-E0C31D69D60C}" presName="childNode1tx" presStyleLbl="bgAcc1" presStyleIdx="2" presStyleCnt="3">
        <dgm:presLayoutVars>
          <dgm:bulletEnabled val="1"/>
        </dgm:presLayoutVars>
      </dgm:prSet>
      <dgm:spPr/>
      <dgm:t>
        <a:bodyPr/>
        <a:lstStyle/>
        <a:p>
          <a:endParaRPr lang="zh-CN" altLang="en-US"/>
        </a:p>
      </dgm:t>
    </dgm:pt>
    <dgm:pt modelId="{5DE93B75-7112-4DB6-83AB-EAA57EFC1A0D}" type="pres">
      <dgm:prSet presAssocID="{F03A45B6-C27F-480A-AE03-E0C31D69D60C}" presName="parentNode1" presStyleLbl="node1" presStyleIdx="2" presStyleCnt="3">
        <dgm:presLayoutVars>
          <dgm:chMax val="1"/>
          <dgm:bulletEnabled val="1"/>
        </dgm:presLayoutVars>
      </dgm:prSet>
      <dgm:spPr>
        <a:prstGeom prst="roundRect">
          <a:avLst>
            <a:gd name="adj" fmla="val 10000"/>
          </a:avLst>
        </a:prstGeom>
      </dgm:spPr>
      <dgm:t>
        <a:bodyPr/>
        <a:lstStyle/>
        <a:p>
          <a:endParaRPr lang="zh-CN" altLang="en-US"/>
        </a:p>
      </dgm:t>
    </dgm:pt>
    <dgm:pt modelId="{29EB8859-F34F-4893-A52E-DFC9ED427551}" type="pres">
      <dgm:prSet presAssocID="{F03A45B6-C27F-480A-AE03-E0C31D69D60C}" presName="connSite1" presStyleCnt="0"/>
      <dgm:spPr/>
    </dgm:pt>
  </dgm:ptLst>
  <dgm:cxnLst>
    <dgm:cxn modelId="{A9FD1E54-E517-410F-8924-B13A5BA8EEE4}" type="presOf" srcId="{61A55DAE-137C-47D6-9ECD-4025E0A3061B}" destId="{8C4A8E93-6408-4FDB-863B-7B1CC20404C2}" srcOrd="0" destOrd="1" presId="urn:microsoft.com/office/officeart/2005/8/layout/hProcess4"/>
    <dgm:cxn modelId="{A4F53CD1-1984-4D7B-9601-ED3F88BB398D}" type="presOf" srcId="{9DE1C9EA-9906-4A69-8FFC-D2A9F0A913FB}" destId="{BE902A5B-FB90-47E1-99D7-01BF0381DB1F}" srcOrd="1" destOrd="4" presId="urn:microsoft.com/office/officeart/2005/8/layout/hProcess4"/>
    <dgm:cxn modelId="{C557F829-797B-4C07-8D82-512F35D8B02B}" type="presOf" srcId="{A45F0100-4274-4438-8B64-D86CFF19862B}" destId="{47FD9757-6944-4125-9E0E-F8DF2EF50C05}" srcOrd="0" destOrd="3" presId="urn:microsoft.com/office/officeart/2005/8/layout/hProcess4"/>
    <dgm:cxn modelId="{CE35A3A8-96ED-484F-BA8D-7E963E98E9D1}" srcId="{F03A45B6-C27F-480A-AE03-E0C31D69D60C}" destId="{61A55DAE-137C-47D6-9ECD-4025E0A3061B}" srcOrd="1" destOrd="0" parTransId="{94F57A53-E6DF-44B2-9DC7-961F829444BC}" sibTransId="{5FF06CC6-EF28-4381-B418-1F5C3CFFE2C7}"/>
    <dgm:cxn modelId="{A47EEBE2-7E14-45CE-B901-A718281FB90A}" srcId="{F03A45B6-C27F-480A-AE03-E0C31D69D60C}" destId="{169EAA1C-7A8C-419C-956A-AC4A370568FF}" srcOrd="2" destOrd="0" parTransId="{929ABB81-ED9A-4DA2-B809-948FC6863C38}" sibTransId="{1CB02629-30C0-40B6-8F73-1CE18951905D}"/>
    <dgm:cxn modelId="{9194AC69-2DAF-4C27-9F19-C061C8D7B75F}" type="presOf" srcId="{F84146D4-7ABC-4794-968A-ED38A95468C6}" destId="{64E05DCD-341E-440A-A4DA-575EE4D77EE1}" srcOrd="0" destOrd="2" presId="urn:microsoft.com/office/officeart/2005/8/layout/hProcess4"/>
    <dgm:cxn modelId="{814A9753-43B0-4E82-8AF5-16688ED21A22}" type="presOf" srcId="{FCC3AC18-E774-4953-ACA1-1752A616A20B}" destId="{D523D4CB-56D5-44ED-A27C-CADD8F5F6DAD}" srcOrd="1" destOrd="0" presId="urn:microsoft.com/office/officeart/2005/8/layout/hProcess4"/>
    <dgm:cxn modelId="{DF96A8A3-4AB4-48BC-85E7-682FE7717ECA}" srcId="{F03A45B6-C27F-480A-AE03-E0C31D69D60C}" destId="{9DE1C9EA-9906-4A69-8FFC-D2A9F0A913FB}" srcOrd="4" destOrd="0" parTransId="{738A8319-EB29-4E7E-BACD-93870601F44E}" sibTransId="{0809E038-AE82-4ECE-955E-6D54A4910E4A}"/>
    <dgm:cxn modelId="{A5919BCF-ADE2-425E-8D05-85D9223F46E5}" type="presOf" srcId="{169EAA1C-7A8C-419C-956A-AC4A370568FF}" destId="{BE902A5B-FB90-47E1-99D7-01BF0381DB1F}" srcOrd="1" destOrd="2" presId="urn:microsoft.com/office/officeart/2005/8/layout/hProcess4"/>
    <dgm:cxn modelId="{D061DC73-8A5A-4A52-8833-BD5440862BCE}" srcId="{B289F7C5-3E69-4F7B-AD4A-4791C031DA77}" destId="{EA9F20E0-3A8F-4F67-ADA0-5799457A9E47}" srcOrd="1" destOrd="0" parTransId="{DA076EAF-0ABE-4809-B953-505F45F65D77}" sibTransId="{81AD5683-8044-4433-BA86-D043E3939951}"/>
    <dgm:cxn modelId="{D989A327-006E-4B38-999E-C6A5CBA4447F}" type="presOf" srcId="{ED7ADE97-7831-42A9-AEB1-638086D5BCE1}" destId="{7A413135-4B31-4583-8056-EFFD837DD938}" srcOrd="1" destOrd="4" presId="urn:microsoft.com/office/officeart/2005/8/layout/hProcess4"/>
    <dgm:cxn modelId="{95051013-3B09-46F6-8628-0CA83A244C5E}" type="presOf" srcId="{1CBA2821-4C6D-4149-AEC5-9A659C41C026}" destId="{47FD9757-6944-4125-9E0E-F8DF2EF50C05}" srcOrd="0" destOrd="2" presId="urn:microsoft.com/office/officeart/2005/8/layout/hProcess4"/>
    <dgm:cxn modelId="{0A7343C8-27A4-443F-ABA2-E7370C682B14}" type="presOf" srcId="{B289F7C5-3E69-4F7B-AD4A-4791C031DA77}" destId="{D5095DC2-9D7C-434E-8E55-594CEA54C254}" srcOrd="0" destOrd="0" presId="urn:microsoft.com/office/officeart/2005/8/layout/hProcess4"/>
    <dgm:cxn modelId="{A25D745D-EDEF-47D1-BA0F-51AF933CAF93}" type="presOf" srcId="{B23A1782-8E7E-45E1-BA53-28162E3FE164}" destId="{E47577FC-BC86-4FFD-9D5A-65FD2AF52EEC}" srcOrd="0" destOrd="0" presId="urn:microsoft.com/office/officeart/2005/8/layout/hProcess4"/>
    <dgm:cxn modelId="{8E137047-C8B0-4D01-A985-B9177CE46043}" type="presOf" srcId="{6DB39C7B-631D-4F34-B0A0-634D33D66E62}" destId="{BE902A5B-FB90-47E1-99D7-01BF0381DB1F}" srcOrd="1" destOrd="0" presId="urn:microsoft.com/office/officeart/2005/8/layout/hProcess4"/>
    <dgm:cxn modelId="{3B4E78D5-249F-4DE1-8FFB-B35DB4EDED8B}" type="presOf" srcId="{D2B95B40-00E5-4E38-9007-571EB6BE826C}" destId="{BE902A5B-FB90-47E1-99D7-01BF0381DB1F}" srcOrd="1" destOrd="5" presId="urn:microsoft.com/office/officeart/2005/8/layout/hProcess4"/>
    <dgm:cxn modelId="{83676ABC-E4D3-4B69-BD6C-03145041D028}" srcId="{FEB2053A-E71B-4E1B-9044-0529DB5B49A7}" destId="{F84146D4-7ABC-4794-968A-ED38A95468C6}" srcOrd="2" destOrd="0" parTransId="{FA144608-AEEE-40B2-B01F-EFC28CCA72F1}" sibTransId="{04F71EDA-4AD6-4B7E-B813-FC11F3DFB088}"/>
    <dgm:cxn modelId="{BF5146CC-913C-495D-9247-A4EA061E65ED}" type="presOf" srcId="{C77BB883-AE00-450F-B87A-59F220B7F564}" destId="{CAC45A28-915F-4ED0-B8BE-50B418D1CE66}" srcOrd="0" destOrd="0" presId="urn:microsoft.com/office/officeart/2005/8/layout/hProcess4"/>
    <dgm:cxn modelId="{5CB5EF49-5D75-4822-8763-5DBDFD92BB63}" srcId="{F03A45B6-C27F-480A-AE03-E0C31D69D60C}" destId="{6DB39C7B-631D-4F34-B0A0-634D33D66E62}" srcOrd="0" destOrd="0" parTransId="{210C4E8F-B409-4AFB-B5C0-EF68A0920DD8}" sibTransId="{6A52B1ED-EAF7-4B8F-9574-F2A06C794228}"/>
    <dgm:cxn modelId="{3B2CA5CA-A8A0-4BF4-9B33-7EFE58165F3E}" type="presOf" srcId="{F506C679-9AC8-492C-967D-FE383E921F0E}" destId="{7A413135-4B31-4583-8056-EFFD837DD938}" srcOrd="1" destOrd="0" presId="urn:microsoft.com/office/officeart/2005/8/layout/hProcess4"/>
    <dgm:cxn modelId="{18D768E5-28D4-4D7E-BB93-961E9BD520C8}" type="presOf" srcId="{9DE1C9EA-9906-4A69-8FFC-D2A9F0A913FB}" destId="{8C4A8E93-6408-4FDB-863B-7B1CC20404C2}" srcOrd="0" destOrd="4" presId="urn:microsoft.com/office/officeart/2005/8/layout/hProcess4"/>
    <dgm:cxn modelId="{DBDD0561-8A85-4ED4-99F6-AC3B1936C7A2}" type="presOf" srcId="{1CBA2821-4C6D-4149-AEC5-9A659C41C026}" destId="{7A413135-4B31-4583-8056-EFFD837DD938}" srcOrd="1" destOrd="2" presId="urn:microsoft.com/office/officeart/2005/8/layout/hProcess4"/>
    <dgm:cxn modelId="{96629FAF-C954-4B11-AF9C-DA127FECC6B3}" type="presOf" srcId="{FCC3AC18-E774-4953-ACA1-1752A616A20B}" destId="{64E05DCD-341E-440A-A4DA-575EE4D77EE1}" srcOrd="0" destOrd="0" presId="urn:microsoft.com/office/officeart/2005/8/layout/hProcess4"/>
    <dgm:cxn modelId="{F000E33D-0309-447E-8E03-776038E2292A}" type="presOf" srcId="{743769B9-8EA4-4970-AC54-7F367E4B8D00}" destId="{8C4A8E93-6408-4FDB-863B-7B1CC20404C2}" srcOrd="0" destOrd="3" presId="urn:microsoft.com/office/officeart/2005/8/layout/hProcess4"/>
    <dgm:cxn modelId="{7596269C-3205-4E79-92A7-748982C0CAF9}" srcId="{FEB2053A-E71B-4E1B-9044-0529DB5B49A7}" destId="{393A01B2-EB6C-44E3-B251-C65057640B41}" srcOrd="3" destOrd="0" parTransId="{51ACA955-1071-4E2C-9689-950EF4C2E7AB}" sibTransId="{9C3C578E-14A2-44CF-9A7C-679BB1418FF0}"/>
    <dgm:cxn modelId="{D8C4A03A-6C53-44B5-B0A9-E433C663DA8F}" srcId="{B289F7C5-3E69-4F7B-AD4A-4791C031DA77}" destId="{1CBA2821-4C6D-4149-AEC5-9A659C41C026}" srcOrd="2" destOrd="0" parTransId="{55626499-D10F-415E-8093-720E99DDAED0}" sibTransId="{DB379FE8-2C68-4FC1-BC44-BBB640C6FCAD}"/>
    <dgm:cxn modelId="{02536BF5-AB96-4CDC-9F15-9D01B58EFC4E}" type="presOf" srcId="{393A01B2-EB6C-44E3-B251-C65057640B41}" destId="{D523D4CB-56D5-44ED-A27C-CADD8F5F6DAD}" srcOrd="1" destOrd="3" presId="urn:microsoft.com/office/officeart/2005/8/layout/hProcess4"/>
    <dgm:cxn modelId="{B178E81F-E4B6-4F56-825D-6C979CD4C496}" srcId="{C77BB883-AE00-450F-B87A-59F220B7F564}" destId="{F03A45B6-C27F-480A-AE03-E0C31D69D60C}" srcOrd="2" destOrd="0" parTransId="{E953840F-17FA-431F-80CC-5B23D9A06602}" sibTransId="{9AFD0279-3638-4CC3-9D8D-0BA652C73FC1}"/>
    <dgm:cxn modelId="{C9EB326A-7CC7-4446-B68A-14AAA3260FD1}" srcId="{B289F7C5-3E69-4F7B-AD4A-4791C031DA77}" destId="{A45F0100-4274-4438-8B64-D86CFF19862B}" srcOrd="3" destOrd="0" parTransId="{5DD0B890-865F-4A6F-8056-3678D85F8C93}" sibTransId="{DC28DF45-C535-41DF-8027-7182A0667E9A}"/>
    <dgm:cxn modelId="{850945FA-431E-42CB-B033-9203398FF9CF}" srcId="{FEB2053A-E71B-4E1B-9044-0529DB5B49A7}" destId="{5007D0D5-C229-4474-8C15-3D10F8DF6AF2}" srcOrd="1" destOrd="0" parTransId="{13458ED2-A39B-4B6F-8766-D6A6FE617A33}" sibTransId="{5CD25A27-C054-4059-8E64-EA067F23ACBC}"/>
    <dgm:cxn modelId="{5EDDA186-5E47-4A21-8E61-8CF67018B650}" srcId="{C77BB883-AE00-450F-B87A-59F220B7F564}" destId="{FEB2053A-E71B-4E1B-9044-0529DB5B49A7}" srcOrd="1" destOrd="0" parTransId="{DCBD2830-9465-4CDE-A9D8-747DE6F69FC3}" sibTransId="{B23A1782-8E7E-45E1-BA53-28162E3FE164}"/>
    <dgm:cxn modelId="{0D80DE57-B283-4572-B50C-579D4666C88F}" type="presOf" srcId="{ED7ADE97-7831-42A9-AEB1-638086D5BCE1}" destId="{47FD9757-6944-4125-9E0E-F8DF2EF50C05}" srcOrd="0" destOrd="4" presId="urn:microsoft.com/office/officeart/2005/8/layout/hProcess4"/>
    <dgm:cxn modelId="{3C9BEB8B-60C8-41B6-A171-442A57C248F9}" type="presOf" srcId="{F506C679-9AC8-492C-967D-FE383E921F0E}" destId="{47FD9757-6944-4125-9E0E-F8DF2EF50C05}" srcOrd="0" destOrd="0" presId="urn:microsoft.com/office/officeart/2005/8/layout/hProcess4"/>
    <dgm:cxn modelId="{3A04DC96-9522-498D-AA2C-44E6D33F7089}" srcId="{F03A45B6-C27F-480A-AE03-E0C31D69D60C}" destId="{D2B95B40-00E5-4E38-9007-571EB6BE826C}" srcOrd="5" destOrd="0" parTransId="{B8FCEEAC-D4F9-4DAF-93D1-EBA6F50D8278}" sibTransId="{F9ED3F09-D7A6-4F79-9671-07745B9BA38E}"/>
    <dgm:cxn modelId="{5B8BB9D4-3494-4D38-9B16-FCCAD5C2182F}" type="presOf" srcId="{393A01B2-EB6C-44E3-B251-C65057640B41}" destId="{64E05DCD-341E-440A-A4DA-575EE4D77EE1}" srcOrd="0" destOrd="3" presId="urn:microsoft.com/office/officeart/2005/8/layout/hProcess4"/>
    <dgm:cxn modelId="{88302FCB-E481-4654-A4CB-1B3A9A965ECD}" type="presOf" srcId="{31703B60-1AA8-4972-9DC6-33B6A480E30A}" destId="{C9B389D2-2DD1-4B2F-AF5A-41467671B0C2}" srcOrd="0" destOrd="0" presId="urn:microsoft.com/office/officeart/2005/8/layout/hProcess4"/>
    <dgm:cxn modelId="{638222FE-6EA3-4F52-BA70-D4147C77AA76}" type="presOf" srcId="{5007D0D5-C229-4474-8C15-3D10F8DF6AF2}" destId="{D523D4CB-56D5-44ED-A27C-CADD8F5F6DAD}" srcOrd="1" destOrd="1" presId="urn:microsoft.com/office/officeart/2005/8/layout/hProcess4"/>
    <dgm:cxn modelId="{F60638AB-E03C-49D6-B0AE-AB1E72F1DEE6}" srcId="{F03A45B6-C27F-480A-AE03-E0C31D69D60C}" destId="{743769B9-8EA4-4970-AC54-7F367E4B8D00}" srcOrd="3" destOrd="0" parTransId="{FFF9FF18-4D8E-45E6-8B21-56E7CDFB3105}" sibTransId="{C7080FB6-C9EB-412D-A1DB-FBF719622AF8}"/>
    <dgm:cxn modelId="{61266EE3-AAAD-41C6-8651-313D3D053F70}" srcId="{FEB2053A-E71B-4E1B-9044-0529DB5B49A7}" destId="{FCC3AC18-E774-4953-ACA1-1752A616A20B}" srcOrd="0" destOrd="0" parTransId="{D8F228DC-AF77-46F6-9320-1A88F227BF12}" sibTransId="{6F031B8A-9E1B-4494-AEFA-4680016890D5}"/>
    <dgm:cxn modelId="{5F755D19-5AEF-4675-9B55-CCD71DB14E79}" type="presOf" srcId="{EA9F20E0-3A8F-4F67-ADA0-5799457A9E47}" destId="{47FD9757-6944-4125-9E0E-F8DF2EF50C05}" srcOrd="0" destOrd="1" presId="urn:microsoft.com/office/officeart/2005/8/layout/hProcess4"/>
    <dgm:cxn modelId="{FEFE7420-CD7F-490A-864A-C88C38C80A64}" type="presOf" srcId="{61A55DAE-137C-47D6-9ECD-4025E0A3061B}" destId="{BE902A5B-FB90-47E1-99D7-01BF0381DB1F}" srcOrd="1" destOrd="1" presId="urn:microsoft.com/office/officeart/2005/8/layout/hProcess4"/>
    <dgm:cxn modelId="{7D233750-5666-4F6C-974B-B61FF579B01E}" type="presOf" srcId="{F84146D4-7ABC-4794-968A-ED38A95468C6}" destId="{D523D4CB-56D5-44ED-A27C-CADD8F5F6DAD}" srcOrd="1" destOrd="2" presId="urn:microsoft.com/office/officeart/2005/8/layout/hProcess4"/>
    <dgm:cxn modelId="{79A5BE18-67E1-4F73-BAF3-F2964AF87471}" type="presOf" srcId="{6DB39C7B-631D-4F34-B0A0-634D33D66E62}" destId="{8C4A8E93-6408-4FDB-863B-7B1CC20404C2}" srcOrd="0" destOrd="0" presId="urn:microsoft.com/office/officeart/2005/8/layout/hProcess4"/>
    <dgm:cxn modelId="{556F4843-B499-4994-AE59-0A329A5A026A}" srcId="{B289F7C5-3E69-4F7B-AD4A-4791C031DA77}" destId="{F506C679-9AC8-492C-967D-FE383E921F0E}" srcOrd="0" destOrd="0" parTransId="{A11424BB-135C-4526-9303-747ABD15596F}" sibTransId="{5BB81BD4-FBB1-470A-A94A-9ECAA2AA4AA3}"/>
    <dgm:cxn modelId="{FD147149-9C9E-4DB0-ABAC-C7F40C81ED2E}" type="presOf" srcId="{A45F0100-4274-4438-8B64-D86CFF19862B}" destId="{7A413135-4B31-4583-8056-EFFD837DD938}" srcOrd="1" destOrd="3" presId="urn:microsoft.com/office/officeart/2005/8/layout/hProcess4"/>
    <dgm:cxn modelId="{C660A8BF-CA27-4E48-9BE3-439CE5F2F9C1}" type="presOf" srcId="{F03A45B6-C27F-480A-AE03-E0C31D69D60C}" destId="{5DE93B75-7112-4DB6-83AB-EAA57EFC1A0D}" srcOrd="0" destOrd="0" presId="urn:microsoft.com/office/officeart/2005/8/layout/hProcess4"/>
    <dgm:cxn modelId="{1B190470-10F7-4E6E-A1C8-754A79CDED04}" type="presOf" srcId="{169EAA1C-7A8C-419C-956A-AC4A370568FF}" destId="{8C4A8E93-6408-4FDB-863B-7B1CC20404C2}" srcOrd="0" destOrd="2" presId="urn:microsoft.com/office/officeart/2005/8/layout/hProcess4"/>
    <dgm:cxn modelId="{66481762-572F-4DCE-AD92-FCAECFDC4F82}" srcId="{B289F7C5-3E69-4F7B-AD4A-4791C031DA77}" destId="{ED7ADE97-7831-42A9-AEB1-638086D5BCE1}" srcOrd="4" destOrd="0" parTransId="{978DB3A4-5C46-41B4-8BEF-517B072383F5}" sibTransId="{D84858DC-8A84-43B4-BF27-64652E5F4C1A}"/>
    <dgm:cxn modelId="{69932EED-F72F-433E-BE59-B1624A4C3B57}" type="presOf" srcId="{5007D0D5-C229-4474-8C15-3D10F8DF6AF2}" destId="{64E05DCD-341E-440A-A4DA-575EE4D77EE1}" srcOrd="0" destOrd="1" presId="urn:microsoft.com/office/officeart/2005/8/layout/hProcess4"/>
    <dgm:cxn modelId="{6EF0750D-2ABB-4F05-80D5-694E196C7057}" type="presOf" srcId="{EA9F20E0-3A8F-4F67-ADA0-5799457A9E47}" destId="{7A413135-4B31-4583-8056-EFFD837DD938}" srcOrd="1" destOrd="1" presId="urn:microsoft.com/office/officeart/2005/8/layout/hProcess4"/>
    <dgm:cxn modelId="{6ECECA89-EF84-4215-AF35-4709449D6B76}" type="presOf" srcId="{D2B95B40-00E5-4E38-9007-571EB6BE826C}" destId="{8C4A8E93-6408-4FDB-863B-7B1CC20404C2}" srcOrd="0" destOrd="5" presId="urn:microsoft.com/office/officeart/2005/8/layout/hProcess4"/>
    <dgm:cxn modelId="{51D5D10A-A42B-4BC5-9A7C-55191E5AFC6C}" type="presOf" srcId="{FEB2053A-E71B-4E1B-9044-0529DB5B49A7}" destId="{4D427E00-F55A-49FD-82A5-113DD3726790}" srcOrd="0" destOrd="0" presId="urn:microsoft.com/office/officeart/2005/8/layout/hProcess4"/>
    <dgm:cxn modelId="{40251598-B20C-43C4-9EFA-D08A994D691A}" srcId="{C77BB883-AE00-450F-B87A-59F220B7F564}" destId="{B289F7C5-3E69-4F7B-AD4A-4791C031DA77}" srcOrd="0" destOrd="0" parTransId="{83F07A04-0EE5-46CC-A949-89C7F450A723}" sibTransId="{31703B60-1AA8-4972-9DC6-33B6A480E30A}"/>
    <dgm:cxn modelId="{A8E9166E-BF7C-4B7C-9603-088A573AB7B9}" type="presOf" srcId="{743769B9-8EA4-4970-AC54-7F367E4B8D00}" destId="{BE902A5B-FB90-47E1-99D7-01BF0381DB1F}" srcOrd="1" destOrd="3" presId="urn:microsoft.com/office/officeart/2005/8/layout/hProcess4"/>
    <dgm:cxn modelId="{5BC72E59-4CB4-4FEE-9272-A2CBC7C4CD7F}" type="presParOf" srcId="{CAC45A28-915F-4ED0-B8BE-50B418D1CE66}" destId="{FB26BDAC-AA81-4608-A73F-52A2B9A36259}" srcOrd="0" destOrd="0" presId="urn:microsoft.com/office/officeart/2005/8/layout/hProcess4"/>
    <dgm:cxn modelId="{14A141B8-4128-4B8E-84CF-360B7887797C}" type="presParOf" srcId="{CAC45A28-915F-4ED0-B8BE-50B418D1CE66}" destId="{15D5B488-49A1-4A32-B50A-A2090581D9CB}" srcOrd="1" destOrd="0" presId="urn:microsoft.com/office/officeart/2005/8/layout/hProcess4"/>
    <dgm:cxn modelId="{2276F25E-4879-4923-9A18-53D9FA9CFC4D}" type="presParOf" srcId="{CAC45A28-915F-4ED0-B8BE-50B418D1CE66}" destId="{6140333A-F979-44F4-8694-1798C20BAA9E}" srcOrd="2" destOrd="0" presId="urn:microsoft.com/office/officeart/2005/8/layout/hProcess4"/>
    <dgm:cxn modelId="{60B3C9A5-0D81-4374-B034-04AA9843E7EA}" type="presParOf" srcId="{6140333A-F979-44F4-8694-1798C20BAA9E}" destId="{21B7AB09-6F5D-4344-98C9-A99F1075EA39}" srcOrd="0" destOrd="0" presId="urn:microsoft.com/office/officeart/2005/8/layout/hProcess4"/>
    <dgm:cxn modelId="{9271D0CB-535E-468E-A0B0-62B6BB508F8C}" type="presParOf" srcId="{21B7AB09-6F5D-4344-98C9-A99F1075EA39}" destId="{08BE3D6D-DFB9-4840-8805-18EBFD54F5FB}" srcOrd="0" destOrd="0" presId="urn:microsoft.com/office/officeart/2005/8/layout/hProcess4"/>
    <dgm:cxn modelId="{A9ECE651-B79E-47C9-8C41-A3FB9B1C6BF0}" type="presParOf" srcId="{21B7AB09-6F5D-4344-98C9-A99F1075EA39}" destId="{47FD9757-6944-4125-9E0E-F8DF2EF50C05}" srcOrd="1" destOrd="0" presId="urn:microsoft.com/office/officeart/2005/8/layout/hProcess4"/>
    <dgm:cxn modelId="{8D237DBA-6593-478F-9CDA-2F0D89925679}" type="presParOf" srcId="{21B7AB09-6F5D-4344-98C9-A99F1075EA39}" destId="{7A413135-4B31-4583-8056-EFFD837DD938}" srcOrd="2" destOrd="0" presId="urn:microsoft.com/office/officeart/2005/8/layout/hProcess4"/>
    <dgm:cxn modelId="{16E97C08-836C-467D-B205-74577F5A6606}" type="presParOf" srcId="{21B7AB09-6F5D-4344-98C9-A99F1075EA39}" destId="{D5095DC2-9D7C-434E-8E55-594CEA54C254}" srcOrd="3" destOrd="0" presId="urn:microsoft.com/office/officeart/2005/8/layout/hProcess4"/>
    <dgm:cxn modelId="{53D37626-0D38-4FF8-9262-3D81F9116BE0}" type="presParOf" srcId="{21B7AB09-6F5D-4344-98C9-A99F1075EA39}" destId="{29980345-C62E-4451-8438-DCD4B494AE04}" srcOrd="4" destOrd="0" presId="urn:microsoft.com/office/officeart/2005/8/layout/hProcess4"/>
    <dgm:cxn modelId="{BC98CF05-E827-4311-9F23-6070A3E77F30}" type="presParOf" srcId="{6140333A-F979-44F4-8694-1798C20BAA9E}" destId="{C9B389D2-2DD1-4B2F-AF5A-41467671B0C2}" srcOrd="1" destOrd="0" presId="urn:microsoft.com/office/officeart/2005/8/layout/hProcess4"/>
    <dgm:cxn modelId="{7227322C-885E-4778-AC29-11F0F9ADA085}" type="presParOf" srcId="{6140333A-F979-44F4-8694-1798C20BAA9E}" destId="{C2265733-B6B0-4ADD-B4A9-46523C7A3F8F}" srcOrd="2" destOrd="0" presId="urn:microsoft.com/office/officeart/2005/8/layout/hProcess4"/>
    <dgm:cxn modelId="{D92344FE-44EA-4761-86A0-ECBE204F7F45}" type="presParOf" srcId="{C2265733-B6B0-4ADD-B4A9-46523C7A3F8F}" destId="{49FDC1CD-7E07-44C5-A9E8-FC51EDEE0EA1}" srcOrd="0" destOrd="0" presId="urn:microsoft.com/office/officeart/2005/8/layout/hProcess4"/>
    <dgm:cxn modelId="{82C20592-8054-41B4-8C6A-16A83C67640A}" type="presParOf" srcId="{C2265733-B6B0-4ADD-B4A9-46523C7A3F8F}" destId="{64E05DCD-341E-440A-A4DA-575EE4D77EE1}" srcOrd="1" destOrd="0" presId="urn:microsoft.com/office/officeart/2005/8/layout/hProcess4"/>
    <dgm:cxn modelId="{100949AA-D332-4AB8-A9A7-539CBC5E46A0}" type="presParOf" srcId="{C2265733-B6B0-4ADD-B4A9-46523C7A3F8F}" destId="{D523D4CB-56D5-44ED-A27C-CADD8F5F6DAD}" srcOrd="2" destOrd="0" presId="urn:microsoft.com/office/officeart/2005/8/layout/hProcess4"/>
    <dgm:cxn modelId="{E1472A4E-9151-4C32-9D78-C7E4979F1712}" type="presParOf" srcId="{C2265733-B6B0-4ADD-B4A9-46523C7A3F8F}" destId="{4D427E00-F55A-49FD-82A5-113DD3726790}" srcOrd="3" destOrd="0" presId="urn:microsoft.com/office/officeart/2005/8/layout/hProcess4"/>
    <dgm:cxn modelId="{AD4DE625-EFC5-487E-BC63-5CF373CE63FB}" type="presParOf" srcId="{C2265733-B6B0-4ADD-B4A9-46523C7A3F8F}" destId="{3FF40D10-7D5D-4816-B111-DEF15FF53E0E}" srcOrd="4" destOrd="0" presId="urn:microsoft.com/office/officeart/2005/8/layout/hProcess4"/>
    <dgm:cxn modelId="{06EA89B6-0532-479C-903E-FB9FB48DF6C4}" type="presParOf" srcId="{6140333A-F979-44F4-8694-1798C20BAA9E}" destId="{E47577FC-BC86-4FFD-9D5A-65FD2AF52EEC}" srcOrd="3" destOrd="0" presId="urn:microsoft.com/office/officeart/2005/8/layout/hProcess4"/>
    <dgm:cxn modelId="{756AC664-CA89-43A4-BD3D-70087673F525}" type="presParOf" srcId="{6140333A-F979-44F4-8694-1798C20BAA9E}" destId="{258FC2DE-B29A-49B7-B252-CFF4372CFEA3}" srcOrd="4" destOrd="0" presId="urn:microsoft.com/office/officeart/2005/8/layout/hProcess4"/>
    <dgm:cxn modelId="{E697170A-62B9-4092-91B8-D4430D66DC4F}" type="presParOf" srcId="{258FC2DE-B29A-49B7-B252-CFF4372CFEA3}" destId="{2A0E671D-4C69-400E-94C2-DE4E1161AAFE}" srcOrd="0" destOrd="0" presId="urn:microsoft.com/office/officeart/2005/8/layout/hProcess4"/>
    <dgm:cxn modelId="{0C73A2A9-857B-42DA-9508-AF9317325920}" type="presParOf" srcId="{258FC2DE-B29A-49B7-B252-CFF4372CFEA3}" destId="{8C4A8E93-6408-4FDB-863B-7B1CC20404C2}" srcOrd="1" destOrd="0" presId="urn:microsoft.com/office/officeart/2005/8/layout/hProcess4"/>
    <dgm:cxn modelId="{42DFEBDC-B003-4A2C-BBEC-F8F30DAB7EE0}" type="presParOf" srcId="{258FC2DE-B29A-49B7-B252-CFF4372CFEA3}" destId="{BE902A5B-FB90-47E1-99D7-01BF0381DB1F}" srcOrd="2" destOrd="0" presId="urn:microsoft.com/office/officeart/2005/8/layout/hProcess4"/>
    <dgm:cxn modelId="{728F4245-7CCB-4648-92D5-1A054B1B4864}" type="presParOf" srcId="{258FC2DE-B29A-49B7-B252-CFF4372CFEA3}" destId="{5DE93B75-7112-4DB6-83AB-EAA57EFC1A0D}" srcOrd="3" destOrd="0" presId="urn:microsoft.com/office/officeart/2005/8/layout/hProcess4"/>
    <dgm:cxn modelId="{4B576AD1-32B1-4AAD-95FC-5926A03133B4}" type="presParOf" srcId="{258FC2DE-B29A-49B7-B252-CFF4372CFEA3}" destId="{29EB8859-F34F-4893-A52E-DFC9ED427551}"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136806-7A14-4D26-BFD9-66E9103D2F7C}" type="doc">
      <dgm:prSet loTypeId="urn:microsoft.com/office/officeart/2005/8/layout/target3" loCatId="list" qsTypeId="urn:microsoft.com/office/officeart/2005/8/quickstyle/3d9" qsCatId="3D" csTypeId="urn:microsoft.com/office/officeart/2005/8/colors/colorful4" csCatId="colorful" phldr="1"/>
      <dgm:spPr/>
    </dgm:pt>
    <dgm:pt modelId="{4E1C360A-4CA8-4B09-BE4C-4D8318CD8263}">
      <dgm:prSet phldrT="[Text]"/>
      <dgm:spPr>
        <a:xfrm>
          <a:off x="1295399" y="0"/>
          <a:ext cx="3414486" cy="2590799"/>
        </a:xfrm>
        <a:solidFill>
          <a:sysClr val="window" lastClr="FFFFFF">
            <a:alpha val="90000"/>
            <a:hueOff val="0"/>
            <a:satOff val="0"/>
            <a:lumOff val="0"/>
            <a:alphaOff val="0"/>
          </a:sysClr>
        </a:solidFill>
        <a:ln>
          <a:noFill/>
        </a:ln>
        <a:effectLst>
          <a:outerShdw blurRad="40000" dist="23000" dir="5400000" rotWithShape="0">
            <a:srgbClr val="000000">
              <a:alpha val="35000"/>
            </a:srgbClr>
          </a:outerShdw>
        </a:effectLst>
        <a:sp3d extrusionH="152250" prstMaterial="matte">
          <a:bevelT w="165100" prst="coolSlant"/>
        </a:sp3d>
      </dgm:spPr>
      <dgm:t>
        <a:bodyPr/>
        <a:lstStyle/>
        <a:p>
          <a:r>
            <a:rPr lang="zh-CN" altLang="en-US" dirty="0">
              <a:solidFill>
                <a:srgbClr val="000000"/>
              </a:solidFill>
              <a:latin typeface="Arial"/>
              <a:ea typeface="黑体"/>
              <a:cs typeface="+mn-cs"/>
            </a:rPr>
            <a:t>编码标准</a:t>
          </a:r>
          <a:endParaRPr lang="en-US" dirty="0">
            <a:solidFill>
              <a:srgbClr val="000000"/>
            </a:solidFill>
            <a:latin typeface="Arial"/>
            <a:ea typeface="+mn-ea"/>
            <a:cs typeface="+mn-cs"/>
          </a:endParaRPr>
        </a:p>
      </dgm:t>
    </dgm:pt>
    <dgm:pt modelId="{53E3CEBE-8623-4F63-9F97-BF9B33654D7F}" type="parTrans" cxnId="{965AA49D-A436-4EC0-A2CC-8E4D9330C655}">
      <dgm:prSet/>
      <dgm:spPr/>
      <dgm:t>
        <a:bodyPr/>
        <a:lstStyle/>
        <a:p>
          <a:endParaRPr lang="en-US"/>
        </a:p>
      </dgm:t>
    </dgm:pt>
    <dgm:pt modelId="{DB764CF1-D9E3-437D-AAB8-72C180C62E0A}" type="sibTrans" cxnId="{965AA49D-A436-4EC0-A2CC-8E4D9330C655}">
      <dgm:prSet/>
      <dgm:spPr/>
      <dgm:t>
        <a:bodyPr/>
        <a:lstStyle/>
        <a:p>
          <a:endParaRPr lang="en-US"/>
        </a:p>
      </dgm:t>
    </dgm:pt>
    <dgm:pt modelId="{BA6384E0-A5BE-4276-8423-192B9F1F888B}">
      <dgm:prSet phldrT="[Text]"/>
      <dgm:spPr>
        <a:xfrm>
          <a:off x="1295399" y="323850"/>
          <a:ext cx="3414486" cy="2137409"/>
        </a:xfrm>
        <a:solidFill>
          <a:sysClr val="window" lastClr="FFFFFF">
            <a:alpha val="90000"/>
            <a:hueOff val="0"/>
            <a:satOff val="0"/>
            <a:lumOff val="0"/>
            <a:alphaOff val="0"/>
          </a:sysClr>
        </a:solidFill>
        <a:ln>
          <a:noFill/>
        </a:ln>
        <a:effectLst>
          <a:outerShdw blurRad="40000" dist="23000" dir="5400000" rotWithShape="0">
            <a:srgbClr val="000000">
              <a:alpha val="35000"/>
            </a:srgbClr>
          </a:outerShdw>
        </a:effectLst>
        <a:sp3d extrusionH="152250" prstMaterial="matte">
          <a:bevelT w="165100" prst="coolSlant"/>
        </a:sp3d>
      </dgm:spPr>
      <dgm:t>
        <a:bodyPr/>
        <a:lstStyle/>
        <a:p>
          <a:r>
            <a:rPr lang="zh-CN" altLang="en-US" dirty="0">
              <a:solidFill>
                <a:srgbClr val="000000"/>
              </a:solidFill>
              <a:latin typeface="Arial"/>
              <a:ea typeface="黑体"/>
              <a:cs typeface="+mn-cs"/>
            </a:rPr>
            <a:t>字段标准</a:t>
          </a:r>
          <a:endParaRPr lang="en-US" dirty="0">
            <a:solidFill>
              <a:srgbClr val="000000"/>
            </a:solidFill>
            <a:latin typeface="Arial"/>
            <a:ea typeface="+mn-ea"/>
            <a:cs typeface="+mn-cs"/>
          </a:endParaRPr>
        </a:p>
      </dgm:t>
    </dgm:pt>
    <dgm:pt modelId="{59855D5D-1202-4F3E-8280-D1D3CDC850F5}" type="parTrans" cxnId="{A5946441-C0B6-4C4A-B830-98AC40770025}">
      <dgm:prSet/>
      <dgm:spPr/>
      <dgm:t>
        <a:bodyPr/>
        <a:lstStyle/>
        <a:p>
          <a:endParaRPr lang="en-US"/>
        </a:p>
      </dgm:t>
    </dgm:pt>
    <dgm:pt modelId="{720D0768-5957-4B6A-ABBC-BB8EA292B48E}" type="sibTrans" cxnId="{A5946441-C0B6-4C4A-B830-98AC40770025}">
      <dgm:prSet/>
      <dgm:spPr/>
      <dgm:t>
        <a:bodyPr/>
        <a:lstStyle/>
        <a:p>
          <a:endParaRPr lang="en-US"/>
        </a:p>
      </dgm:t>
    </dgm:pt>
    <dgm:pt modelId="{15571FE1-8351-47CE-ACB9-E4B4D36DAE00}">
      <dgm:prSet phldrT="[Text]"/>
      <dgm:spPr>
        <a:xfrm>
          <a:off x="1295399" y="647701"/>
          <a:ext cx="3414486" cy="1684018"/>
        </a:xfrm>
        <a:solidFill>
          <a:sysClr val="window" lastClr="FFFFFF">
            <a:alpha val="90000"/>
            <a:hueOff val="0"/>
            <a:satOff val="0"/>
            <a:lumOff val="0"/>
            <a:alphaOff val="0"/>
          </a:sysClr>
        </a:solidFill>
        <a:ln>
          <a:noFill/>
        </a:ln>
        <a:effectLst>
          <a:outerShdw blurRad="40000" dist="23000" dir="5400000" rotWithShape="0">
            <a:srgbClr val="000000">
              <a:alpha val="35000"/>
            </a:srgbClr>
          </a:outerShdw>
        </a:effectLst>
        <a:sp3d extrusionH="152250" prstMaterial="matte">
          <a:bevelT w="165100" prst="coolSlant"/>
        </a:sp3d>
      </dgm:spPr>
      <dgm:t>
        <a:bodyPr/>
        <a:lstStyle/>
        <a:p>
          <a:r>
            <a:rPr lang="zh-CN" altLang="en-US" dirty="0">
              <a:solidFill>
                <a:srgbClr val="000000"/>
              </a:solidFill>
              <a:latin typeface="Arial"/>
              <a:ea typeface="黑体"/>
              <a:cs typeface="+mn-cs"/>
            </a:rPr>
            <a:t>实体关联标准</a:t>
          </a:r>
          <a:endParaRPr lang="en-US" dirty="0">
            <a:solidFill>
              <a:srgbClr val="000000"/>
            </a:solidFill>
            <a:latin typeface="Arial"/>
            <a:ea typeface="+mn-ea"/>
            <a:cs typeface="+mn-cs"/>
          </a:endParaRPr>
        </a:p>
      </dgm:t>
    </dgm:pt>
    <dgm:pt modelId="{F5C45B27-CEC8-4A5C-8CD3-AE3A8984F0D7}" type="parTrans" cxnId="{0742DD98-24FF-43D1-B819-0140D0B95AFF}">
      <dgm:prSet/>
      <dgm:spPr/>
      <dgm:t>
        <a:bodyPr/>
        <a:lstStyle/>
        <a:p>
          <a:endParaRPr lang="en-US"/>
        </a:p>
      </dgm:t>
    </dgm:pt>
    <dgm:pt modelId="{2F73024D-07DE-43E1-829E-6A9404C1A03B}" type="sibTrans" cxnId="{0742DD98-24FF-43D1-B819-0140D0B95AFF}">
      <dgm:prSet/>
      <dgm:spPr/>
      <dgm:t>
        <a:bodyPr/>
        <a:lstStyle/>
        <a:p>
          <a:endParaRPr lang="en-US"/>
        </a:p>
      </dgm:t>
    </dgm:pt>
    <dgm:pt modelId="{6C46D71E-B481-4F1E-BFD0-6CDDBE0A9A4E}">
      <dgm:prSet phldrT="[Text]"/>
      <dgm:spPr>
        <a:xfrm>
          <a:off x="1295399" y="971549"/>
          <a:ext cx="3414486" cy="1230629"/>
        </a:xfrm>
        <a:solidFill>
          <a:sysClr val="window" lastClr="FFFFFF">
            <a:alpha val="90000"/>
            <a:hueOff val="0"/>
            <a:satOff val="0"/>
            <a:lumOff val="0"/>
            <a:alphaOff val="0"/>
          </a:sysClr>
        </a:solidFill>
        <a:ln>
          <a:noFill/>
        </a:ln>
        <a:effectLst>
          <a:outerShdw blurRad="40000" dist="23000" dir="5400000" rotWithShape="0">
            <a:srgbClr val="000000">
              <a:alpha val="35000"/>
            </a:srgbClr>
          </a:outerShdw>
        </a:effectLst>
        <a:sp3d extrusionH="152250" prstMaterial="matte">
          <a:bevelT w="165100" prst="coolSlant"/>
        </a:sp3d>
      </dgm:spPr>
      <dgm:t>
        <a:bodyPr/>
        <a:lstStyle/>
        <a:p>
          <a:r>
            <a:rPr lang="zh-CN" altLang="en-US" dirty="0">
              <a:solidFill>
                <a:srgbClr val="000000"/>
              </a:solidFill>
              <a:latin typeface="Arial"/>
              <a:ea typeface="黑体"/>
              <a:cs typeface="+mn-cs"/>
            </a:rPr>
            <a:t>层次标准</a:t>
          </a:r>
          <a:endParaRPr lang="en-US" dirty="0">
            <a:solidFill>
              <a:srgbClr val="000000"/>
            </a:solidFill>
            <a:latin typeface="Arial"/>
            <a:ea typeface="+mn-ea"/>
            <a:cs typeface="+mn-cs"/>
          </a:endParaRPr>
        </a:p>
      </dgm:t>
    </dgm:pt>
    <dgm:pt modelId="{6A8398A6-049F-4FA9-8915-93F96FC47B72}" type="parTrans" cxnId="{9FB348AE-273A-4C74-BA9E-518F071CA732}">
      <dgm:prSet/>
      <dgm:spPr/>
      <dgm:t>
        <a:bodyPr/>
        <a:lstStyle/>
        <a:p>
          <a:endParaRPr lang="en-US"/>
        </a:p>
      </dgm:t>
    </dgm:pt>
    <dgm:pt modelId="{F3A5A118-0166-4CF7-B97D-DC8E2D80697F}" type="sibTrans" cxnId="{9FB348AE-273A-4C74-BA9E-518F071CA732}">
      <dgm:prSet/>
      <dgm:spPr/>
      <dgm:t>
        <a:bodyPr/>
        <a:lstStyle/>
        <a:p>
          <a:endParaRPr lang="en-US"/>
        </a:p>
      </dgm:t>
    </dgm:pt>
    <dgm:pt modelId="{3165EC73-613F-4AF5-9CD0-6B3F4E9B08B5}">
      <dgm:prSet phldrT="[Text]"/>
      <dgm:spPr>
        <a:xfrm>
          <a:off x="1295399" y="1295400"/>
          <a:ext cx="3414486" cy="777239"/>
        </a:xfrm>
        <a:solidFill>
          <a:sysClr val="window" lastClr="FFFFFF">
            <a:alpha val="90000"/>
            <a:hueOff val="0"/>
            <a:satOff val="0"/>
            <a:lumOff val="0"/>
            <a:alphaOff val="0"/>
          </a:sysClr>
        </a:solidFill>
        <a:ln>
          <a:noFill/>
        </a:ln>
        <a:effectLst>
          <a:outerShdw blurRad="40000" dist="23000" dir="5400000" rotWithShape="0">
            <a:srgbClr val="000000">
              <a:alpha val="35000"/>
            </a:srgbClr>
          </a:outerShdw>
        </a:effectLst>
        <a:sp3d extrusionH="152250" prstMaterial="matte">
          <a:bevelT w="165100" prst="coolSlant"/>
        </a:sp3d>
      </dgm:spPr>
      <dgm:t>
        <a:bodyPr/>
        <a:lstStyle/>
        <a:p>
          <a:r>
            <a:rPr lang="zh-CN" altLang="en-US" dirty="0">
              <a:solidFill>
                <a:srgbClr val="000000"/>
              </a:solidFill>
              <a:latin typeface="Arial"/>
              <a:ea typeface="黑体"/>
              <a:cs typeface="+mn-cs"/>
            </a:rPr>
            <a:t>版本标准</a:t>
          </a:r>
          <a:endParaRPr lang="en-US" dirty="0">
            <a:solidFill>
              <a:srgbClr val="000000"/>
            </a:solidFill>
            <a:latin typeface="Arial"/>
            <a:ea typeface="+mn-ea"/>
            <a:cs typeface="+mn-cs"/>
          </a:endParaRPr>
        </a:p>
      </dgm:t>
    </dgm:pt>
    <dgm:pt modelId="{E3EDB772-B0CB-47C0-83C0-01594C84D19F}" type="parTrans" cxnId="{4369154D-6F18-4C9A-92AE-6ABDBFF76A26}">
      <dgm:prSet/>
      <dgm:spPr/>
      <dgm:t>
        <a:bodyPr/>
        <a:lstStyle/>
        <a:p>
          <a:endParaRPr lang="en-US"/>
        </a:p>
      </dgm:t>
    </dgm:pt>
    <dgm:pt modelId="{4DFA3C84-34E5-46D1-8C6A-01154A049D2C}" type="sibTrans" cxnId="{4369154D-6F18-4C9A-92AE-6ABDBFF76A26}">
      <dgm:prSet/>
      <dgm:spPr/>
      <dgm:t>
        <a:bodyPr/>
        <a:lstStyle/>
        <a:p>
          <a:endParaRPr lang="en-US"/>
        </a:p>
      </dgm:t>
    </dgm:pt>
    <dgm:pt modelId="{90C71A95-C556-499E-8982-88D3170F1876}">
      <dgm:prSet phldrT="[Text]"/>
      <dgm:spPr>
        <a:xfrm>
          <a:off x="1295399" y="1619251"/>
          <a:ext cx="3414486" cy="323848"/>
        </a:xfrm>
        <a:solidFill>
          <a:sysClr val="window" lastClr="FFFFFF">
            <a:alpha val="90000"/>
            <a:hueOff val="0"/>
            <a:satOff val="0"/>
            <a:lumOff val="0"/>
            <a:alphaOff val="0"/>
          </a:sysClr>
        </a:solidFill>
        <a:ln>
          <a:noFill/>
        </a:ln>
        <a:effectLst>
          <a:outerShdw blurRad="40000" dist="23000" dir="5400000" rotWithShape="0">
            <a:srgbClr val="000000">
              <a:alpha val="35000"/>
            </a:srgbClr>
          </a:outerShdw>
        </a:effectLst>
        <a:sp3d extrusionH="152250" prstMaterial="matte">
          <a:bevelT w="165100" prst="coolSlant"/>
        </a:sp3d>
      </dgm:spPr>
      <dgm:t>
        <a:bodyPr/>
        <a:lstStyle/>
        <a:p>
          <a:r>
            <a:rPr lang="zh-CN" altLang="en-US" dirty="0">
              <a:solidFill>
                <a:srgbClr val="000000"/>
              </a:solidFill>
              <a:latin typeface="Arial"/>
              <a:ea typeface="黑体"/>
              <a:cs typeface="+mn-cs"/>
            </a:rPr>
            <a:t>有效期标准</a:t>
          </a:r>
          <a:endParaRPr lang="en-US" dirty="0">
            <a:solidFill>
              <a:srgbClr val="000000"/>
            </a:solidFill>
            <a:latin typeface="Arial"/>
            <a:ea typeface="+mn-ea"/>
            <a:cs typeface="+mn-cs"/>
          </a:endParaRPr>
        </a:p>
      </dgm:t>
    </dgm:pt>
    <dgm:pt modelId="{AB81BB12-93F1-427B-8951-BA7FDD19421B}" type="parTrans" cxnId="{F8F365C7-FCE9-4D14-B53B-BEA0D850DB84}">
      <dgm:prSet/>
      <dgm:spPr/>
      <dgm:t>
        <a:bodyPr/>
        <a:lstStyle/>
        <a:p>
          <a:endParaRPr lang="en-US"/>
        </a:p>
      </dgm:t>
    </dgm:pt>
    <dgm:pt modelId="{9CAB8257-33F6-4C77-A726-418E7EAB1439}" type="sibTrans" cxnId="{F8F365C7-FCE9-4D14-B53B-BEA0D850DB84}">
      <dgm:prSet/>
      <dgm:spPr/>
      <dgm:t>
        <a:bodyPr/>
        <a:lstStyle/>
        <a:p>
          <a:endParaRPr lang="en-US"/>
        </a:p>
      </dgm:t>
    </dgm:pt>
    <dgm:pt modelId="{2FCD0E35-9AC3-4715-8EE1-50F5BCC30A30}" type="pres">
      <dgm:prSet presAssocID="{97136806-7A14-4D26-BFD9-66E9103D2F7C}" presName="Name0" presStyleCnt="0">
        <dgm:presLayoutVars>
          <dgm:chMax val="7"/>
          <dgm:dir/>
          <dgm:animLvl val="lvl"/>
          <dgm:resizeHandles val="exact"/>
        </dgm:presLayoutVars>
      </dgm:prSet>
      <dgm:spPr/>
    </dgm:pt>
    <dgm:pt modelId="{AD0136F9-9DF0-4141-AC25-7538C890F70D}" type="pres">
      <dgm:prSet presAssocID="{4E1C360A-4CA8-4B09-BE4C-4D8318CD8263}" presName="circle1" presStyleLbl="node1" presStyleIdx="0" presStyleCnt="6"/>
      <dgm:spPr>
        <a:xfrm>
          <a:off x="0" y="0"/>
          <a:ext cx="2590799" cy="2590799"/>
        </a:xfrm>
        <a:prstGeom prst="pie">
          <a:avLst>
            <a:gd name="adj1" fmla="val 5400000"/>
            <a:gd name="adj2" fmla="val 16200000"/>
          </a:avLst>
        </a:prstGeom>
        <a:solidFill>
          <a:srgbClr val="76BE5B">
            <a:hueOff val="0"/>
            <a:satOff val="0"/>
            <a:lumOff val="0"/>
            <a:alphaOff val="0"/>
          </a:srgbClr>
        </a:solidFill>
        <a:ln>
          <a:noFill/>
        </a:ln>
        <a:effectLst>
          <a:outerShdw blurRad="40000" dist="23000" dir="5400000" rotWithShape="0">
            <a:srgbClr val="000000">
              <a:alpha val="35000"/>
            </a:srgbClr>
          </a:outerShdw>
        </a:effectLst>
        <a:sp3d extrusionH="152250" prstMaterial="matte">
          <a:bevelT w="165100" prst="coolSlant"/>
        </a:sp3d>
      </dgm:spPr>
    </dgm:pt>
    <dgm:pt modelId="{1ACEFDFB-9647-46F9-9019-4FF45EDD9133}" type="pres">
      <dgm:prSet presAssocID="{4E1C360A-4CA8-4B09-BE4C-4D8318CD8263}" presName="space" presStyleCnt="0"/>
      <dgm:spPr/>
    </dgm:pt>
    <dgm:pt modelId="{20313758-19D7-4896-8587-7F2CDBA0AA1D}" type="pres">
      <dgm:prSet presAssocID="{4E1C360A-4CA8-4B09-BE4C-4D8318CD8263}" presName="rect1" presStyleLbl="alignAcc1" presStyleIdx="0" presStyleCnt="6"/>
      <dgm:spPr>
        <a:prstGeom prst="rect">
          <a:avLst/>
        </a:prstGeom>
      </dgm:spPr>
      <dgm:t>
        <a:bodyPr/>
        <a:lstStyle/>
        <a:p>
          <a:endParaRPr lang="zh-CN" altLang="en-US"/>
        </a:p>
      </dgm:t>
    </dgm:pt>
    <dgm:pt modelId="{20814480-41B5-4419-8396-0965DE4EF4DD}" type="pres">
      <dgm:prSet presAssocID="{BA6384E0-A5BE-4276-8423-192B9F1F888B}" presName="vertSpace2" presStyleLbl="node1" presStyleIdx="0" presStyleCnt="6"/>
      <dgm:spPr/>
    </dgm:pt>
    <dgm:pt modelId="{43D72368-C5D6-4124-8E7E-4BF1827D4EA8}" type="pres">
      <dgm:prSet presAssocID="{BA6384E0-A5BE-4276-8423-192B9F1F888B}" presName="circle2" presStyleLbl="node1" presStyleIdx="1" presStyleCnt="6"/>
      <dgm:spPr>
        <a:xfrm>
          <a:off x="226695" y="323850"/>
          <a:ext cx="2137409" cy="2137409"/>
        </a:xfrm>
        <a:prstGeom prst="pie">
          <a:avLst>
            <a:gd name="adj1" fmla="val 5400000"/>
            <a:gd name="adj2" fmla="val 16200000"/>
          </a:avLst>
        </a:prstGeom>
        <a:solidFill>
          <a:srgbClr val="76BE5B">
            <a:hueOff val="473845"/>
            <a:satOff val="11354"/>
            <a:lumOff val="-7255"/>
            <a:alphaOff val="0"/>
          </a:srgbClr>
        </a:solidFill>
        <a:ln>
          <a:noFill/>
        </a:ln>
        <a:effectLst>
          <a:outerShdw blurRad="40000" dist="23000" dir="5400000" rotWithShape="0">
            <a:srgbClr val="000000">
              <a:alpha val="35000"/>
            </a:srgbClr>
          </a:outerShdw>
        </a:effectLst>
        <a:sp3d extrusionH="152250" prstMaterial="matte">
          <a:bevelT w="165100" prst="coolSlant"/>
        </a:sp3d>
      </dgm:spPr>
    </dgm:pt>
    <dgm:pt modelId="{35820B67-6E27-4CD5-8F70-18C171B18EEC}" type="pres">
      <dgm:prSet presAssocID="{BA6384E0-A5BE-4276-8423-192B9F1F888B}" presName="rect2" presStyleLbl="alignAcc1" presStyleIdx="1" presStyleCnt="6"/>
      <dgm:spPr>
        <a:prstGeom prst="rect">
          <a:avLst/>
        </a:prstGeom>
      </dgm:spPr>
      <dgm:t>
        <a:bodyPr/>
        <a:lstStyle/>
        <a:p>
          <a:endParaRPr lang="zh-CN" altLang="en-US"/>
        </a:p>
      </dgm:t>
    </dgm:pt>
    <dgm:pt modelId="{970E90BD-F44D-4EB6-8945-80B076796DBE}" type="pres">
      <dgm:prSet presAssocID="{15571FE1-8351-47CE-ACB9-E4B4D36DAE00}" presName="vertSpace3" presStyleLbl="node1" presStyleIdx="1" presStyleCnt="6"/>
      <dgm:spPr/>
    </dgm:pt>
    <dgm:pt modelId="{DAB28698-D086-455D-9940-0E609A65ED1A}" type="pres">
      <dgm:prSet presAssocID="{15571FE1-8351-47CE-ACB9-E4B4D36DAE00}" presName="circle3" presStyleLbl="node1" presStyleIdx="2" presStyleCnt="6"/>
      <dgm:spPr>
        <a:xfrm>
          <a:off x="453390" y="647701"/>
          <a:ext cx="1684018" cy="1684018"/>
        </a:xfrm>
        <a:prstGeom prst="pie">
          <a:avLst>
            <a:gd name="adj1" fmla="val 5400000"/>
            <a:gd name="adj2" fmla="val 16200000"/>
          </a:avLst>
        </a:prstGeom>
        <a:solidFill>
          <a:srgbClr val="76BE5B">
            <a:hueOff val="947689"/>
            <a:satOff val="22708"/>
            <a:lumOff val="-14510"/>
            <a:alphaOff val="0"/>
          </a:srgbClr>
        </a:solidFill>
        <a:ln>
          <a:noFill/>
        </a:ln>
        <a:effectLst>
          <a:outerShdw blurRad="40000" dist="23000" dir="5400000" rotWithShape="0">
            <a:srgbClr val="000000">
              <a:alpha val="35000"/>
            </a:srgbClr>
          </a:outerShdw>
        </a:effectLst>
        <a:sp3d extrusionH="152250" prstMaterial="matte">
          <a:bevelT w="165100" prst="coolSlant"/>
        </a:sp3d>
      </dgm:spPr>
    </dgm:pt>
    <dgm:pt modelId="{56166A48-CCE0-4C10-BDA6-99A595653EF6}" type="pres">
      <dgm:prSet presAssocID="{15571FE1-8351-47CE-ACB9-E4B4D36DAE00}" presName="rect3" presStyleLbl="alignAcc1" presStyleIdx="2" presStyleCnt="6"/>
      <dgm:spPr>
        <a:prstGeom prst="rect">
          <a:avLst/>
        </a:prstGeom>
      </dgm:spPr>
      <dgm:t>
        <a:bodyPr/>
        <a:lstStyle/>
        <a:p>
          <a:endParaRPr lang="zh-CN" altLang="en-US"/>
        </a:p>
      </dgm:t>
    </dgm:pt>
    <dgm:pt modelId="{DDBE3340-F2AA-4D1C-AFAB-755B1419C808}" type="pres">
      <dgm:prSet presAssocID="{6C46D71E-B481-4F1E-BFD0-6CDDBE0A9A4E}" presName="vertSpace4" presStyleLbl="node1" presStyleIdx="2" presStyleCnt="6"/>
      <dgm:spPr/>
    </dgm:pt>
    <dgm:pt modelId="{20E8CBA3-0DCC-4CA5-941B-D450C35B383D}" type="pres">
      <dgm:prSet presAssocID="{6C46D71E-B481-4F1E-BFD0-6CDDBE0A9A4E}" presName="circle4" presStyleLbl="node1" presStyleIdx="3" presStyleCnt="6"/>
      <dgm:spPr>
        <a:xfrm>
          <a:off x="680084" y="971549"/>
          <a:ext cx="1230629" cy="1230629"/>
        </a:xfrm>
        <a:prstGeom prst="pie">
          <a:avLst>
            <a:gd name="adj1" fmla="val 5400000"/>
            <a:gd name="adj2" fmla="val 16200000"/>
          </a:avLst>
        </a:prstGeom>
        <a:solidFill>
          <a:srgbClr val="76BE5B">
            <a:hueOff val="1421534"/>
            <a:satOff val="34061"/>
            <a:lumOff val="-21765"/>
            <a:alphaOff val="0"/>
          </a:srgbClr>
        </a:solidFill>
        <a:ln>
          <a:noFill/>
        </a:ln>
        <a:effectLst>
          <a:outerShdw blurRad="40000" dist="23000" dir="5400000" rotWithShape="0">
            <a:srgbClr val="000000">
              <a:alpha val="35000"/>
            </a:srgbClr>
          </a:outerShdw>
        </a:effectLst>
        <a:sp3d extrusionH="152250" prstMaterial="matte">
          <a:bevelT w="165100" prst="coolSlant"/>
        </a:sp3d>
      </dgm:spPr>
    </dgm:pt>
    <dgm:pt modelId="{FA49D7DA-E010-4C3E-874B-4431CE75BC2F}" type="pres">
      <dgm:prSet presAssocID="{6C46D71E-B481-4F1E-BFD0-6CDDBE0A9A4E}" presName="rect4" presStyleLbl="alignAcc1" presStyleIdx="3" presStyleCnt="6"/>
      <dgm:spPr>
        <a:prstGeom prst="rect">
          <a:avLst/>
        </a:prstGeom>
      </dgm:spPr>
      <dgm:t>
        <a:bodyPr/>
        <a:lstStyle/>
        <a:p>
          <a:endParaRPr lang="zh-CN" altLang="en-US"/>
        </a:p>
      </dgm:t>
    </dgm:pt>
    <dgm:pt modelId="{1765E0DF-358F-495B-B54D-1D7E2A37E418}" type="pres">
      <dgm:prSet presAssocID="{3165EC73-613F-4AF5-9CD0-6B3F4E9B08B5}" presName="vertSpace5" presStyleLbl="node1" presStyleIdx="3" presStyleCnt="6"/>
      <dgm:spPr/>
    </dgm:pt>
    <dgm:pt modelId="{84DF628C-EB60-4A92-90F2-34C65A31558E}" type="pres">
      <dgm:prSet presAssocID="{3165EC73-613F-4AF5-9CD0-6B3F4E9B08B5}" presName="circle5" presStyleLbl="node1" presStyleIdx="4" presStyleCnt="6"/>
      <dgm:spPr>
        <a:xfrm>
          <a:off x="906780" y="1295400"/>
          <a:ext cx="777239" cy="777239"/>
        </a:xfrm>
        <a:prstGeom prst="pie">
          <a:avLst>
            <a:gd name="adj1" fmla="val 5400000"/>
            <a:gd name="adj2" fmla="val 16200000"/>
          </a:avLst>
        </a:prstGeom>
        <a:solidFill>
          <a:srgbClr val="76BE5B">
            <a:hueOff val="1895379"/>
            <a:satOff val="45415"/>
            <a:lumOff val="-29020"/>
            <a:alphaOff val="0"/>
          </a:srgbClr>
        </a:solidFill>
        <a:ln>
          <a:noFill/>
        </a:ln>
        <a:effectLst>
          <a:outerShdw blurRad="40000" dist="23000" dir="5400000" rotWithShape="0">
            <a:srgbClr val="000000">
              <a:alpha val="35000"/>
            </a:srgbClr>
          </a:outerShdw>
        </a:effectLst>
        <a:sp3d extrusionH="152250" prstMaterial="matte">
          <a:bevelT w="165100" prst="coolSlant"/>
        </a:sp3d>
      </dgm:spPr>
    </dgm:pt>
    <dgm:pt modelId="{7DA84B56-C31C-4B18-B70A-D6FF4B045F3A}" type="pres">
      <dgm:prSet presAssocID="{3165EC73-613F-4AF5-9CD0-6B3F4E9B08B5}" presName="rect5" presStyleLbl="alignAcc1" presStyleIdx="4" presStyleCnt="6"/>
      <dgm:spPr>
        <a:prstGeom prst="rect">
          <a:avLst/>
        </a:prstGeom>
      </dgm:spPr>
      <dgm:t>
        <a:bodyPr/>
        <a:lstStyle/>
        <a:p>
          <a:endParaRPr lang="zh-CN" altLang="en-US"/>
        </a:p>
      </dgm:t>
    </dgm:pt>
    <dgm:pt modelId="{55A8F2E3-86EC-441D-B912-B684574E8207}" type="pres">
      <dgm:prSet presAssocID="{90C71A95-C556-499E-8982-88D3170F1876}" presName="vertSpace6" presStyleLbl="node1" presStyleIdx="4" presStyleCnt="6"/>
      <dgm:spPr/>
    </dgm:pt>
    <dgm:pt modelId="{10D6F207-B3CE-47CD-91A2-7027FE78B1CE}" type="pres">
      <dgm:prSet presAssocID="{90C71A95-C556-499E-8982-88D3170F1876}" presName="circle6" presStyleLbl="node1" presStyleIdx="5" presStyleCnt="6"/>
      <dgm:spPr>
        <a:xfrm>
          <a:off x="1133475" y="1619251"/>
          <a:ext cx="323848" cy="323848"/>
        </a:xfrm>
        <a:prstGeom prst="pie">
          <a:avLst>
            <a:gd name="adj1" fmla="val 5400000"/>
            <a:gd name="adj2" fmla="val 16200000"/>
          </a:avLst>
        </a:prstGeom>
        <a:solidFill>
          <a:srgbClr val="76BE5B">
            <a:hueOff val="2369224"/>
            <a:satOff val="56769"/>
            <a:lumOff val="-36275"/>
            <a:alphaOff val="0"/>
          </a:srgbClr>
        </a:solidFill>
        <a:ln>
          <a:noFill/>
        </a:ln>
        <a:effectLst>
          <a:outerShdw blurRad="40000" dist="23000" dir="5400000" rotWithShape="0">
            <a:srgbClr val="000000">
              <a:alpha val="35000"/>
            </a:srgbClr>
          </a:outerShdw>
        </a:effectLst>
        <a:sp3d extrusionH="152250" prstMaterial="matte">
          <a:bevelT w="165100" prst="coolSlant"/>
        </a:sp3d>
      </dgm:spPr>
    </dgm:pt>
    <dgm:pt modelId="{769A28C9-B298-4823-AEDA-90FBC85B8CA8}" type="pres">
      <dgm:prSet presAssocID="{90C71A95-C556-499E-8982-88D3170F1876}" presName="rect6" presStyleLbl="alignAcc1" presStyleIdx="5" presStyleCnt="6"/>
      <dgm:spPr>
        <a:prstGeom prst="rect">
          <a:avLst/>
        </a:prstGeom>
      </dgm:spPr>
      <dgm:t>
        <a:bodyPr/>
        <a:lstStyle/>
        <a:p>
          <a:endParaRPr lang="zh-CN" altLang="en-US"/>
        </a:p>
      </dgm:t>
    </dgm:pt>
    <dgm:pt modelId="{61177729-7B4E-4882-88D8-0226DD17EAF4}" type="pres">
      <dgm:prSet presAssocID="{4E1C360A-4CA8-4B09-BE4C-4D8318CD8263}" presName="rect1ParTxNoCh" presStyleLbl="alignAcc1" presStyleIdx="5" presStyleCnt="6">
        <dgm:presLayoutVars>
          <dgm:chMax val="1"/>
          <dgm:bulletEnabled val="1"/>
        </dgm:presLayoutVars>
      </dgm:prSet>
      <dgm:spPr/>
      <dgm:t>
        <a:bodyPr/>
        <a:lstStyle/>
        <a:p>
          <a:endParaRPr lang="zh-CN" altLang="en-US"/>
        </a:p>
      </dgm:t>
    </dgm:pt>
    <dgm:pt modelId="{D7724BE2-3977-4097-9868-614A72AE99E4}" type="pres">
      <dgm:prSet presAssocID="{BA6384E0-A5BE-4276-8423-192B9F1F888B}" presName="rect2ParTxNoCh" presStyleLbl="alignAcc1" presStyleIdx="5" presStyleCnt="6">
        <dgm:presLayoutVars>
          <dgm:chMax val="1"/>
          <dgm:bulletEnabled val="1"/>
        </dgm:presLayoutVars>
      </dgm:prSet>
      <dgm:spPr/>
      <dgm:t>
        <a:bodyPr/>
        <a:lstStyle/>
        <a:p>
          <a:endParaRPr lang="zh-CN" altLang="en-US"/>
        </a:p>
      </dgm:t>
    </dgm:pt>
    <dgm:pt modelId="{86808076-CF54-48B1-AE91-F6982EF38828}" type="pres">
      <dgm:prSet presAssocID="{15571FE1-8351-47CE-ACB9-E4B4D36DAE00}" presName="rect3ParTxNoCh" presStyleLbl="alignAcc1" presStyleIdx="5" presStyleCnt="6">
        <dgm:presLayoutVars>
          <dgm:chMax val="1"/>
          <dgm:bulletEnabled val="1"/>
        </dgm:presLayoutVars>
      </dgm:prSet>
      <dgm:spPr/>
      <dgm:t>
        <a:bodyPr/>
        <a:lstStyle/>
        <a:p>
          <a:endParaRPr lang="zh-CN" altLang="en-US"/>
        </a:p>
      </dgm:t>
    </dgm:pt>
    <dgm:pt modelId="{AD208B76-79FF-4C04-A022-AE6D880B8184}" type="pres">
      <dgm:prSet presAssocID="{6C46D71E-B481-4F1E-BFD0-6CDDBE0A9A4E}" presName="rect4ParTxNoCh" presStyleLbl="alignAcc1" presStyleIdx="5" presStyleCnt="6">
        <dgm:presLayoutVars>
          <dgm:chMax val="1"/>
          <dgm:bulletEnabled val="1"/>
        </dgm:presLayoutVars>
      </dgm:prSet>
      <dgm:spPr/>
      <dgm:t>
        <a:bodyPr/>
        <a:lstStyle/>
        <a:p>
          <a:endParaRPr lang="zh-CN" altLang="en-US"/>
        </a:p>
      </dgm:t>
    </dgm:pt>
    <dgm:pt modelId="{C871BC22-A8BB-4C2F-9F2A-B887F624466D}" type="pres">
      <dgm:prSet presAssocID="{3165EC73-613F-4AF5-9CD0-6B3F4E9B08B5}" presName="rect5ParTxNoCh" presStyleLbl="alignAcc1" presStyleIdx="5" presStyleCnt="6">
        <dgm:presLayoutVars>
          <dgm:chMax val="1"/>
          <dgm:bulletEnabled val="1"/>
        </dgm:presLayoutVars>
      </dgm:prSet>
      <dgm:spPr/>
      <dgm:t>
        <a:bodyPr/>
        <a:lstStyle/>
        <a:p>
          <a:endParaRPr lang="zh-CN" altLang="en-US"/>
        </a:p>
      </dgm:t>
    </dgm:pt>
    <dgm:pt modelId="{248C1641-D971-46D9-AC76-BC66A5D62C82}" type="pres">
      <dgm:prSet presAssocID="{90C71A95-C556-499E-8982-88D3170F1876}" presName="rect6ParTxNoCh" presStyleLbl="alignAcc1" presStyleIdx="5" presStyleCnt="6">
        <dgm:presLayoutVars>
          <dgm:chMax val="1"/>
          <dgm:bulletEnabled val="1"/>
        </dgm:presLayoutVars>
      </dgm:prSet>
      <dgm:spPr/>
      <dgm:t>
        <a:bodyPr/>
        <a:lstStyle/>
        <a:p>
          <a:endParaRPr lang="zh-CN" altLang="en-US"/>
        </a:p>
      </dgm:t>
    </dgm:pt>
  </dgm:ptLst>
  <dgm:cxnLst>
    <dgm:cxn modelId="{E34A4542-A884-4A0E-8D98-C854F2F9E746}" type="presOf" srcId="{6C46D71E-B481-4F1E-BFD0-6CDDBE0A9A4E}" destId="{FA49D7DA-E010-4C3E-874B-4431CE75BC2F}" srcOrd="0" destOrd="0" presId="urn:microsoft.com/office/officeart/2005/8/layout/target3"/>
    <dgm:cxn modelId="{0D937DC4-4200-49BB-9BDE-79A338B8D3DB}" type="presOf" srcId="{4E1C360A-4CA8-4B09-BE4C-4D8318CD8263}" destId="{20313758-19D7-4896-8587-7F2CDBA0AA1D}" srcOrd="0" destOrd="0" presId="urn:microsoft.com/office/officeart/2005/8/layout/target3"/>
    <dgm:cxn modelId="{8C610C70-864F-473F-8D4D-4CDF39CAE32D}" type="presOf" srcId="{90C71A95-C556-499E-8982-88D3170F1876}" destId="{769A28C9-B298-4823-AEDA-90FBC85B8CA8}" srcOrd="0" destOrd="0" presId="urn:microsoft.com/office/officeart/2005/8/layout/target3"/>
    <dgm:cxn modelId="{C4672A1D-4FCD-4F11-B130-5C2B6C01DCF1}" type="presOf" srcId="{15571FE1-8351-47CE-ACB9-E4B4D36DAE00}" destId="{56166A48-CCE0-4C10-BDA6-99A595653EF6}" srcOrd="0" destOrd="0" presId="urn:microsoft.com/office/officeart/2005/8/layout/target3"/>
    <dgm:cxn modelId="{B77CE11A-86FF-4EB6-B395-0B38E2125C89}" type="presOf" srcId="{3165EC73-613F-4AF5-9CD0-6B3F4E9B08B5}" destId="{7DA84B56-C31C-4B18-B70A-D6FF4B045F3A}" srcOrd="0" destOrd="0" presId="urn:microsoft.com/office/officeart/2005/8/layout/target3"/>
    <dgm:cxn modelId="{7D9D5936-714E-4BF4-B8A2-D2619D4B2115}" type="presOf" srcId="{97136806-7A14-4D26-BFD9-66E9103D2F7C}" destId="{2FCD0E35-9AC3-4715-8EE1-50F5BCC30A30}" srcOrd="0" destOrd="0" presId="urn:microsoft.com/office/officeart/2005/8/layout/target3"/>
    <dgm:cxn modelId="{37B18BCD-0D33-4E7C-918E-76245F72EFBE}" type="presOf" srcId="{90C71A95-C556-499E-8982-88D3170F1876}" destId="{248C1641-D971-46D9-AC76-BC66A5D62C82}" srcOrd="1" destOrd="0" presId="urn:microsoft.com/office/officeart/2005/8/layout/target3"/>
    <dgm:cxn modelId="{0742DD98-24FF-43D1-B819-0140D0B95AFF}" srcId="{97136806-7A14-4D26-BFD9-66E9103D2F7C}" destId="{15571FE1-8351-47CE-ACB9-E4B4D36DAE00}" srcOrd="2" destOrd="0" parTransId="{F5C45B27-CEC8-4A5C-8CD3-AE3A8984F0D7}" sibTransId="{2F73024D-07DE-43E1-829E-6A9404C1A03B}"/>
    <dgm:cxn modelId="{9FB348AE-273A-4C74-BA9E-518F071CA732}" srcId="{97136806-7A14-4D26-BFD9-66E9103D2F7C}" destId="{6C46D71E-B481-4F1E-BFD0-6CDDBE0A9A4E}" srcOrd="3" destOrd="0" parTransId="{6A8398A6-049F-4FA9-8915-93F96FC47B72}" sibTransId="{F3A5A118-0166-4CF7-B97D-DC8E2D80697F}"/>
    <dgm:cxn modelId="{A5946441-C0B6-4C4A-B830-98AC40770025}" srcId="{97136806-7A14-4D26-BFD9-66E9103D2F7C}" destId="{BA6384E0-A5BE-4276-8423-192B9F1F888B}" srcOrd="1" destOrd="0" parTransId="{59855D5D-1202-4F3E-8280-D1D3CDC850F5}" sibTransId="{720D0768-5957-4B6A-ABBC-BB8EA292B48E}"/>
    <dgm:cxn modelId="{F37C789F-66E4-4F5D-AA7D-0D22E6282B0D}" type="presOf" srcId="{BA6384E0-A5BE-4276-8423-192B9F1F888B}" destId="{D7724BE2-3977-4097-9868-614A72AE99E4}" srcOrd="1" destOrd="0" presId="urn:microsoft.com/office/officeart/2005/8/layout/target3"/>
    <dgm:cxn modelId="{34F127F5-69DB-42E2-943D-D0BBA1AB1598}" type="presOf" srcId="{3165EC73-613F-4AF5-9CD0-6B3F4E9B08B5}" destId="{C871BC22-A8BB-4C2F-9F2A-B887F624466D}" srcOrd="1" destOrd="0" presId="urn:microsoft.com/office/officeart/2005/8/layout/target3"/>
    <dgm:cxn modelId="{28088206-9B4B-466C-939A-56849C2B5754}" type="presOf" srcId="{BA6384E0-A5BE-4276-8423-192B9F1F888B}" destId="{35820B67-6E27-4CD5-8F70-18C171B18EEC}" srcOrd="0" destOrd="0" presId="urn:microsoft.com/office/officeart/2005/8/layout/target3"/>
    <dgm:cxn modelId="{F8F365C7-FCE9-4D14-B53B-BEA0D850DB84}" srcId="{97136806-7A14-4D26-BFD9-66E9103D2F7C}" destId="{90C71A95-C556-499E-8982-88D3170F1876}" srcOrd="5" destOrd="0" parTransId="{AB81BB12-93F1-427B-8951-BA7FDD19421B}" sibTransId="{9CAB8257-33F6-4C77-A726-418E7EAB1439}"/>
    <dgm:cxn modelId="{965AA49D-A436-4EC0-A2CC-8E4D9330C655}" srcId="{97136806-7A14-4D26-BFD9-66E9103D2F7C}" destId="{4E1C360A-4CA8-4B09-BE4C-4D8318CD8263}" srcOrd="0" destOrd="0" parTransId="{53E3CEBE-8623-4F63-9F97-BF9B33654D7F}" sibTransId="{DB764CF1-D9E3-437D-AAB8-72C180C62E0A}"/>
    <dgm:cxn modelId="{ED1C8A6C-689B-4C74-98CF-F10B17C03D2F}" type="presOf" srcId="{6C46D71E-B481-4F1E-BFD0-6CDDBE0A9A4E}" destId="{AD208B76-79FF-4C04-A022-AE6D880B8184}" srcOrd="1" destOrd="0" presId="urn:microsoft.com/office/officeart/2005/8/layout/target3"/>
    <dgm:cxn modelId="{4068E90B-9D35-46E3-B605-95E93E4686C3}" type="presOf" srcId="{4E1C360A-4CA8-4B09-BE4C-4D8318CD8263}" destId="{61177729-7B4E-4882-88D8-0226DD17EAF4}" srcOrd="1" destOrd="0" presId="urn:microsoft.com/office/officeart/2005/8/layout/target3"/>
    <dgm:cxn modelId="{4369154D-6F18-4C9A-92AE-6ABDBFF76A26}" srcId="{97136806-7A14-4D26-BFD9-66E9103D2F7C}" destId="{3165EC73-613F-4AF5-9CD0-6B3F4E9B08B5}" srcOrd="4" destOrd="0" parTransId="{E3EDB772-B0CB-47C0-83C0-01594C84D19F}" sibTransId="{4DFA3C84-34E5-46D1-8C6A-01154A049D2C}"/>
    <dgm:cxn modelId="{890888A7-8197-4D6F-BEEF-AC85050C2D4E}" type="presOf" srcId="{15571FE1-8351-47CE-ACB9-E4B4D36DAE00}" destId="{86808076-CF54-48B1-AE91-F6982EF38828}" srcOrd="1" destOrd="0" presId="urn:microsoft.com/office/officeart/2005/8/layout/target3"/>
    <dgm:cxn modelId="{AF6239DA-292A-4304-A215-50EDAAE4FBA8}" type="presParOf" srcId="{2FCD0E35-9AC3-4715-8EE1-50F5BCC30A30}" destId="{AD0136F9-9DF0-4141-AC25-7538C890F70D}" srcOrd="0" destOrd="0" presId="urn:microsoft.com/office/officeart/2005/8/layout/target3"/>
    <dgm:cxn modelId="{68673354-EAB5-4E2E-801B-78C9FC85E02B}" type="presParOf" srcId="{2FCD0E35-9AC3-4715-8EE1-50F5BCC30A30}" destId="{1ACEFDFB-9647-46F9-9019-4FF45EDD9133}" srcOrd="1" destOrd="0" presId="urn:microsoft.com/office/officeart/2005/8/layout/target3"/>
    <dgm:cxn modelId="{43F9ED25-A632-41AA-8632-4F6043C9C076}" type="presParOf" srcId="{2FCD0E35-9AC3-4715-8EE1-50F5BCC30A30}" destId="{20313758-19D7-4896-8587-7F2CDBA0AA1D}" srcOrd="2" destOrd="0" presId="urn:microsoft.com/office/officeart/2005/8/layout/target3"/>
    <dgm:cxn modelId="{5B71C859-0555-4EAF-8B74-7FA8DE633593}" type="presParOf" srcId="{2FCD0E35-9AC3-4715-8EE1-50F5BCC30A30}" destId="{20814480-41B5-4419-8396-0965DE4EF4DD}" srcOrd="3" destOrd="0" presId="urn:microsoft.com/office/officeart/2005/8/layout/target3"/>
    <dgm:cxn modelId="{6FAA39F1-70D0-461A-ABBB-8057D0C5565A}" type="presParOf" srcId="{2FCD0E35-9AC3-4715-8EE1-50F5BCC30A30}" destId="{43D72368-C5D6-4124-8E7E-4BF1827D4EA8}" srcOrd="4" destOrd="0" presId="urn:microsoft.com/office/officeart/2005/8/layout/target3"/>
    <dgm:cxn modelId="{00A22A3A-CF39-4B92-8B6A-01E111DDE35D}" type="presParOf" srcId="{2FCD0E35-9AC3-4715-8EE1-50F5BCC30A30}" destId="{35820B67-6E27-4CD5-8F70-18C171B18EEC}" srcOrd="5" destOrd="0" presId="urn:microsoft.com/office/officeart/2005/8/layout/target3"/>
    <dgm:cxn modelId="{B7C00685-5C19-4E29-B5CE-4D821556D86B}" type="presParOf" srcId="{2FCD0E35-9AC3-4715-8EE1-50F5BCC30A30}" destId="{970E90BD-F44D-4EB6-8945-80B076796DBE}" srcOrd="6" destOrd="0" presId="urn:microsoft.com/office/officeart/2005/8/layout/target3"/>
    <dgm:cxn modelId="{DA36ABB0-B4E9-4412-990F-DC45A904108E}" type="presParOf" srcId="{2FCD0E35-9AC3-4715-8EE1-50F5BCC30A30}" destId="{DAB28698-D086-455D-9940-0E609A65ED1A}" srcOrd="7" destOrd="0" presId="urn:microsoft.com/office/officeart/2005/8/layout/target3"/>
    <dgm:cxn modelId="{B43299A5-57FB-47AD-82EB-6151E846A711}" type="presParOf" srcId="{2FCD0E35-9AC3-4715-8EE1-50F5BCC30A30}" destId="{56166A48-CCE0-4C10-BDA6-99A595653EF6}" srcOrd="8" destOrd="0" presId="urn:microsoft.com/office/officeart/2005/8/layout/target3"/>
    <dgm:cxn modelId="{D5B651E3-A845-4A27-9BCC-EFF4059FC6A2}" type="presParOf" srcId="{2FCD0E35-9AC3-4715-8EE1-50F5BCC30A30}" destId="{DDBE3340-F2AA-4D1C-AFAB-755B1419C808}" srcOrd="9" destOrd="0" presId="urn:microsoft.com/office/officeart/2005/8/layout/target3"/>
    <dgm:cxn modelId="{25E08300-D3B5-4876-9CE6-FD349B113E0F}" type="presParOf" srcId="{2FCD0E35-9AC3-4715-8EE1-50F5BCC30A30}" destId="{20E8CBA3-0DCC-4CA5-941B-D450C35B383D}" srcOrd="10" destOrd="0" presId="urn:microsoft.com/office/officeart/2005/8/layout/target3"/>
    <dgm:cxn modelId="{0D8B9508-65D7-48FA-8D05-A9CA33E1CC2E}" type="presParOf" srcId="{2FCD0E35-9AC3-4715-8EE1-50F5BCC30A30}" destId="{FA49D7DA-E010-4C3E-874B-4431CE75BC2F}" srcOrd="11" destOrd="0" presId="urn:microsoft.com/office/officeart/2005/8/layout/target3"/>
    <dgm:cxn modelId="{0F96C052-D715-4E2E-8885-C9F03790F69E}" type="presParOf" srcId="{2FCD0E35-9AC3-4715-8EE1-50F5BCC30A30}" destId="{1765E0DF-358F-495B-B54D-1D7E2A37E418}" srcOrd="12" destOrd="0" presId="urn:microsoft.com/office/officeart/2005/8/layout/target3"/>
    <dgm:cxn modelId="{7B0A5AA0-88B7-4AD0-A519-AD53CBBC0930}" type="presParOf" srcId="{2FCD0E35-9AC3-4715-8EE1-50F5BCC30A30}" destId="{84DF628C-EB60-4A92-90F2-34C65A31558E}" srcOrd="13" destOrd="0" presId="urn:microsoft.com/office/officeart/2005/8/layout/target3"/>
    <dgm:cxn modelId="{1D54D451-94E6-4AFC-8411-AE074583946F}" type="presParOf" srcId="{2FCD0E35-9AC3-4715-8EE1-50F5BCC30A30}" destId="{7DA84B56-C31C-4B18-B70A-D6FF4B045F3A}" srcOrd="14" destOrd="0" presId="urn:microsoft.com/office/officeart/2005/8/layout/target3"/>
    <dgm:cxn modelId="{B1EF25F1-9253-4EE7-9ED0-5F82B4FA2771}" type="presParOf" srcId="{2FCD0E35-9AC3-4715-8EE1-50F5BCC30A30}" destId="{55A8F2E3-86EC-441D-B912-B684574E8207}" srcOrd="15" destOrd="0" presId="urn:microsoft.com/office/officeart/2005/8/layout/target3"/>
    <dgm:cxn modelId="{D997C908-D163-45B0-8684-76EAB88A77A6}" type="presParOf" srcId="{2FCD0E35-9AC3-4715-8EE1-50F5BCC30A30}" destId="{10D6F207-B3CE-47CD-91A2-7027FE78B1CE}" srcOrd="16" destOrd="0" presId="urn:microsoft.com/office/officeart/2005/8/layout/target3"/>
    <dgm:cxn modelId="{5A6EFACB-A0A3-4CB3-85E0-D6EF76E8FB33}" type="presParOf" srcId="{2FCD0E35-9AC3-4715-8EE1-50F5BCC30A30}" destId="{769A28C9-B298-4823-AEDA-90FBC85B8CA8}" srcOrd="17" destOrd="0" presId="urn:microsoft.com/office/officeart/2005/8/layout/target3"/>
    <dgm:cxn modelId="{D3FA31EC-9C0F-4EA8-BC70-84CAB442F5EE}" type="presParOf" srcId="{2FCD0E35-9AC3-4715-8EE1-50F5BCC30A30}" destId="{61177729-7B4E-4882-88D8-0226DD17EAF4}" srcOrd="18" destOrd="0" presId="urn:microsoft.com/office/officeart/2005/8/layout/target3"/>
    <dgm:cxn modelId="{CB9682A8-6AEC-4FAE-983E-525113B4D1A2}" type="presParOf" srcId="{2FCD0E35-9AC3-4715-8EE1-50F5BCC30A30}" destId="{D7724BE2-3977-4097-9868-614A72AE99E4}" srcOrd="19" destOrd="0" presId="urn:microsoft.com/office/officeart/2005/8/layout/target3"/>
    <dgm:cxn modelId="{8D1B2FFA-AC28-4989-B704-E4C4F361B99E}" type="presParOf" srcId="{2FCD0E35-9AC3-4715-8EE1-50F5BCC30A30}" destId="{86808076-CF54-48B1-AE91-F6982EF38828}" srcOrd="20" destOrd="0" presId="urn:microsoft.com/office/officeart/2005/8/layout/target3"/>
    <dgm:cxn modelId="{464C5E3E-2992-477B-A9A5-99BC611F96F1}" type="presParOf" srcId="{2FCD0E35-9AC3-4715-8EE1-50F5BCC30A30}" destId="{AD208B76-79FF-4C04-A022-AE6D880B8184}" srcOrd="21" destOrd="0" presId="urn:microsoft.com/office/officeart/2005/8/layout/target3"/>
    <dgm:cxn modelId="{D0F7F8A0-33AB-4E4A-A28C-65EAAD97890F}" type="presParOf" srcId="{2FCD0E35-9AC3-4715-8EE1-50F5BCC30A30}" destId="{C871BC22-A8BB-4C2F-9F2A-B887F624466D}" srcOrd="22" destOrd="0" presId="urn:microsoft.com/office/officeart/2005/8/layout/target3"/>
    <dgm:cxn modelId="{BD3766F6-A0DF-46AA-AF31-CBB4C775F7A2}" type="presParOf" srcId="{2FCD0E35-9AC3-4715-8EE1-50F5BCC30A30}" destId="{248C1641-D971-46D9-AC76-BC66A5D62C82}" srcOrd="23" destOrd="0" presId="urn:microsoft.com/office/officeart/2005/8/layout/targe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97D4CA-A46E-4705-824B-E38275266672}" type="doc">
      <dgm:prSet loTypeId="urn:microsoft.com/office/officeart/2009/3/layout/DescendingProcess" loCatId="process" qsTypeId="urn:microsoft.com/office/officeart/2009/2/quickstyle/3d8" qsCatId="3D" csTypeId="urn:microsoft.com/office/officeart/2005/8/colors/accent1_2" csCatId="accent1" phldr="0"/>
      <dgm:spPr/>
      <dgm:t>
        <a:bodyPr/>
        <a:lstStyle/>
        <a:p>
          <a:endParaRPr lang="en-US"/>
        </a:p>
      </dgm:t>
    </dgm:pt>
    <dgm:pt modelId="{3A302223-58ED-42D8-94B3-592029B24D52}">
      <dgm:prSet phldrT="[Text]"/>
      <dgm:spPr>
        <a:xfrm>
          <a:off x="1608812" y="0"/>
          <a:ext cx="1161247" cy="456509"/>
        </a:xfrm>
        <a:noFill/>
        <a:ln>
          <a:noFill/>
        </a:ln>
        <a:effectLst/>
      </dgm:spPr>
      <dgm:t>
        <a:bodyPr/>
        <a:lstStyle/>
        <a:p>
          <a:endParaRPr lang="en-US" dirty="0">
            <a:solidFill>
              <a:srgbClr val="AFDAF6">
                <a:hueOff val="0"/>
                <a:satOff val="0"/>
                <a:lumOff val="0"/>
                <a:alphaOff val="0"/>
              </a:srgbClr>
            </a:solidFill>
            <a:latin typeface="Arial"/>
            <a:ea typeface="+mn-ea"/>
            <a:cs typeface="+mn-cs"/>
          </a:endParaRPr>
        </a:p>
      </dgm:t>
    </dgm:pt>
    <dgm:pt modelId="{630AEB27-047C-47DB-A1A9-4C91E4916A29}" type="parTrans" cxnId="{3BA608C3-0F80-4295-8D5B-B1E34B453920}">
      <dgm:prSet/>
      <dgm:spPr/>
      <dgm:t>
        <a:bodyPr/>
        <a:lstStyle/>
        <a:p>
          <a:endParaRPr lang="en-US"/>
        </a:p>
      </dgm:t>
    </dgm:pt>
    <dgm:pt modelId="{BFB5B83F-DA5E-4D0E-8A27-BD4B2333F946}" type="sibTrans" cxnId="{3BA608C3-0F80-4295-8D5B-B1E34B453920}">
      <dgm:prSet/>
      <dgm:spPr/>
      <dgm:t>
        <a:bodyPr/>
        <a:lstStyle/>
        <a:p>
          <a:endParaRPr lang="en-US"/>
        </a:p>
      </dgm:t>
    </dgm:pt>
    <dgm:pt modelId="{0B450AF3-EC6E-4E6D-8CC3-882FDF82DCBB}" type="pres">
      <dgm:prSet presAssocID="{DD97D4CA-A46E-4705-824B-E38275266672}" presName="Name0" presStyleCnt="0">
        <dgm:presLayoutVars>
          <dgm:chMax val="7"/>
          <dgm:chPref val="5"/>
        </dgm:presLayoutVars>
      </dgm:prSet>
      <dgm:spPr/>
      <dgm:t>
        <a:bodyPr/>
        <a:lstStyle/>
        <a:p>
          <a:endParaRPr lang="zh-CN" altLang="en-US"/>
        </a:p>
      </dgm:t>
    </dgm:pt>
    <dgm:pt modelId="{E51C9E4D-EAFF-480F-A7AD-C82E743DFE51}" type="pres">
      <dgm:prSet presAssocID="{DD97D4CA-A46E-4705-824B-E38275266672}" presName="arrowNode" presStyleLbl="node1" presStyleIdx="0" presStyleCnt="1" custLinFactNeighborX="63335" custLinFactNeighborY="31683"/>
      <dgm:spPr>
        <a:xfrm rot="4396374">
          <a:off x="3264757" y="567761"/>
          <a:ext cx="2463040" cy="1717663"/>
        </a:xfrm>
        <a:prstGeom prst="swooshArrow">
          <a:avLst>
            <a:gd name="adj1" fmla="val 16310"/>
            <a:gd name="adj2" fmla="val 31370"/>
          </a:avLst>
        </a:prstGeom>
        <a:solidFill>
          <a:srgbClr val="FEC400">
            <a:hueOff val="0"/>
            <a:satOff val="0"/>
            <a:lumOff val="0"/>
            <a:alphaOff val="0"/>
          </a:srgb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ysClr val="window" lastClr="FFFFFF"/>
          </a:contourClr>
        </a:sp3d>
      </dgm:spPr>
    </dgm:pt>
    <dgm:pt modelId="{1BA4CE15-6EB9-432A-9B58-E06BA91FB28D}" type="pres">
      <dgm:prSet presAssocID="{3A302223-58ED-42D8-94B3-592029B24D52}" presName="txNode1" presStyleLbl="revTx" presStyleIdx="0" presStyleCnt="1">
        <dgm:presLayoutVars>
          <dgm:bulletEnabled val="1"/>
        </dgm:presLayoutVars>
      </dgm:prSet>
      <dgm:spPr>
        <a:prstGeom prst="rect">
          <a:avLst/>
        </a:prstGeom>
      </dgm:spPr>
      <dgm:t>
        <a:bodyPr/>
        <a:lstStyle/>
        <a:p>
          <a:endParaRPr lang="zh-CN" altLang="en-US"/>
        </a:p>
      </dgm:t>
    </dgm:pt>
  </dgm:ptLst>
  <dgm:cxnLst>
    <dgm:cxn modelId="{B64530BE-A91A-4ABC-A5BB-EB44649A260D}" type="presOf" srcId="{DD97D4CA-A46E-4705-824B-E38275266672}" destId="{0B450AF3-EC6E-4E6D-8CC3-882FDF82DCBB}" srcOrd="0" destOrd="0" presId="urn:microsoft.com/office/officeart/2009/3/layout/DescendingProcess"/>
    <dgm:cxn modelId="{3BA608C3-0F80-4295-8D5B-B1E34B453920}" srcId="{DD97D4CA-A46E-4705-824B-E38275266672}" destId="{3A302223-58ED-42D8-94B3-592029B24D52}" srcOrd="0" destOrd="0" parTransId="{630AEB27-047C-47DB-A1A9-4C91E4916A29}" sibTransId="{BFB5B83F-DA5E-4D0E-8A27-BD4B2333F946}"/>
    <dgm:cxn modelId="{8564223E-CFC8-4435-A66E-D08558167C14}" type="presOf" srcId="{3A302223-58ED-42D8-94B3-592029B24D52}" destId="{1BA4CE15-6EB9-432A-9B58-E06BA91FB28D}" srcOrd="0" destOrd="0" presId="urn:microsoft.com/office/officeart/2009/3/layout/DescendingProcess"/>
    <dgm:cxn modelId="{9F4DF490-E7B7-4BAD-98D0-C93F3AA1E25A}" type="presParOf" srcId="{0B450AF3-EC6E-4E6D-8CC3-882FDF82DCBB}" destId="{E51C9E4D-EAFF-480F-A7AD-C82E743DFE51}" srcOrd="0" destOrd="0" presId="urn:microsoft.com/office/officeart/2009/3/layout/DescendingProcess"/>
    <dgm:cxn modelId="{E6C4CC18-2B57-4ABD-AF4C-CA43763B6027}" type="presParOf" srcId="{0B450AF3-EC6E-4E6D-8CC3-882FDF82DCBB}" destId="{1BA4CE15-6EB9-432A-9B58-E06BA91FB28D}" srcOrd="1" destOrd="0" presId="urn:microsoft.com/office/officeart/2009/3/layout/DescendingProcess"/>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05D703-4312-4A95-825B-82731F93A612}" type="doc">
      <dgm:prSet loTypeId="urn:microsoft.com/office/officeart/2005/8/layout/hList1" loCatId="list" qsTypeId="urn:microsoft.com/office/officeart/2005/8/quickstyle/simple2" qsCatId="simple" csTypeId="urn:microsoft.com/office/officeart/2005/8/colors/colorful4" csCatId="colorful" phldr="1"/>
      <dgm:spPr/>
      <dgm:t>
        <a:bodyPr/>
        <a:lstStyle/>
        <a:p>
          <a:endParaRPr lang="en-US"/>
        </a:p>
      </dgm:t>
    </dgm:pt>
    <dgm:pt modelId="{860F9E32-238B-4C35-8BDA-957A3DE49B9C}">
      <dgm:prSet phldrT="[Text]"/>
      <dgm:spPr>
        <a:xfrm>
          <a:off x="2321" y="638275"/>
          <a:ext cx="889992" cy="316800"/>
        </a:xfrm>
        <a:solidFill>
          <a:srgbClr val="76BE5B">
            <a:hueOff val="0"/>
            <a:satOff val="0"/>
            <a:lumOff val="0"/>
            <a:alphaOff val="0"/>
          </a:srgbClr>
        </a:solidFill>
        <a:ln w="25400" cap="flat" cmpd="sng" algn="ctr">
          <a:solidFill>
            <a:srgbClr val="76BE5B">
              <a:hueOff val="0"/>
              <a:satOff val="0"/>
              <a:lumOff val="0"/>
              <a:alphaOff val="0"/>
            </a:srgbClr>
          </a:solidFill>
          <a:prstDash val="solid"/>
        </a:ln>
        <a:effectLst>
          <a:outerShdw blurRad="40000" dist="20000" dir="5400000" rotWithShape="0">
            <a:srgbClr val="000000">
              <a:alpha val="38000"/>
            </a:srgbClr>
          </a:outerShdw>
        </a:effectLst>
      </dgm:spPr>
      <dgm:t>
        <a:bodyPr/>
        <a:lstStyle/>
        <a:p>
          <a:r>
            <a:rPr lang="zh-CN" altLang="en-US" dirty="0">
              <a:solidFill>
                <a:sysClr val="window" lastClr="FFFFFF"/>
              </a:solidFill>
              <a:latin typeface="Arial"/>
              <a:ea typeface="黑体"/>
              <a:cs typeface="+mn-cs"/>
            </a:rPr>
            <a:t>流程</a:t>
          </a:r>
          <a:r>
            <a:rPr lang="en-US" altLang="zh-CN" dirty="0">
              <a:solidFill>
                <a:sysClr val="window" lastClr="FFFFFF"/>
              </a:solidFill>
              <a:latin typeface="Arial"/>
              <a:ea typeface="黑体"/>
              <a:cs typeface="+mn-cs"/>
            </a:rPr>
            <a:t>+KPI</a:t>
          </a:r>
          <a:endParaRPr lang="en-US" dirty="0">
            <a:solidFill>
              <a:sysClr val="window" lastClr="FFFFFF"/>
            </a:solidFill>
            <a:latin typeface="Arial"/>
            <a:ea typeface="+mn-ea"/>
            <a:cs typeface="+mn-cs"/>
          </a:endParaRPr>
        </a:p>
      </dgm:t>
    </dgm:pt>
    <dgm:pt modelId="{7AB2087C-97E8-4B0B-9053-C7E96B009319}" type="parTrans" cxnId="{49AF1739-30D3-40C4-9A23-BD2D2A0A46A4}">
      <dgm:prSet/>
      <dgm:spPr/>
      <dgm:t>
        <a:bodyPr/>
        <a:lstStyle/>
        <a:p>
          <a:endParaRPr lang="en-US">
            <a:solidFill>
              <a:srgbClr val="000000"/>
            </a:solidFill>
          </a:endParaRPr>
        </a:p>
      </dgm:t>
    </dgm:pt>
    <dgm:pt modelId="{00AB2207-9AE7-4078-8209-7A5F9D2033E9}" type="sibTrans" cxnId="{49AF1739-30D3-40C4-9A23-BD2D2A0A46A4}">
      <dgm:prSet/>
      <dgm:spPr/>
      <dgm:t>
        <a:bodyPr/>
        <a:lstStyle/>
        <a:p>
          <a:endParaRPr lang="en-US">
            <a:solidFill>
              <a:srgbClr val="000000"/>
            </a:solidFill>
          </a:endParaRPr>
        </a:p>
      </dgm:t>
    </dgm:pt>
    <dgm:pt modelId="{D0432086-01E8-436E-B564-EDBCFACDC546}">
      <dgm:prSet phldrT="[Text]"/>
      <dgm:spPr>
        <a:xfrm>
          <a:off x="2321" y="955075"/>
          <a:ext cx="889992" cy="2440487"/>
        </a:xfrm>
        <a:solidFill>
          <a:srgbClr val="76BE5B">
            <a:tint val="40000"/>
            <a:alpha val="90000"/>
            <a:hueOff val="0"/>
            <a:satOff val="0"/>
            <a:lumOff val="0"/>
            <a:alphaOff val="0"/>
          </a:srgbClr>
        </a:solidFill>
        <a:ln w="25400" cap="flat" cmpd="sng" algn="ctr">
          <a:solidFill>
            <a:srgbClr val="76BE5B">
              <a:tint val="40000"/>
              <a:alpha val="90000"/>
              <a:hueOff val="0"/>
              <a:satOff val="0"/>
              <a:lumOff val="0"/>
              <a:alphaOff val="0"/>
            </a:srgbClr>
          </a:solidFill>
          <a:prstDash val="solid"/>
        </a:ln>
        <a:effectLst/>
      </dgm:spPr>
      <dgm:t>
        <a:bodyPr/>
        <a:lstStyle/>
        <a:p>
          <a:r>
            <a:rPr lang="zh-CN" altLang="en-US" dirty="0">
              <a:solidFill>
                <a:srgbClr val="000000"/>
              </a:solidFill>
              <a:latin typeface="Arial"/>
              <a:ea typeface="黑体"/>
              <a:cs typeface="+mn-cs"/>
            </a:rPr>
            <a:t>部品材料分类编码表</a:t>
          </a:r>
          <a:endParaRPr lang="en-US" dirty="0">
            <a:solidFill>
              <a:srgbClr val="000000"/>
            </a:solidFill>
            <a:latin typeface="Arial"/>
            <a:ea typeface="+mn-ea"/>
            <a:cs typeface="+mn-cs"/>
          </a:endParaRPr>
        </a:p>
      </dgm:t>
    </dgm:pt>
    <dgm:pt modelId="{C033E303-BC80-45F8-97F8-5A03CF0795E4}" type="parTrans" cxnId="{E9A3814F-53EE-4BF2-9EC6-FA893050B7F6}">
      <dgm:prSet/>
      <dgm:spPr/>
      <dgm:t>
        <a:bodyPr/>
        <a:lstStyle/>
        <a:p>
          <a:endParaRPr lang="en-US">
            <a:solidFill>
              <a:srgbClr val="000000"/>
            </a:solidFill>
          </a:endParaRPr>
        </a:p>
      </dgm:t>
    </dgm:pt>
    <dgm:pt modelId="{1F4EF1CD-062F-4030-8A92-51B95E5DEB4C}" type="sibTrans" cxnId="{E9A3814F-53EE-4BF2-9EC6-FA893050B7F6}">
      <dgm:prSet/>
      <dgm:spPr/>
      <dgm:t>
        <a:bodyPr/>
        <a:lstStyle/>
        <a:p>
          <a:endParaRPr lang="en-US">
            <a:solidFill>
              <a:srgbClr val="000000"/>
            </a:solidFill>
          </a:endParaRPr>
        </a:p>
      </dgm:t>
    </dgm:pt>
    <dgm:pt modelId="{9E798923-ECB3-47BB-B752-D8A4AAA93858}">
      <dgm:prSet phldrT="[Text]"/>
      <dgm:spPr>
        <a:xfrm>
          <a:off x="2321" y="955075"/>
          <a:ext cx="889992" cy="2440487"/>
        </a:xfrm>
        <a:solidFill>
          <a:srgbClr val="76BE5B">
            <a:tint val="40000"/>
            <a:alpha val="90000"/>
            <a:hueOff val="0"/>
            <a:satOff val="0"/>
            <a:lumOff val="0"/>
            <a:alphaOff val="0"/>
          </a:srgbClr>
        </a:solidFill>
        <a:ln w="25400" cap="flat" cmpd="sng" algn="ctr">
          <a:solidFill>
            <a:srgbClr val="76BE5B">
              <a:tint val="40000"/>
              <a:alpha val="90000"/>
              <a:hueOff val="0"/>
              <a:satOff val="0"/>
              <a:lumOff val="0"/>
              <a:alphaOff val="0"/>
            </a:srgbClr>
          </a:solidFill>
          <a:prstDash val="solid"/>
        </a:ln>
        <a:effectLst/>
      </dgm:spPr>
      <dgm:t>
        <a:bodyPr/>
        <a:lstStyle/>
        <a:p>
          <a:r>
            <a:rPr lang="zh-CN" altLang="en-US" dirty="0">
              <a:solidFill>
                <a:srgbClr val="000000"/>
              </a:solidFill>
              <a:latin typeface="Arial"/>
              <a:ea typeface="黑体"/>
              <a:cs typeface="+mn-cs"/>
            </a:rPr>
            <a:t>部品材料管理流程</a:t>
          </a:r>
          <a:endParaRPr lang="en-US" dirty="0">
            <a:solidFill>
              <a:srgbClr val="000000"/>
            </a:solidFill>
            <a:latin typeface="Arial"/>
            <a:ea typeface="+mn-ea"/>
            <a:cs typeface="+mn-cs"/>
          </a:endParaRPr>
        </a:p>
      </dgm:t>
    </dgm:pt>
    <dgm:pt modelId="{99C2CDC1-8871-4876-A35A-5C3DFBDC2550}" type="parTrans" cxnId="{3A9AF51B-7329-42B3-BBDD-7E93B7306CFF}">
      <dgm:prSet/>
      <dgm:spPr/>
      <dgm:t>
        <a:bodyPr/>
        <a:lstStyle/>
        <a:p>
          <a:endParaRPr lang="en-US">
            <a:solidFill>
              <a:srgbClr val="000000"/>
            </a:solidFill>
          </a:endParaRPr>
        </a:p>
      </dgm:t>
    </dgm:pt>
    <dgm:pt modelId="{96C7C4D3-F419-4501-8052-A85A2474EB8D}" type="sibTrans" cxnId="{3A9AF51B-7329-42B3-BBDD-7E93B7306CFF}">
      <dgm:prSet/>
      <dgm:spPr/>
      <dgm:t>
        <a:bodyPr/>
        <a:lstStyle/>
        <a:p>
          <a:endParaRPr lang="en-US">
            <a:solidFill>
              <a:srgbClr val="000000"/>
            </a:solidFill>
          </a:endParaRPr>
        </a:p>
      </dgm:t>
    </dgm:pt>
    <dgm:pt modelId="{C10EA5FA-F208-4877-B83E-F71743C2EFB7}">
      <dgm:prSet phldrT="[Text]"/>
      <dgm:spPr>
        <a:xfrm>
          <a:off x="1016912" y="638275"/>
          <a:ext cx="889992" cy="316800"/>
        </a:xfrm>
        <a:solidFill>
          <a:srgbClr val="76BE5B">
            <a:hueOff val="592306"/>
            <a:satOff val="14192"/>
            <a:lumOff val="-9069"/>
            <a:alphaOff val="0"/>
          </a:srgbClr>
        </a:solidFill>
        <a:ln w="25400" cap="flat" cmpd="sng" algn="ctr">
          <a:solidFill>
            <a:srgbClr val="76BE5B">
              <a:hueOff val="592306"/>
              <a:satOff val="14192"/>
              <a:lumOff val="-9069"/>
              <a:alphaOff val="0"/>
            </a:srgbClr>
          </a:solidFill>
          <a:prstDash val="solid"/>
        </a:ln>
        <a:effectLst>
          <a:outerShdw blurRad="40000" dist="20000" dir="5400000" rotWithShape="0">
            <a:srgbClr val="000000">
              <a:alpha val="38000"/>
            </a:srgbClr>
          </a:outerShdw>
        </a:effectLst>
      </dgm:spPr>
      <dgm:t>
        <a:bodyPr/>
        <a:lstStyle/>
        <a:p>
          <a:r>
            <a:rPr lang="zh-CN" altLang="en-US" dirty="0">
              <a:solidFill>
                <a:sysClr val="window" lastClr="FFFFFF"/>
              </a:solidFill>
              <a:latin typeface="Arial"/>
              <a:ea typeface="黑体"/>
              <a:cs typeface="+mn-cs"/>
            </a:rPr>
            <a:t>指引</a:t>
          </a:r>
          <a:endParaRPr lang="en-US" dirty="0">
            <a:solidFill>
              <a:sysClr val="window" lastClr="FFFFFF"/>
            </a:solidFill>
            <a:latin typeface="Arial"/>
            <a:ea typeface="+mn-ea"/>
            <a:cs typeface="+mn-cs"/>
          </a:endParaRPr>
        </a:p>
      </dgm:t>
    </dgm:pt>
    <dgm:pt modelId="{CB5554F9-7795-4895-A63A-A09FEFC90188}" type="parTrans" cxnId="{1B3CB940-1022-43CF-BF7F-B2EA530BAE4A}">
      <dgm:prSet/>
      <dgm:spPr/>
      <dgm:t>
        <a:bodyPr/>
        <a:lstStyle/>
        <a:p>
          <a:endParaRPr lang="en-US">
            <a:solidFill>
              <a:srgbClr val="000000"/>
            </a:solidFill>
          </a:endParaRPr>
        </a:p>
      </dgm:t>
    </dgm:pt>
    <dgm:pt modelId="{82832CF4-8BB4-44BD-9159-9257772D79E1}" type="sibTrans" cxnId="{1B3CB940-1022-43CF-BF7F-B2EA530BAE4A}">
      <dgm:prSet/>
      <dgm:spPr/>
      <dgm:t>
        <a:bodyPr/>
        <a:lstStyle/>
        <a:p>
          <a:endParaRPr lang="en-US">
            <a:solidFill>
              <a:srgbClr val="000000"/>
            </a:solidFill>
          </a:endParaRPr>
        </a:p>
      </dgm:t>
    </dgm:pt>
    <dgm:pt modelId="{1F2EA558-F947-47B2-BC64-AB01EE01C53E}">
      <dgm:prSet phldrT="[Text]"/>
      <dgm:spPr>
        <a:xfrm>
          <a:off x="1016912" y="955075"/>
          <a:ext cx="889992" cy="2440487"/>
        </a:xfrm>
        <a:solidFill>
          <a:srgbClr val="76BE5B">
            <a:tint val="40000"/>
            <a:alpha val="90000"/>
            <a:hueOff val="322262"/>
            <a:satOff val="-6327"/>
            <a:lumOff val="-1359"/>
            <a:alphaOff val="0"/>
          </a:srgbClr>
        </a:solidFill>
        <a:ln w="25400" cap="flat" cmpd="sng" algn="ctr">
          <a:solidFill>
            <a:srgbClr val="76BE5B">
              <a:tint val="40000"/>
              <a:alpha val="90000"/>
              <a:hueOff val="322262"/>
              <a:satOff val="-6327"/>
              <a:lumOff val="-1359"/>
              <a:alphaOff val="0"/>
            </a:srgbClr>
          </a:solidFill>
          <a:prstDash val="solid"/>
        </a:ln>
        <a:effectLst/>
      </dgm:spPr>
      <dgm:t>
        <a:bodyPr/>
        <a:lstStyle/>
        <a:p>
          <a:r>
            <a:rPr lang="zh-CN" altLang="en-US" dirty="0">
              <a:solidFill>
                <a:srgbClr val="000000"/>
              </a:solidFill>
              <a:latin typeface="Arial"/>
              <a:ea typeface="黑体"/>
              <a:cs typeface="+mn-cs"/>
            </a:rPr>
            <a:t>信息收集及前评估工作指引</a:t>
          </a:r>
          <a:endParaRPr lang="en-US" dirty="0">
            <a:solidFill>
              <a:srgbClr val="000000"/>
            </a:solidFill>
            <a:latin typeface="Arial"/>
            <a:ea typeface="+mn-ea"/>
            <a:cs typeface="+mn-cs"/>
          </a:endParaRPr>
        </a:p>
      </dgm:t>
    </dgm:pt>
    <dgm:pt modelId="{EF81983D-5416-4F49-860E-3ADCE8428F9D}" type="parTrans" cxnId="{FB60CF11-9F03-4B53-9D7E-0D650FAC0D27}">
      <dgm:prSet/>
      <dgm:spPr/>
      <dgm:t>
        <a:bodyPr/>
        <a:lstStyle/>
        <a:p>
          <a:endParaRPr lang="en-US">
            <a:solidFill>
              <a:srgbClr val="000000"/>
            </a:solidFill>
          </a:endParaRPr>
        </a:p>
      </dgm:t>
    </dgm:pt>
    <dgm:pt modelId="{44A8AEF6-E890-454B-910B-2C761B1E9682}" type="sibTrans" cxnId="{FB60CF11-9F03-4B53-9D7E-0D650FAC0D27}">
      <dgm:prSet/>
      <dgm:spPr/>
      <dgm:t>
        <a:bodyPr/>
        <a:lstStyle/>
        <a:p>
          <a:endParaRPr lang="en-US">
            <a:solidFill>
              <a:srgbClr val="000000"/>
            </a:solidFill>
          </a:endParaRPr>
        </a:p>
      </dgm:t>
    </dgm:pt>
    <dgm:pt modelId="{C3DFF31B-2E57-44DA-ACE5-5655F9C935B9}">
      <dgm:prSet phldrT="[Text]"/>
      <dgm:spPr>
        <a:xfrm>
          <a:off x="1016912" y="955075"/>
          <a:ext cx="889992" cy="2440487"/>
        </a:xfrm>
        <a:solidFill>
          <a:srgbClr val="76BE5B">
            <a:tint val="40000"/>
            <a:alpha val="90000"/>
            <a:hueOff val="322262"/>
            <a:satOff val="-6327"/>
            <a:lumOff val="-1359"/>
            <a:alphaOff val="0"/>
          </a:srgbClr>
        </a:solidFill>
        <a:ln w="25400" cap="flat" cmpd="sng" algn="ctr">
          <a:solidFill>
            <a:srgbClr val="76BE5B">
              <a:tint val="40000"/>
              <a:alpha val="90000"/>
              <a:hueOff val="322262"/>
              <a:satOff val="-6327"/>
              <a:lumOff val="-1359"/>
              <a:alphaOff val="0"/>
            </a:srgbClr>
          </a:solidFill>
          <a:prstDash val="solid"/>
        </a:ln>
        <a:effectLst/>
      </dgm:spPr>
      <dgm:t>
        <a:bodyPr/>
        <a:lstStyle/>
        <a:p>
          <a:r>
            <a:rPr lang="zh-CN" altLang="en-US" dirty="0">
              <a:solidFill>
                <a:srgbClr val="000000"/>
              </a:solidFill>
              <a:latin typeface="Arial"/>
              <a:ea typeface="黑体"/>
              <a:cs typeface="+mn-cs"/>
            </a:rPr>
            <a:t>样品管理工作指引</a:t>
          </a:r>
          <a:endParaRPr lang="en-US" dirty="0">
            <a:solidFill>
              <a:srgbClr val="000000"/>
            </a:solidFill>
            <a:latin typeface="Arial"/>
            <a:ea typeface="+mn-ea"/>
            <a:cs typeface="+mn-cs"/>
          </a:endParaRPr>
        </a:p>
      </dgm:t>
    </dgm:pt>
    <dgm:pt modelId="{4F54D585-0BB7-438A-BC4F-0CEED9DB9C23}" type="parTrans" cxnId="{BDC1F5D2-EA03-41CD-ADF6-2F3AA581C686}">
      <dgm:prSet/>
      <dgm:spPr/>
      <dgm:t>
        <a:bodyPr/>
        <a:lstStyle/>
        <a:p>
          <a:endParaRPr lang="en-US">
            <a:solidFill>
              <a:srgbClr val="000000"/>
            </a:solidFill>
          </a:endParaRPr>
        </a:p>
      </dgm:t>
    </dgm:pt>
    <dgm:pt modelId="{6BAC1772-FC46-4523-AEE7-D8330C06C7FD}" type="sibTrans" cxnId="{BDC1F5D2-EA03-41CD-ADF6-2F3AA581C686}">
      <dgm:prSet/>
      <dgm:spPr/>
      <dgm:t>
        <a:bodyPr/>
        <a:lstStyle/>
        <a:p>
          <a:endParaRPr lang="en-US">
            <a:solidFill>
              <a:srgbClr val="000000"/>
            </a:solidFill>
          </a:endParaRPr>
        </a:p>
      </dgm:t>
    </dgm:pt>
    <dgm:pt modelId="{B3A31A78-2920-46FC-8ACD-50096EF86D9B}">
      <dgm:prSet phldrT="[Text]"/>
      <dgm:spPr>
        <a:xfrm>
          <a:off x="2031503" y="638275"/>
          <a:ext cx="889992" cy="316800"/>
        </a:xfrm>
        <a:solidFill>
          <a:srgbClr val="76BE5B">
            <a:hueOff val="1184612"/>
            <a:satOff val="28385"/>
            <a:lumOff val="-18137"/>
            <a:alphaOff val="0"/>
          </a:srgbClr>
        </a:solidFill>
        <a:ln w="25400" cap="flat" cmpd="sng" algn="ctr">
          <a:solidFill>
            <a:srgbClr val="76BE5B">
              <a:hueOff val="1184612"/>
              <a:satOff val="28385"/>
              <a:lumOff val="-18137"/>
              <a:alphaOff val="0"/>
            </a:srgbClr>
          </a:solidFill>
          <a:prstDash val="solid"/>
        </a:ln>
        <a:effectLst>
          <a:outerShdw blurRad="40000" dist="20000" dir="5400000" rotWithShape="0">
            <a:srgbClr val="000000">
              <a:alpha val="38000"/>
            </a:srgbClr>
          </a:outerShdw>
        </a:effectLst>
      </dgm:spPr>
      <dgm:t>
        <a:bodyPr/>
        <a:lstStyle/>
        <a:p>
          <a:r>
            <a:rPr lang="zh-CN" altLang="en-US" dirty="0">
              <a:solidFill>
                <a:sysClr val="window" lastClr="FFFFFF"/>
              </a:solidFill>
              <a:latin typeface="Arial"/>
              <a:ea typeface="黑体"/>
              <a:cs typeface="+mn-cs"/>
            </a:rPr>
            <a:t>范本</a:t>
          </a:r>
          <a:endParaRPr lang="en-US" dirty="0">
            <a:solidFill>
              <a:sysClr val="window" lastClr="FFFFFF"/>
            </a:solidFill>
            <a:latin typeface="Arial"/>
            <a:ea typeface="+mn-ea"/>
            <a:cs typeface="+mn-cs"/>
          </a:endParaRPr>
        </a:p>
      </dgm:t>
    </dgm:pt>
    <dgm:pt modelId="{9103871E-9644-4744-BC54-E0DB57ECD2C9}" type="parTrans" cxnId="{42BFBDF5-4189-423B-B552-EB6B0F479740}">
      <dgm:prSet/>
      <dgm:spPr/>
      <dgm:t>
        <a:bodyPr/>
        <a:lstStyle/>
        <a:p>
          <a:endParaRPr lang="en-US">
            <a:solidFill>
              <a:srgbClr val="000000"/>
            </a:solidFill>
          </a:endParaRPr>
        </a:p>
      </dgm:t>
    </dgm:pt>
    <dgm:pt modelId="{8EF8C5CD-772D-46DD-9EF8-0D6C23D1E8D1}" type="sibTrans" cxnId="{42BFBDF5-4189-423B-B552-EB6B0F479740}">
      <dgm:prSet/>
      <dgm:spPr/>
      <dgm:t>
        <a:bodyPr/>
        <a:lstStyle/>
        <a:p>
          <a:endParaRPr lang="en-US">
            <a:solidFill>
              <a:srgbClr val="000000"/>
            </a:solidFill>
          </a:endParaRPr>
        </a:p>
      </dgm:t>
    </dgm:pt>
    <dgm:pt modelId="{0D52A5AE-938A-4B71-8C76-8C25E1113C4A}">
      <dgm:prSet phldrT="[Text]"/>
      <dgm:spPr>
        <a:xfrm>
          <a:off x="2031503" y="955075"/>
          <a:ext cx="889992" cy="2440487"/>
        </a:xfrm>
        <a:solidFill>
          <a:srgbClr val="76BE5B">
            <a:tint val="40000"/>
            <a:alpha val="90000"/>
            <a:hueOff val="644525"/>
            <a:satOff val="-12653"/>
            <a:lumOff val="-2719"/>
            <a:alphaOff val="0"/>
          </a:srgbClr>
        </a:solidFill>
        <a:ln w="25400" cap="flat" cmpd="sng" algn="ctr">
          <a:solidFill>
            <a:srgbClr val="76BE5B">
              <a:tint val="40000"/>
              <a:alpha val="90000"/>
              <a:hueOff val="644525"/>
              <a:satOff val="-12653"/>
              <a:lumOff val="-2719"/>
              <a:alphaOff val="0"/>
            </a:srgbClr>
          </a:solidFill>
          <a:prstDash val="solid"/>
        </a:ln>
        <a:effectLst/>
      </dgm:spPr>
      <dgm:t>
        <a:bodyPr/>
        <a:lstStyle/>
        <a:p>
          <a:r>
            <a:rPr lang="zh-CN" altLang="en-US" dirty="0">
              <a:solidFill>
                <a:srgbClr val="000000"/>
              </a:solidFill>
              <a:latin typeface="Arial"/>
              <a:ea typeface="黑体"/>
              <a:cs typeface="+mn-cs"/>
            </a:rPr>
            <a:t>部品材料基本信息单</a:t>
          </a:r>
          <a:endParaRPr lang="en-US" dirty="0">
            <a:solidFill>
              <a:srgbClr val="000000"/>
            </a:solidFill>
            <a:latin typeface="Arial"/>
            <a:ea typeface="+mn-ea"/>
            <a:cs typeface="+mn-cs"/>
          </a:endParaRPr>
        </a:p>
      </dgm:t>
    </dgm:pt>
    <dgm:pt modelId="{BC5C2104-E3D0-4A8F-BE79-F51F7A606054}" type="parTrans" cxnId="{6D571710-D6B2-4E8B-B21B-FD36076080E8}">
      <dgm:prSet/>
      <dgm:spPr/>
      <dgm:t>
        <a:bodyPr/>
        <a:lstStyle/>
        <a:p>
          <a:endParaRPr lang="en-US">
            <a:solidFill>
              <a:srgbClr val="000000"/>
            </a:solidFill>
          </a:endParaRPr>
        </a:p>
      </dgm:t>
    </dgm:pt>
    <dgm:pt modelId="{06A89D60-80A7-499E-86D6-8A1445C8AA8B}" type="sibTrans" cxnId="{6D571710-D6B2-4E8B-B21B-FD36076080E8}">
      <dgm:prSet/>
      <dgm:spPr/>
      <dgm:t>
        <a:bodyPr/>
        <a:lstStyle/>
        <a:p>
          <a:endParaRPr lang="en-US">
            <a:solidFill>
              <a:srgbClr val="000000"/>
            </a:solidFill>
          </a:endParaRPr>
        </a:p>
      </dgm:t>
    </dgm:pt>
    <dgm:pt modelId="{13D1EBB9-D47C-4F81-B2B8-C9C45087955B}">
      <dgm:prSet phldrT="[Text]"/>
      <dgm:spPr>
        <a:xfrm>
          <a:off x="2031503" y="955075"/>
          <a:ext cx="889992" cy="2440487"/>
        </a:xfrm>
        <a:solidFill>
          <a:srgbClr val="76BE5B">
            <a:tint val="40000"/>
            <a:alpha val="90000"/>
            <a:hueOff val="644525"/>
            <a:satOff val="-12653"/>
            <a:lumOff val="-2719"/>
            <a:alphaOff val="0"/>
          </a:srgbClr>
        </a:solidFill>
        <a:ln w="25400" cap="flat" cmpd="sng" algn="ctr">
          <a:solidFill>
            <a:srgbClr val="76BE5B">
              <a:tint val="40000"/>
              <a:alpha val="90000"/>
              <a:hueOff val="644525"/>
              <a:satOff val="-12653"/>
              <a:lumOff val="-2719"/>
              <a:alphaOff val="0"/>
            </a:srgbClr>
          </a:solidFill>
          <a:prstDash val="solid"/>
        </a:ln>
        <a:effectLst/>
      </dgm:spPr>
      <dgm:t>
        <a:bodyPr/>
        <a:lstStyle/>
        <a:p>
          <a:r>
            <a:rPr lang="zh-CN" altLang="en-US" dirty="0">
              <a:solidFill>
                <a:srgbClr val="000000"/>
              </a:solidFill>
              <a:latin typeface="Arial"/>
              <a:ea typeface="黑体"/>
              <a:cs typeface="+mn-cs"/>
            </a:rPr>
            <a:t>部品材料接收登记单</a:t>
          </a:r>
          <a:endParaRPr lang="en-US" dirty="0">
            <a:solidFill>
              <a:srgbClr val="000000"/>
            </a:solidFill>
            <a:latin typeface="Arial"/>
            <a:ea typeface="+mn-ea"/>
            <a:cs typeface="+mn-cs"/>
          </a:endParaRPr>
        </a:p>
      </dgm:t>
    </dgm:pt>
    <dgm:pt modelId="{4F5F6783-04EE-4F32-8327-A2A1E8B93A74}" type="parTrans" cxnId="{4DF63FB7-1703-4914-A601-15F26161E776}">
      <dgm:prSet/>
      <dgm:spPr/>
      <dgm:t>
        <a:bodyPr/>
        <a:lstStyle/>
        <a:p>
          <a:endParaRPr lang="en-US">
            <a:solidFill>
              <a:srgbClr val="000000"/>
            </a:solidFill>
          </a:endParaRPr>
        </a:p>
      </dgm:t>
    </dgm:pt>
    <dgm:pt modelId="{1D0370B7-056D-42CD-AD45-BEBB133D37C6}" type="sibTrans" cxnId="{4DF63FB7-1703-4914-A601-15F26161E776}">
      <dgm:prSet/>
      <dgm:spPr/>
      <dgm:t>
        <a:bodyPr/>
        <a:lstStyle/>
        <a:p>
          <a:endParaRPr lang="en-US">
            <a:solidFill>
              <a:srgbClr val="000000"/>
            </a:solidFill>
          </a:endParaRPr>
        </a:p>
      </dgm:t>
    </dgm:pt>
    <dgm:pt modelId="{9277D6CC-51EB-4C07-8B82-1C3AE6621995}">
      <dgm:prSet phldrT="[Text]"/>
      <dgm:spPr>
        <a:xfrm>
          <a:off x="3046095" y="638275"/>
          <a:ext cx="889992" cy="316800"/>
        </a:xfrm>
        <a:solidFill>
          <a:srgbClr val="76BE5B">
            <a:hueOff val="1776918"/>
            <a:satOff val="42577"/>
            <a:lumOff val="-27206"/>
            <a:alphaOff val="0"/>
          </a:srgbClr>
        </a:solidFill>
        <a:ln w="25400" cap="flat" cmpd="sng" algn="ctr">
          <a:solidFill>
            <a:srgbClr val="76BE5B">
              <a:hueOff val="1776918"/>
              <a:satOff val="42577"/>
              <a:lumOff val="-27206"/>
              <a:alphaOff val="0"/>
            </a:srgbClr>
          </a:solidFill>
          <a:prstDash val="solid"/>
        </a:ln>
        <a:effectLst>
          <a:outerShdw blurRad="40000" dist="20000" dir="5400000" rotWithShape="0">
            <a:srgbClr val="000000">
              <a:alpha val="38000"/>
            </a:srgbClr>
          </a:outerShdw>
        </a:effectLst>
      </dgm:spPr>
      <dgm:t>
        <a:bodyPr/>
        <a:lstStyle/>
        <a:p>
          <a:r>
            <a:rPr lang="zh-CN" altLang="en-US" dirty="0">
              <a:solidFill>
                <a:sysClr val="window" lastClr="FFFFFF"/>
              </a:solidFill>
              <a:latin typeface="Arial"/>
              <a:ea typeface="黑体"/>
              <a:cs typeface="+mn-cs"/>
            </a:rPr>
            <a:t>权限控制表</a:t>
          </a:r>
          <a:endParaRPr lang="en-US" dirty="0">
            <a:solidFill>
              <a:sysClr val="window" lastClr="FFFFFF"/>
            </a:solidFill>
            <a:latin typeface="Arial"/>
            <a:ea typeface="+mn-ea"/>
            <a:cs typeface="+mn-cs"/>
          </a:endParaRPr>
        </a:p>
      </dgm:t>
    </dgm:pt>
    <dgm:pt modelId="{D6B8BCD3-935E-4D47-90B4-4D15876AB4F9}" type="parTrans" cxnId="{ECC12FD2-3BE5-4F84-A8B6-2562FE90DB35}">
      <dgm:prSet/>
      <dgm:spPr/>
      <dgm:t>
        <a:bodyPr/>
        <a:lstStyle/>
        <a:p>
          <a:endParaRPr lang="en-US">
            <a:solidFill>
              <a:srgbClr val="000000"/>
            </a:solidFill>
          </a:endParaRPr>
        </a:p>
      </dgm:t>
    </dgm:pt>
    <dgm:pt modelId="{16B6FCD5-C1CA-4577-BC7A-CD47DDBF72B9}" type="sibTrans" cxnId="{ECC12FD2-3BE5-4F84-A8B6-2562FE90DB35}">
      <dgm:prSet/>
      <dgm:spPr/>
      <dgm:t>
        <a:bodyPr/>
        <a:lstStyle/>
        <a:p>
          <a:endParaRPr lang="en-US">
            <a:solidFill>
              <a:srgbClr val="000000"/>
            </a:solidFill>
          </a:endParaRPr>
        </a:p>
      </dgm:t>
    </dgm:pt>
    <dgm:pt modelId="{A41F4974-CEBA-484A-B740-D49AE383A54F}">
      <dgm:prSet phldrT="[Text]"/>
      <dgm:spPr>
        <a:xfrm>
          <a:off x="4060686" y="638275"/>
          <a:ext cx="889992" cy="316800"/>
        </a:xfrm>
        <a:solidFill>
          <a:srgbClr val="76BE5B">
            <a:hueOff val="2369224"/>
            <a:satOff val="56769"/>
            <a:lumOff val="-36275"/>
            <a:alphaOff val="0"/>
          </a:srgbClr>
        </a:solidFill>
        <a:ln w="25400" cap="flat" cmpd="sng" algn="ctr">
          <a:solidFill>
            <a:srgbClr val="76BE5B">
              <a:hueOff val="2369224"/>
              <a:satOff val="56769"/>
              <a:lumOff val="-36275"/>
              <a:alphaOff val="0"/>
            </a:srgbClr>
          </a:solidFill>
          <a:prstDash val="solid"/>
        </a:ln>
        <a:effectLst>
          <a:outerShdw blurRad="40000" dist="20000" dir="5400000" rotWithShape="0">
            <a:srgbClr val="000000">
              <a:alpha val="38000"/>
            </a:srgbClr>
          </a:outerShdw>
        </a:effectLst>
      </dgm:spPr>
      <dgm:t>
        <a:bodyPr/>
        <a:lstStyle/>
        <a:p>
          <a:r>
            <a:rPr lang="zh-CN" altLang="en-US" dirty="0">
              <a:solidFill>
                <a:sysClr val="window" lastClr="FFFFFF"/>
              </a:solidFill>
              <a:latin typeface="Arial"/>
              <a:ea typeface="黑体"/>
              <a:cs typeface="+mn-cs"/>
            </a:rPr>
            <a:t>职位说明书</a:t>
          </a:r>
          <a:endParaRPr lang="en-US" dirty="0">
            <a:solidFill>
              <a:sysClr val="window" lastClr="FFFFFF"/>
            </a:solidFill>
            <a:latin typeface="Arial"/>
            <a:ea typeface="+mn-ea"/>
            <a:cs typeface="+mn-cs"/>
          </a:endParaRPr>
        </a:p>
      </dgm:t>
    </dgm:pt>
    <dgm:pt modelId="{EB15A8D7-9C62-4A32-9D0C-93D13BB94F7E}" type="parTrans" cxnId="{1486CEB7-294D-423B-BEBB-0C562D12F39F}">
      <dgm:prSet/>
      <dgm:spPr/>
      <dgm:t>
        <a:bodyPr/>
        <a:lstStyle/>
        <a:p>
          <a:endParaRPr lang="en-US">
            <a:solidFill>
              <a:srgbClr val="000000"/>
            </a:solidFill>
          </a:endParaRPr>
        </a:p>
      </dgm:t>
    </dgm:pt>
    <dgm:pt modelId="{7B1DDE94-9CDE-4BA0-BD7C-C6177A452E02}" type="sibTrans" cxnId="{1486CEB7-294D-423B-BEBB-0C562D12F39F}">
      <dgm:prSet/>
      <dgm:spPr/>
      <dgm:t>
        <a:bodyPr/>
        <a:lstStyle/>
        <a:p>
          <a:endParaRPr lang="en-US">
            <a:solidFill>
              <a:srgbClr val="000000"/>
            </a:solidFill>
          </a:endParaRPr>
        </a:p>
      </dgm:t>
    </dgm:pt>
    <dgm:pt modelId="{3A8E2880-E628-4E19-AE31-59B724E23E6F}">
      <dgm:prSet phldrT="[Text]"/>
      <dgm:spPr>
        <a:xfrm>
          <a:off x="1016912" y="955075"/>
          <a:ext cx="889992" cy="2440487"/>
        </a:xfrm>
        <a:solidFill>
          <a:srgbClr val="76BE5B">
            <a:tint val="40000"/>
            <a:alpha val="90000"/>
            <a:hueOff val="322262"/>
            <a:satOff val="-6327"/>
            <a:lumOff val="-1359"/>
            <a:alphaOff val="0"/>
          </a:srgbClr>
        </a:solidFill>
        <a:ln w="25400" cap="flat" cmpd="sng" algn="ctr">
          <a:solidFill>
            <a:srgbClr val="76BE5B">
              <a:tint val="40000"/>
              <a:alpha val="90000"/>
              <a:hueOff val="322262"/>
              <a:satOff val="-6327"/>
              <a:lumOff val="-1359"/>
              <a:alphaOff val="0"/>
            </a:srgbClr>
          </a:solidFill>
          <a:prstDash val="solid"/>
        </a:ln>
        <a:effectLst/>
      </dgm:spPr>
      <dgm:t>
        <a:bodyPr/>
        <a:lstStyle/>
        <a:p>
          <a:r>
            <a:rPr lang="zh-CN" altLang="en-US" dirty="0">
              <a:solidFill>
                <a:srgbClr val="000000"/>
              </a:solidFill>
              <a:latin typeface="Arial"/>
              <a:ea typeface="黑体"/>
              <a:cs typeface="+mn-cs"/>
            </a:rPr>
            <a:t>使用信息登记工作指引</a:t>
          </a:r>
          <a:endParaRPr lang="en-US" dirty="0">
            <a:solidFill>
              <a:srgbClr val="000000"/>
            </a:solidFill>
            <a:latin typeface="Arial"/>
            <a:ea typeface="+mn-ea"/>
            <a:cs typeface="+mn-cs"/>
          </a:endParaRPr>
        </a:p>
      </dgm:t>
    </dgm:pt>
    <dgm:pt modelId="{2B65F8B9-01B5-44AF-8AB8-A86F11B059A8}" type="parTrans" cxnId="{E43C1C44-E75B-4D0A-8FC3-6D967307E5CE}">
      <dgm:prSet/>
      <dgm:spPr/>
      <dgm:t>
        <a:bodyPr/>
        <a:lstStyle/>
        <a:p>
          <a:endParaRPr lang="en-US">
            <a:solidFill>
              <a:srgbClr val="000000"/>
            </a:solidFill>
          </a:endParaRPr>
        </a:p>
      </dgm:t>
    </dgm:pt>
    <dgm:pt modelId="{4AABF402-F1A8-4F67-BD42-6B0A66594011}" type="sibTrans" cxnId="{E43C1C44-E75B-4D0A-8FC3-6D967307E5CE}">
      <dgm:prSet/>
      <dgm:spPr/>
      <dgm:t>
        <a:bodyPr/>
        <a:lstStyle/>
        <a:p>
          <a:endParaRPr lang="en-US">
            <a:solidFill>
              <a:srgbClr val="000000"/>
            </a:solidFill>
          </a:endParaRPr>
        </a:p>
      </dgm:t>
    </dgm:pt>
    <dgm:pt modelId="{57E6978E-B590-42CC-885C-AEF504A8976A}">
      <dgm:prSet phldrT="[Text]"/>
      <dgm:spPr>
        <a:xfrm>
          <a:off x="1016912" y="955075"/>
          <a:ext cx="889992" cy="2440487"/>
        </a:xfrm>
        <a:solidFill>
          <a:srgbClr val="76BE5B">
            <a:tint val="40000"/>
            <a:alpha val="90000"/>
            <a:hueOff val="322262"/>
            <a:satOff val="-6327"/>
            <a:lumOff val="-1359"/>
            <a:alphaOff val="0"/>
          </a:srgbClr>
        </a:solidFill>
        <a:ln w="25400" cap="flat" cmpd="sng" algn="ctr">
          <a:solidFill>
            <a:srgbClr val="76BE5B">
              <a:tint val="40000"/>
              <a:alpha val="90000"/>
              <a:hueOff val="322262"/>
              <a:satOff val="-6327"/>
              <a:lumOff val="-1359"/>
              <a:alphaOff val="0"/>
            </a:srgbClr>
          </a:solidFill>
          <a:prstDash val="solid"/>
        </a:ln>
        <a:effectLst/>
      </dgm:spPr>
      <dgm:t>
        <a:bodyPr/>
        <a:lstStyle/>
        <a:p>
          <a:r>
            <a:rPr lang="zh-CN" altLang="en-US" dirty="0">
              <a:solidFill>
                <a:srgbClr val="000000"/>
              </a:solidFill>
              <a:latin typeface="Arial"/>
              <a:ea typeface="黑体"/>
              <a:cs typeface="+mn-cs"/>
            </a:rPr>
            <a:t>部品材料后评估工作指引</a:t>
          </a:r>
          <a:endParaRPr lang="en-US" dirty="0">
            <a:solidFill>
              <a:srgbClr val="000000"/>
            </a:solidFill>
            <a:latin typeface="Arial"/>
            <a:ea typeface="+mn-ea"/>
            <a:cs typeface="+mn-cs"/>
          </a:endParaRPr>
        </a:p>
      </dgm:t>
    </dgm:pt>
    <dgm:pt modelId="{5BCA99FE-5FCD-4D37-9D6B-9DA646906D4F}" type="parTrans" cxnId="{C32CA08A-8EBA-43CF-8FAE-3C68A3CB5AD2}">
      <dgm:prSet/>
      <dgm:spPr/>
      <dgm:t>
        <a:bodyPr/>
        <a:lstStyle/>
        <a:p>
          <a:endParaRPr lang="en-US">
            <a:solidFill>
              <a:srgbClr val="000000"/>
            </a:solidFill>
          </a:endParaRPr>
        </a:p>
      </dgm:t>
    </dgm:pt>
    <dgm:pt modelId="{E466820D-B5D6-4CA9-AF47-5F04D160E6F5}" type="sibTrans" cxnId="{C32CA08A-8EBA-43CF-8FAE-3C68A3CB5AD2}">
      <dgm:prSet/>
      <dgm:spPr/>
      <dgm:t>
        <a:bodyPr/>
        <a:lstStyle/>
        <a:p>
          <a:endParaRPr lang="en-US">
            <a:solidFill>
              <a:srgbClr val="000000"/>
            </a:solidFill>
          </a:endParaRPr>
        </a:p>
      </dgm:t>
    </dgm:pt>
    <dgm:pt modelId="{B0E248B6-3364-4788-A7A4-877D764782FF}">
      <dgm:prSet phldrT="[Text]"/>
      <dgm:spPr>
        <a:xfrm>
          <a:off x="2031503" y="955075"/>
          <a:ext cx="889992" cy="2440487"/>
        </a:xfrm>
        <a:solidFill>
          <a:srgbClr val="76BE5B">
            <a:tint val="40000"/>
            <a:alpha val="90000"/>
            <a:hueOff val="644525"/>
            <a:satOff val="-12653"/>
            <a:lumOff val="-2719"/>
            <a:alphaOff val="0"/>
          </a:srgbClr>
        </a:solidFill>
        <a:ln w="25400" cap="flat" cmpd="sng" algn="ctr">
          <a:solidFill>
            <a:srgbClr val="76BE5B">
              <a:tint val="40000"/>
              <a:alpha val="90000"/>
              <a:hueOff val="644525"/>
              <a:satOff val="-12653"/>
              <a:lumOff val="-2719"/>
              <a:alphaOff val="0"/>
            </a:srgbClr>
          </a:solidFill>
          <a:prstDash val="solid"/>
        </a:ln>
        <a:effectLst/>
      </dgm:spPr>
      <dgm:t>
        <a:bodyPr/>
        <a:lstStyle/>
        <a:p>
          <a:r>
            <a:rPr lang="zh-CN" altLang="en-US" dirty="0">
              <a:solidFill>
                <a:srgbClr val="000000"/>
              </a:solidFill>
              <a:latin typeface="Arial"/>
              <a:ea typeface="黑体"/>
              <a:cs typeface="+mn-cs"/>
            </a:rPr>
            <a:t>部品材料评估表</a:t>
          </a:r>
          <a:endParaRPr lang="en-US" dirty="0">
            <a:solidFill>
              <a:srgbClr val="000000"/>
            </a:solidFill>
            <a:latin typeface="Arial"/>
            <a:ea typeface="+mn-ea"/>
            <a:cs typeface="+mn-cs"/>
          </a:endParaRPr>
        </a:p>
      </dgm:t>
    </dgm:pt>
    <dgm:pt modelId="{8AD4FB6B-8C4F-420C-AAAC-93CF52F766DA}" type="parTrans" cxnId="{DE5655F6-CFE9-4F02-8310-DFDE3734DAB7}">
      <dgm:prSet/>
      <dgm:spPr/>
      <dgm:t>
        <a:bodyPr/>
        <a:lstStyle/>
        <a:p>
          <a:endParaRPr lang="en-US">
            <a:solidFill>
              <a:srgbClr val="000000"/>
            </a:solidFill>
          </a:endParaRPr>
        </a:p>
      </dgm:t>
    </dgm:pt>
    <dgm:pt modelId="{C166EFCB-3385-4019-A0EE-1A9F39288A67}" type="sibTrans" cxnId="{DE5655F6-CFE9-4F02-8310-DFDE3734DAB7}">
      <dgm:prSet/>
      <dgm:spPr/>
      <dgm:t>
        <a:bodyPr/>
        <a:lstStyle/>
        <a:p>
          <a:endParaRPr lang="en-US">
            <a:solidFill>
              <a:srgbClr val="000000"/>
            </a:solidFill>
          </a:endParaRPr>
        </a:p>
      </dgm:t>
    </dgm:pt>
    <dgm:pt modelId="{B267D084-E7AC-49EF-AEBB-1002CDA0DE0E}">
      <dgm:prSet phldrT="[Text]"/>
      <dgm:spPr>
        <a:xfrm>
          <a:off x="2031503" y="955075"/>
          <a:ext cx="889992" cy="2440487"/>
        </a:xfrm>
        <a:solidFill>
          <a:srgbClr val="76BE5B">
            <a:tint val="40000"/>
            <a:alpha val="90000"/>
            <a:hueOff val="644525"/>
            <a:satOff val="-12653"/>
            <a:lumOff val="-2719"/>
            <a:alphaOff val="0"/>
          </a:srgbClr>
        </a:solidFill>
        <a:ln w="25400" cap="flat" cmpd="sng" algn="ctr">
          <a:solidFill>
            <a:srgbClr val="76BE5B">
              <a:tint val="40000"/>
              <a:alpha val="90000"/>
              <a:hueOff val="644525"/>
              <a:satOff val="-12653"/>
              <a:lumOff val="-2719"/>
              <a:alphaOff val="0"/>
            </a:srgbClr>
          </a:solidFill>
          <a:prstDash val="solid"/>
        </a:ln>
        <a:effectLst/>
      </dgm:spPr>
      <dgm:t>
        <a:bodyPr/>
        <a:lstStyle/>
        <a:p>
          <a:r>
            <a:rPr lang="zh-CN" altLang="en-US" dirty="0">
              <a:solidFill>
                <a:srgbClr val="000000"/>
              </a:solidFill>
              <a:latin typeface="Arial"/>
              <a:ea typeface="黑体"/>
              <a:cs typeface="+mn-cs"/>
            </a:rPr>
            <a:t>部品材料样品调阅记录表</a:t>
          </a:r>
          <a:endParaRPr lang="en-US" dirty="0">
            <a:solidFill>
              <a:srgbClr val="000000"/>
            </a:solidFill>
            <a:latin typeface="Arial"/>
            <a:ea typeface="+mn-ea"/>
            <a:cs typeface="+mn-cs"/>
          </a:endParaRPr>
        </a:p>
      </dgm:t>
    </dgm:pt>
    <dgm:pt modelId="{B2162899-90E9-48B1-8546-E748A7A1CDA1}" type="parTrans" cxnId="{B1C56901-73E0-447D-A2AD-A15E91AE2890}">
      <dgm:prSet/>
      <dgm:spPr/>
      <dgm:t>
        <a:bodyPr/>
        <a:lstStyle/>
        <a:p>
          <a:endParaRPr lang="en-US">
            <a:solidFill>
              <a:srgbClr val="000000"/>
            </a:solidFill>
          </a:endParaRPr>
        </a:p>
      </dgm:t>
    </dgm:pt>
    <dgm:pt modelId="{8683BCCE-0E82-4D66-87E9-603B3477D29C}" type="sibTrans" cxnId="{B1C56901-73E0-447D-A2AD-A15E91AE2890}">
      <dgm:prSet/>
      <dgm:spPr/>
      <dgm:t>
        <a:bodyPr/>
        <a:lstStyle/>
        <a:p>
          <a:endParaRPr lang="en-US">
            <a:solidFill>
              <a:srgbClr val="000000"/>
            </a:solidFill>
          </a:endParaRPr>
        </a:p>
      </dgm:t>
    </dgm:pt>
    <dgm:pt modelId="{DFDAADBC-CAA6-4013-A1D4-D43CF76CF94E}">
      <dgm:prSet phldrT="[Text]"/>
      <dgm:spPr>
        <a:xfrm>
          <a:off x="2031503" y="955075"/>
          <a:ext cx="889992" cy="2440487"/>
        </a:xfrm>
        <a:solidFill>
          <a:srgbClr val="76BE5B">
            <a:tint val="40000"/>
            <a:alpha val="90000"/>
            <a:hueOff val="644525"/>
            <a:satOff val="-12653"/>
            <a:lumOff val="-2719"/>
            <a:alphaOff val="0"/>
          </a:srgbClr>
        </a:solidFill>
        <a:ln w="25400" cap="flat" cmpd="sng" algn="ctr">
          <a:solidFill>
            <a:srgbClr val="76BE5B">
              <a:tint val="40000"/>
              <a:alpha val="90000"/>
              <a:hueOff val="644525"/>
              <a:satOff val="-12653"/>
              <a:lumOff val="-2719"/>
              <a:alphaOff val="0"/>
            </a:srgbClr>
          </a:solidFill>
          <a:prstDash val="solid"/>
        </a:ln>
        <a:effectLst/>
      </dgm:spPr>
      <dgm:t>
        <a:bodyPr/>
        <a:lstStyle/>
        <a:p>
          <a:r>
            <a:rPr lang="zh-CN" altLang="en-US" dirty="0">
              <a:solidFill>
                <a:srgbClr val="000000"/>
              </a:solidFill>
              <a:latin typeface="Arial"/>
              <a:ea typeface="黑体"/>
              <a:cs typeface="+mn-cs"/>
            </a:rPr>
            <a:t>项目部品材料清单</a:t>
          </a:r>
          <a:endParaRPr lang="en-US" dirty="0">
            <a:solidFill>
              <a:srgbClr val="000000"/>
            </a:solidFill>
            <a:latin typeface="Arial"/>
            <a:ea typeface="+mn-ea"/>
            <a:cs typeface="+mn-cs"/>
          </a:endParaRPr>
        </a:p>
      </dgm:t>
    </dgm:pt>
    <dgm:pt modelId="{29C10160-61A0-41AB-A9F7-5A01E14FA855}" type="parTrans" cxnId="{5F12CB28-28EE-431A-A2EC-E4EFCC5E43FA}">
      <dgm:prSet/>
      <dgm:spPr/>
      <dgm:t>
        <a:bodyPr/>
        <a:lstStyle/>
        <a:p>
          <a:endParaRPr lang="en-US">
            <a:solidFill>
              <a:srgbClr val="000000"/>
            </a:solidFill>
          </a:endParaRPr>
        </a:p>
      </dgm:t>
    </dgm:pt>
    <dgm:pt modelId="{484FA06C-70FB-43F1-B8BD-7E85F9B5A73B}" type="sibTrans" cxnId="{5F12CB28-28EE-431A-A2EC-E4EFCC5E43FA}">
      <dgm:prSet/>
      <dgm:spPr/>
      <dgm:t>
        <a:bodyPr/>
        <a:lstStyle/>
        <a:p>
          <a:endParaRPr lang="en-US">
            <a:solidFill>
              <a:srgbClr val="000000"/>
            </a:solidFill>
          </a:endParaRPr>
        </a:p>
      </dgm:t>
    </dgm:pt>
    <dgm:pt modelId="{CCC9C32C-2A6C-4D90-BB1A-AB66386B30A1}">
      <dgm:prSet phldrT="[Text]"/>
      <dgm:spPr>
        <a:xfrm>
          <a:off x="3046095" y="955075"/>
          <a:ext cx="889992" cy="2440487"/>
        </a:xfrm>
        <a:solidFill>
          <a:srgbClr val="76BE5B">
            <a:tint val="40000"/>
            <a:alpha val="90000"/>
            <a:hueOff val="966787"/>
            <a:satOff val="-18980"/>
            <a:lumOff val="-4078"/>
            <a:alphaOff val="0"/>
          </a:srgbClr>
        </a:solidFill>
        <a:ln w="25400" cap="flat" cmpd="sng" algn="ctr">
          <a:solidFill>
            <a:srgbClr val="76BE5B">
              <a:tint val="40000"/>
              <a:alpha val="90000"/>
              <a:hueOff val="966787"/>
              <a:satOff val="-18980"/>
              <a:lumOff val="-4078"/>
              <a:alphaOff val="0"/>
            </a:srgbClr>
          </a:solidFill>
          <a:prstDash val="solid"/>
        </a:ln>
        <a:effectLst/>
      </dgm:spPr>
      <dgm:t>
        <a:bodyPr/>
        <a:lstStyle/>
        <a:p>
          <a:r>
            <a:rPr lang="zh-CN" altLang="en-US" dirty="0">
              <a:solidFill>
                <a:srgbClr val="000000"/>
              </a:solidFill>
              <a:latin typeface="Arial"/>
              <a:ea typeface="黑体"/>
              <a:cs typeface="+mn-cs"/>
            </a:rPr>
            <a:t>部品材料管理权限控制表</a:t>
          </a:r>
          <a:endParaRPr lang="en-US" dirty="0">
            <a:solidFill>
              <a:srgbClr val="000000"/>
            </a:solidFill>
            <a:latin typeface="Arial"/>
            <a:ea typeface="+mn-ea"/>
            <a:cs typeface="+mn-cs"/>
          </a:endParaRPr>
        </a:p>
      </dgm:t>
    </dgm:pt>
    <dgm:pt modelId="{1A4AD94D-2740-425C-9284-C2CCC3DA7CB6}" type="parTrans" cxnId="{E04A16CC-1346-4C89-B2D0-A02CAA25CA67}">
      <dgm:prSet/>
      <dgm:spPr/>
      <dgm:t>
        <a:bodyPr/>
        <a:lstStyle/>
        <a:p>
          <a:endParaRPr lang="en-US">
            <a:solidFill>
              <a:srgbClr val="000000"/>
            </a:solidFill>
          </a:endParaRPr>
        </a:p>
      </dgm:t>
    </dgm:pt>
    <dgm:pt modelId="{6BC9BC50-BE17-4FB8-97CF-F815FEACC0E8}" type="sibTrans" cxnId="{E04A16CC-1346-4C89-B2D0-A02CAA25CA67}">
      <dgm:prSet/>
      <dgm:spPr/>
      <dgm:t>
        <a:bodyPr/>
        <a:lstStyle/>
        <a:p>
          <a:endParaRPr lang="en-US">
            <a:solidFill>
              <a:srgbClr val="000000"/>
            </a:solidFill>
          </a:endParaRPr>
        </a:p>
      </dgm:t>
    </dgm:pt>
    <dgm:pt modelId="{E8ABE06C-6911-48FF-A067-5BB822AEF0A7}">
      <dgm:prSet phldrT="[Text]"/>
      <dgm:spPr>
        <a:xfrm>
          <a:off x="4060686" y="955075"/>
          <a:ext cx="889992" cy="2440487"/>
        </a:xfrm>
        <a:solidFill>
          <a:srgbClr val="76BE5B">
            <a:tint val="40000"/>
            <a:alpha val="90000"/>
            <a:hueOff val="1289050"/>
            <a:satOff val="-25307"/>
            <a:lumOff val="-5438"/>
            <a:alphaOff val="0"/>
          </a:srgbClr>
        </a:solidFill>
        <a:ln w="25400" cap="flat" cmpd="sng" algn="ctr">
          <a:solidFill>
            <a:srgbClr val="76BE5B">
              <a:tint val="40000"/>
              <a:alpha val="90000"/>
              <a:hueOff val="1289050"/>
              <a:satOff val="-25307"/>
              <a:lumOff val="-5438"/>
              <a:alphaOff val="0"/>
            </a:srgbClr>
          </a:solidFill>
          <a:prstDash val="solid"/>
        </a:ln>
        <a:effectLst/>
      </dgm:spPr>
      <dgm:t>
        <a:bodyPr/>
        <a:lstStyle/>
        <a:p>
          <a:r>
            <a:rPr lang="zh-CN" altLang="en-US" dirty="0">
              <a:solidFill>
                <a:srgbClr val="000000"/>
              </a:solidFill>
              <a:latin typeface="Arial"/>
              <a:ea typeface="黑体"/>
              <a:cs typeface="+mn-cs"/>
            </a:rPr>
            <a:t>部品材料管理专员</a:t>
          </a:r>
          <a:endParaRPr lang="en-US" dirty="0">
            <a:solidFill>
              <a:srgbClr val="000000"/>
            </a:solidFill>
            <a:latin typeface="Arial"/>
            <a:ea typeface="+mn-ea"/>
            <a:cs typeface="+mn-cs"/>
          </a:endParaRPr>
        </a:p>
      </dgm:t>
    </dgm:pt>
    <dgm:pt modelId="{FF28EF8A-BBA0-4706-B853-74D4C36E87C3}" type="parTrans" cxnId="{B6737C32-2974-4E66-B968-2827B4194F9C}">
      <dgm:prSet/>
      <dgm:spPr/>
      <dgm:t>
        <a:bodyPr/>
        <a:lstStyle/>
        <a:p>
          <a:endParaRPr lang="en-US">
            <a:solidFill>
              <a:srgbClr val="000000"/>
            </a:solidFill>
          </a:endParaRPr>
        </a:p>
      </dgm:t>
    </dgm:pt>
    <dgm:pt modelId="{15C73E62-8322-430F-8EAE-CEC371A90451}" type="sibTrans" cxnId="{B6737C32-2974-4E66-B968-2827B4194F9C}">
      <dgm:prSet/>
      <dgm:spPr/>
      <dgm:t>
        <a:bodyPr/>
        <a:lstStyle/>
        <a:p>
          <a:endParaRPr lang="en-US">
            <a:solidFill>
              <a:srgbClr val="000000"/>
            </a:solidFill>
          </a:endParaRPr>
        </a:p>
      </dgm:t>
    </dgm:pt>
    <dgm:pt modelId="{1D6E27C9-A9B7-422E-A075-2B973E03EAB9}" type="pres">
      <dgm:prSet presAssocID="{8B05D703-4312-4A95-825B-82731F93A612}" presName="Name0" presStyleCnt="0">
        <dgm:presLayoutVars>
          <dgm:dir/>
          <dgm:animLvl val="lvl"/>
          <dgm:resizeHandles val="exact"/>
        </dgm:presLayoutVars>
      </dgm:prSet>
      <dgm:spPr/>
      <dgm:t>
        <a:bodyPr/>
        <a:lstStyle/>
        <a:p>
          <a:endParaRPr lang="zh-CN" altLang="en-US"/>
        </a:p>
      </dgm:t>
    </dgm:pt>
    <dgm:pt modelId="{7626DFC4-A515-4656-A0B2-E03C7BDCA314}" type="pres">
      <dgm:prSet presAssocID="{860F9E32-238B-4C35-8BDA-957A3DE49B9C}" presName="composite" presStyleCnt="0"/>
      <dgm:spPr/>
    </dgm:pt>
    <dgm:pt modelId="{4593D32F-1CDA-4509-B3E4-E680FE8D93F7}" type="pres">
      <dgm:prSet presAssocID="{860F9E32-238B-4C35-8BDA-957A3DE49B9C}" presName="parTx" presStyleLbl="alignNode1" presStyleIdx="0" presStyleCnt="5">
        <dgm:presLayoutVars>
          <dgm:chMax val="0"/>
          <dgm:chPref val="0"/>
          <dgm:bulletEnabled val="1"/>
        </dgm:presLayoutVars>
      </dgm:prSet>
      <dgm:spPr>
        <a:prstGeom prst="rect">
          <a:avLst/>
        </a:prstGeom>
      </dgm:spPr>
      <dgm:t>
        <a:bodyPr/>
        <a:lstStyle/>
        <a:p>
          <a:endParaRPr lang="zh-CN" altLang="en-US"/>
        </a:p>
      </dgm:t>
    </dgm:pt>
    <dgm:pt modelId="{60863063-E087-431A-89EC-2378209DA583}" type="pres">
      <dgm:prSet presAssocID="{860F9E32-238B-4C35-8BDA-957A3DE49B9C}" presName="desTx" presStyleLbl="alignAccFollowNode1" presStyleIdx="0" presStyleCnt="5">
        <dgm:presLayoutVars>
          <dgm:bulletEnabled val="1"/>
        </dgm:presLayoutVars>
      </dgm:prSet>
      <dgm:spPr>
        <a:prstGeom prst="rect">
          <a:avLst/>
        </a:prstGeom>
      </dgm:spPr>
      <dgm:t>
        <a:bodyPr/>
        <a:lstStyle/>
        <a:p>
          <a:endParaRPr lang="zh-CN" altLang="en-US"/>
        </a:p>
      </dgm:t>
    </dgm:pt>
    <dgm:pt modelId="{11640A72-D235-4B80-8B3C-8F275DA56431}" type="pres">
      <dgm:prSet presAssocID="{00AB2207-9AE7-4078-8209-7A5F9D2033E9}" presName="space" presStyleCnt="0"/>
      <dgm:spPr/>
    </dgm:pt>
    <dgm:pt modelId="{D0FFEE1E-A0C5-4F31-9397-A1541DA1AB1F}" type="pres">
      <dgm:prSet presAssocID="{C10EA5FA-F208-4877-B83E-F71743C2EFB7}" presName="composite" presStyleCnt="0"/>
      <dgm:spPr/>
    </dgm:pt>
    <dgm:pt modelId="{77EC6172-F91F-4DCE-9AB0-322D34738A06}" type="pres">
      <dgm:prSet presAssocID="{C10EA5FA-F208-4877-B83E-F71743C2EFB7}" presName="parTx" presStyleLbl="alignNode1" presStyleIdx="1" presStyleCnt="5">
        <dgm:presLayoutVars>
          <dgm:chMax val="0"/>
          <dgm:chPref val="0"/>
          <dgm:bulletEnabled val="1"/>
        </dgm:presLayoutVars>
      </dgm:prSet>
      <dgm:spPr>
        <a:prstGeom prst="rect">
          <a:avLst/>
        </a:prstGeom>
      </dgm:spPr>
      <dgm:t>
        <a:bodyPr/>
        <a:lstStyle/>
        <a:p>
          <a:endParaRPr lang="zh-CN" altLang="en-US"/>
        </a:p>
      </dgm:t>
    </dgm:pt>
    <dgm:pt modelId="{D32CE3CB-61CB-4F59-BBBF-2774AA78E1FD}" type="pres">
      <dgm:prSet presAssocID="{C10EA5FA-F208-4877-B83E-F71743C2EFB7}" presName="desTx" presStyleLbl="alignAccFollowNode1" presStyleIdx="1" presStyleCnt="5">
        <dgm:presLayoutVars>
          <dgm:bulletEnabled val="1"/>
        </dgm:presLayoutVars>
      </dgm:prSet>
      <dgm:spPr>
        <a:prstGeom prst="rect">
          <a:avLst/>
        </a:prstGeom>
      </dgm:spPr>
      <dgm:t>
        <a:bodyPr/>
        <a:lstStyle/>
        <a:p>
          <a:endParaRPr lang="zh-CN" altLang="en-US"/>
        </a:p>
      </dgm:t>
    </dgm:pt>
    <dgm:pt modelId="{5327ECD4-4119-4AF8-9B3E-DD06223E8190}" type="pres">
      <dgm:prSet presAssocID="{82832CF4-8BB4-44BD-9159-9257772D79E1}" presName="space" presStyleCnt="0"/>
      <dgm:spPr/>
    </dgm:pt>
    <dgm:pt modelId="{A4E6021D-E4A7-4827-B5AB-7D403BD913BA}" type="pres">
      <dgm:prSet presAssocID="{B3A31A78-2920-46FC-8ACD-50096EF86D9B}" presName="composite" presStyleCnt="0"/>
      <dgm:spPr/>
    </dgm:pt>
    <dgm:pt modelId="{FAD35D33-C2BA-4726-A031-224A267974B4}" type="pres">
      <dgm:prSet presAssocID="{B3A31A78-2920-46FC-8ACD-50096EF86D9B}" presName="parTx" presStyleLbl="alignNode1" presStyleIdx="2" presStyleCnt="5">
        <dgm:presLayoutVars>
          <dgm:chMax val="0"/>
          <dgm:chPref val="0"/>
          <dgm:bulletEnabled val="1"/>
        </dgm:presLayoutVars>
      </dgm:prSet>
      <dgm:spPr>
        <a:prstGeom prst="rect">
          <a:avLst/>
        </a:prstGeom>
      </dgm:spPr>
      <dgm:t>
        <a:bodyPr/>
        <a:lstStyle/>
        <a:p>
          <a:endParaRPr lang="zh-CN" altLang="en-US"/>
        </a:p>
      </dgm:t>
    </dgm:pt>
    <dgm:pt modelId="{6FCDE4A5-44E4-4B66-8A39-283E976DAFBC}" type="pres">
      <dgm:prSet presAssocID="{B3A31A78-2920-46FC-8ACD-50096EF86D9B}" presName="desTx" presStyleLbl="alignAccFollowNode1" presStyleIdx="2" presStyleCnt="5">
        <dgm:presLayoutVars>
          <dgm:bulletEnabled val="1"/>
        </dgm:presLayoutVars>
      </dgm:prSet>
      <dgm:spPr>
        <a:prstGeom prst="rect">
          <a:avLst/>
        </a:prstGeom>
      </dgm:spPr>
      <dgm:t>
        <a:bodyPr/>
        <a:lstStyle/>
        <a:p>
          <a:endParaRPr lang="zh-CN" altLang="en-US"/>
        </a:p>
      </dgm:t>
    </dgm:pt>
    <dgm:pt modelId="{C868C5B5-9719-467C-8668-E698E889178D}" type="pres">
      <dgm:prSet presAssocID="{8EF8C5CD-772D-46DD-9EF8-0D6C23D1E8D1}" presName="space" presStyleCnt="0"/>
      <dgm:spPr/>
    </dgm:pt>
    <dgm:pt modelId="{CFC5C43B-1D4F-4C94-ACE0-F175580D4FE5}" type="pres">
      <dgm:prSet presAssocID="{9277D6CC-51EB-4C07-8B82-1C3AE6621995}" presName="composite" presStyleCnt="0"/>
      <dgm:spPr/>
    </dgm:pt>
    <dgm:pt modelId="{B56DA071-A713-40C4-8753-E8D29B804C69}" type="pres">
      <dgm:prSet presAssocID="{9277D6CC-51EB-4C07-8B82-1C3AE6621995}" presName="parTx" presStyleLbl="alignNode1" presStyleIdx="3" presStyleCnt="5">
        <dgm:presLayoutVars>
          <dgm:chMax val="0"/>
          <dgm:chPref val="0"/>
          <dgm:bulletEnabled val="1"/>
        </dgm:presLayoutVars>
      </dgm:prSet>
      <dgm:spPr>
        <a:prstGeom prst="rect">
          <a:avLst/>
        </a:prstGeom>
      </dgm:spPr>
      <dgm:t>
        <a:bodyPr/>
        <a:lstStyle/>
        <a:p>
          <a:endParaRPr lang="zh-CN" altLang="en-US"/>
        </a:p>
      </dgm:t>
    </dgm:pt>
    <dgm:pt modelId="{0A1C3B84-6158-4958-AAF4-1EE929F74A03}" type="pres">
      <dgm:prSet presAssocID="{9277D6CC-51EB-4C07-8B82-1C3AE6621995}" presName="desTx" presStyleLbl="alignAccFollowNode1" presStyleIdx="3" presStyleCnt="5">
        <dgm:presLayoutVars>
          <dgm:bulletEnabled val="1"/>
        </dgm:presLayoutVars>
      </dgm:prSet>
      <dgm:spPr>
        <a:prstGeom prst="rect">
          <a:avLst/>
        </a:prstGeom>
      </dgm:spPr>
      <dgm:t>
        <a:bodyPr/>
        <a:lstStyle/>
        <a:p>
          <a:endParaRPr lang="zh-CN" altLang="en-US"/>
        </a:p>
      </dgm:t>
    </dgm:pt>
    <dgm:pt modelId="{48F4F1B2-7564-4429-B19A-9B95D3B638E8}" type="pres">
      <dgm:prSet presAssocID="{16B6FCD5-C1CA-4577-BC7A-CD47DDBF72B9}" presName="space" presStyleCnt="0"/>
      <dgm:spPr/>
    </dgm:pt>
    <dgm:pt modelId="{12EA7712-C487-497D-BB91-511C6753033E}" type="pres">
      <dgm:prSet presAssocID="{A41F4974-CEBA-484A-B740-D49AE383A54F}" presName="composite" presStyleCnt="0"/>
      <dgm:spPr/>
    </dgm:pt>
    <dgm:pt modelId="{F1900054-8839-42B6-8CE1-87990E4552A1}" type="pres">
      <dgm:prSet presAssocID="{A41F4974-CEBA-484A-B740-D49AE383A54F}" presName="parTx" presStyleLbl="alignNode1" presStyleIdx="4" presStyleCnt="5">
        <dgm:presLayoutVars>
          <dgm:chMax val="0"/>
          <dgm:chPref val="0"/>
          <dgm:bulletEnabled val="1"/>
        </dgm:presLayoutVars>
      </dgm:prSet>
      <dgm:spPr>
        <a:prstGeom prst="rect">
          <a:avLst/>
        </a:prstGeom>
      </dgm:spPr>
      <dgm:t>
        <a:bodyPr/>
        <a:lstStyle/>
        <a:p>
          <a:endParaRPr lang="zh-CN" altLang="en-US"/>
        </a:p>
      </dgm:t>
    </dgm:pt>
    <dgm:pt modelId="{BB4601B8-80E7-41AA-A766-1E784E0EC7EF}" type="pres">
      <dgm:prSet presAssocID="{A41F4974-CEBA-484A-B740-D49AE383A54F}" presName="desTx" presStyleLbl="alignAccFollowNode1" presStyleIdx="4" presStyleCnt="5">
        <dgm:presLayoutVars>
          <dgm:bulletEnabled val="1"/>
        </dgm:presLayoutVars>
      </dgm:prSet>
      <dgm:spPr>
        <a:prstGeom prst="rect">
          <a:avLst/>
        </a:prstGeom>
      </dgm:spPr>
      <dgm:t>
        <a:bodyPr/>
        <a:lstStyle/>
        <a:p>
          <a:endParaRPr lang="zh-CN" altLang="en-US"/>
        </a:p>
      </dgm:t>
    </dgm:pt>
  </dgm:ptLst>
  <dgm:cxnLst>
    <dgm:cxn modelId="{49AF1739-30D3-40C4-9A23-BD2D2A0A46A4}" srcId="{8B05D703-4312-4A95-825B-82731F93A612}" destId="{860F9E32-238B-4C35-8BDA-957A3DE49B9C}" srcOrd="0" destOrd="0" parTransId="{7AB2087C-97E8-4B0B-9053-C7E96B009319}" sibTransId="{00AB2207-9AE7-4078-8209-7A5F9D2033E9}"/>
    <dgm:cxn modelId="{3080E7F1-3939-4FF0-A69E-36F5FADFE821}" type="presOf" srcId="{B0E248B6-3364-4788-A7A4-877D764782FF}" destId="{6FCDE4A5-44E4-4B66-8A39-283E976DAFBC}" srcOrd="0" destOrd="2" presId="urn:microsoft.com/office/officeart/2005/8/layout/hList1"/>
    <dgm:cxn modelId="{BDC1F5D2-EA03-41CD-ADF6-2F3AA581C686}" srcId="{C10EA5FA-F208-4877-B83E-F71743C2EFB7}" destId="{C3DFF31B-2E57-44DA-ACE5-5655F9C935B9}" srcOrd="1" destOrd="0" parTransId="{4F54D585-0BB7-438A-BC4F-0CEED9DB9C23}" sibTransId="{6BAC1772-FC46-4523-AEE7-D8330C06C7FD}"/>
    <dgm:cxn modelId="{71674540-5420-4F99-9BDE-B04D85ACF411}" type="presOf" srcId="{CCC9C32C-2A6C-4D90-BB1A-AB66386B30A1}" destId="{0A1C3B84-6158-4958-AAF4-1EE929F74A03}" srcOrd="0" destOrd="0" presId="urn:microsoft.com/office/officeart/2005/8/layout/hList1"/>
    <dgm:cxn modelId="{ECC12FD2-3BE5-4F84-A8B6-2562FE90DB35}" srcId="{8B05D703-4312-4A95-825B-82731F93A612}" destId="{9277D6CC-51EB-4C07-8B82-1C3AE6621995}" srcOrd="3" destOrd="0" parTransId="{D6B8BCD3-935E-4D47-90B4-4D15876AB4F9}" sibTransId="{16B6FCD5-C1CA-4577-BC7A-CD47DDBF72B9}"/>
    <dgm:cxn modelId="{21D82F31-57B7-473B-86D0-B719B34D4271}" type="presOf" srcId="{DFDAADBC-CAA6-4013-A1D4-D43CF76CF94E}" destId="{6FCDE4A5-44E4-4B66-8A39-283E976DAFBC}" srcOrd="0" destOrd="4" presId="urn:microsoft.com/office/officeart/2005/8/layout/hList1"/>
    <dgm:cxn modelId="{B1C56901-73E0-447D-A2AD-A15E91AE2890}" srcId="{B3A31A78-2920-46FC-8ACD-50096EF86D9B}" destId="{B267D084-E7AC-49EF-AEBB-1002CDA0DE0E}" srcOrd="3" destOrd="0" parTransId="{B2162899-90E9-48B1-8546-E748A7A1CDA1}" sibTransId="{8683BCCE-0E82-4D66-87E9-603B3477D29C}"/>
    <dgm:cxn modelId="{4B334765-B1C8-4450-83F0-7F505767B794}" type="presOf" srcId="{1F2EA558-F947-47B2-BC64-AB01EE01C53E}" destId="{D32CE3CB-61CB-4F59-BBBF-2774AA78E1FD}" srcOrd="0" destOrd="0" presId="urn:microsoft.com/office/officeart/2005/8/layout/hList1"/>
    <dgm:cxn modelId="{A7B03676-A914-436F-AB2F-A8EAA3E12192}" type="presOf" srcId="{E8ABE06C-6911-48FF-A067-5BB822AEF0A7}" destId="{BB4601B8-80E7-41AA-A766-1E784E0EC7EF}" srcOrd="0" destOrd="0" presId="urn:microsoft.com/office/officeart/2005/8/layout/hList1"/>
    <dgm:cxn modelId="{C78948A6-B000-4BD9-A59B-118C4BB79B88}" type="presOf" srcId="{C3DFF31B-2E57-44DA-ACE5-5655F9C935B9}" destId="{D32CE3CB-61CB-4F59-BBBF-2774AA78E1FD}" srcOrd="0" destOrd="1" presId="urn:microsoft.com/office/officeart/2005/8/layout/hList1"/>
    <dgm:cxn modelId="{FB60CF11-9F03-4B53-9D7E-0D650FAC0D27}" srcId="{C10EA5FA-F208-4877-B83E-F71743C2EFB7}" destId="{1F2EA558-F947-47B2-BC64-AB01EE01C53E}" srcOrd="0" destOrd="0" parTransId="{EF81983D-5416-4F49-860E-3ADCE8428F9D}" sibTransId="{44A8AEF6-E890-454B-910B-2C761B1E9682}"/>
    <dgm:cxn modelId="{DE5655F6-CFE9-4F02-8310-DFDE3734DAB7}" srcId="{B3A31A78-2920-46FC-8ACD-50096EF86D9B}" destId="{B0E248B6-3364-4788-A7A4-877D764782FF}" srcOrd="2" destOrd="0" parTransId="{8AD4FB6B-8C4F-420C-AAAC-93CF52F766DA}" sibTransId="{C166EFCB-3385-4019-A0EE-1A9F39288A67}"/>
    <dgm:cxn modelId="{228172B9-ED03-4DE9-AF7C-722820617E70}" type="presOf" srcId="{B3A31A78-2920-46FC-8ACD-50096EF86D9B}" destId="{FAD35D33-C2BA-4726-A031-224A267974B4}" srcOrd="0" destOrd="0" presId="urn:microsoft.com/office/officeart/2005/8/layout/hList1"/>
    <dgm:cxn modelId="{9C76A0AE-8D94-46FA-9108-E439C6BA7016}" type="presOf" srcId="{C10EA5FA-F208-4877-B83E-F71743C2EFB7}" destId="{77EC6172-F91F-4DCE-9AB0-322D34738A06}" srcOrd="0" destOrd="0" presId="urn:microsoft.com/office/officeart/2005/8/layout/hList1"/>
    <dgm:cxn modelId="{443A3FF8-C46A-4595-AE16-3D515E4EE412}" type="presOf" srcId="{0D52A5AE-938A-4B71-8C76-8C25E1113C4A}" destId="{6FCDE4A5-44E4-4B66-8A39-283E976DAFBC}" srcOrd="0" destOrd="0" presId="urn:microsoft.com/office/officeart/2005/8/layout/hList1"/>
    <dgm:cxn modelId="{B52948D5-9F96-4A0A-BBAA-B52197FF54EA}" type="presOf" srcId="{57E6978E-B590-42CC-885C-AEF504A8976A}" destId="{D32CE3CB-61CB-4F59-BBBF-2774AA78E1FD}" srcOrd="0" destOrd="3" presId="urn:microsoft.com/office/officeart/2005/8/layout/hList1"/>
    <dgm:cxn modelId="{788C1276-3A18-4FC2-A7CD-84DC5D894678}" type="presOf" srcId="{B267D084-E7AC-49EF-AEBB-1002CDA0DE0E}" destId="{6FCDE4A5-44E4-4B66-8A39-283E976DAFBC}" srcOrd="0" destOrd="3" presId="urn:microsoft.com/office/officeart/2005/8/layout/hList1"/>
    <dgm:cxn modelId="{E04A16CC-1346-4C89-B2D0-A02CAA25CA67}" srcId="{9277D6CC-51EB-4C07-8B82-1C3AE6621995}" destId="{CCC9C32C-2A6C-4D90-BB1A-AB66386B30A1}" srcOrd="0" destOrd="0" parTransId="{1A4AD94D-2740-425C-9284-C2CCC3DA7CB6}" sibTransId="{6BC9BC50-BE17-4FB8-97CF-F815FEACC0E8}"/>
    <dgm:cxn modelId="{E43C1C44-E75B-4D0A-8FC3-6D967307E5CE}" srcId="{C10EA5FA-F208-4877-B83E-F71743C2EFB7}" destId="{3A8E2880-E628-4E19-AE31-59B724E23E6F}" srcOrd="2" destOrd="0" parTransId="{2B65F8B9-01B5-44AF-8AB8-A86F11B059A8}" sibTransId="{4AABF402-F1A8-4F67-BD42-6B0A66594011}"/>
    <dgm:cxn modelId="{E745382F-7684-4B99-9E8C-AF12422C180C}" type="presOf" srcId="{D0432086-01E8-436E-B564-EDBCFACDC546}" destId="{60863063-E087-431A-89EC-2378209DA583}" srcOrd="0" destOrd="0" presId="urn:microsoft.com/office/officeart/2005/8/layout/hList1"/>
    <dgm:cxn modelId="{69C54966-10F5-4075-BD4B-817D5AC3B6D5}" type="presOf" srcId="{9277D6CC-51EB-4C07-8B82-1C3AE6621995}" destId="{B56DA071-A713-40C4-8753-E8D29B804C69}" srcOrd="0" destOrd="0" presId="urn:microsoft.com/office/officeart/2005/8/layout/hList1"/>
    <dgm:cxn modelId="{D5FEFB5E-1377-4EF9-B9A6-3184481E488D}" type="presOf" srcId="{13D1EBB9-D47C-4F81-B2B8-C9C45087955B}" destId="{6FCDE4A5-44E4-4B66-8A39-283E976DAFBC}" srcOrd="0" destOrd="1" presId="urn:microsoft.com/office/officeart/2005/8/layout/hList1"/>
    <dgm:cxn modelId="{64692214-C7BE-42D7-8631-FA9C8EE0F87A}" type="presOf" srcId="{860F9E32-238B-4C35-8BDA-957A3DE49B9C}" destId="{4593D32F-1CDA-4509-B3E4-E680FE8D93F7}" srcOrd="0" destOrd="0" presId="urn:microsoft.com/office/officeart/2005/8/layout/hList1"/>
    <dgm:cxn modelId="{FF9B2BA7-C753-4025-9C4F-1FC23949A630}" type="presOf" srcId="{A41F4974-CEBA-484A-B740-D49AE383A54F}" destId="{F1900054-8839-42B6-8CE1-87990E4552A1}" srcOrd="0" destOrd="0" presId="urn:microsoft.com/office/officeart/2005/8/layout/hList1"/>
    <dgm:cxn modelId="{E9A3814F-53EE-4BF2-9EC6-FA893050B7F6}" srcId="{860F9E32-238B-4C35-8BDA-957A3DE49B9C}" destId="{D0432086-01E8-436E-B564-EDBCFACDC546}" srcOrd="0" destOrd="0" parTransId="{C033E303-BC80-45F8-97F8-5A03CF0795E4}" sibTransId="{1F4EF1CD-062F-4030-8A92-51B95E5DEB4C}"/>
    <dgm:cxn modelId="{1486CEB7-294D-423B-BEBB-0C562D12F39F}" srcId="{8B05D703-4312-4A95-825B-82731F93A612}" destId="{A41F4974-CEBA-484A-B740-D49AE383A54F}" srcOrd="4" destOrd="0" parTransId="{EB15A8D7-9C62-4A32-9D0C-93D13BB94F7E}" sibTransId="{7B1DDE94-9CDE-4BA0-BD7C-C6177A452E02}"/>
    <dgm:cxn modelId="{42BFBDF5-4189-423B-B552-EB6B0F479740}" srcId="{8B05D703-4312-4A95-825B-82731F93A612}" destId="{B3A31A78-2920-46FC-8ACD-50096EF86D9B}" srcOrd="2" destOrd="0" parTransId="{9103871E-9644-4744-BC54-E0DB57ECD2C9}" sibTransId="{8EF8C5CD-772D-46DD-9EF8-0D6C23D1E8D1}"/>
    <dgm:cxn modelId="{98829A29-38F3-441E-A62C-E1D30C161122}" type="presOf" srcId="{9E798923-ECB3-47BB-B752-D8A4AAA93858}" destId="{60863063-E087-431A-89EC-2378209DA583}" srcOrd="0" destOrd="1" presId="urn:microsoft.com/office/officeart/2005/8/layout/hList1"/>
    <dgm:cxn modelId="{1B3CB940-1022-43CF-BF7F-B2EA530BAE4A}" srcId="{8B05D703-4312-4A95-825B-82731F93A612}" destId="{C10EA5FA-F208-4877-B83E-F71743C2EFB7}" srcOrd="1" destOrd="0" parTransId="{CB5554F9-7795-4895-A63A-A09FEFC90188}" sibTransId="{82832CF4-8BB4-44BD-9159-9257772D79E1}"/>
    <dgm:cxn modelId="{B6737C32-2974-4E66-B968-2827B4194F9C}" srcId="{A41F4974-CEBA-484A-B740-D49AE383A54F}" destId="{E8ABE06C-6911-48FF-A067-5BB822AEF0A7}" srcOrd="0" destOrd="0" parTransId="{FF28EF8A-BBA0-4706-B853-74D4C36E87C3}" sibTransId="{15C73E62-8322-430F-8EAE-CEC371A90451}"/>
    <dgm:cxn modelId="{3A9AF51B-7329-42B3-BBDD-7E93B7306CFF}" srcId="{860F9E32-238B-4C35-8BDA-957A3DE49B9C}" destId="{9E798923-ECB3-47BB-B752-D8A4AAA93858}" srcOrd="1" destOrd="0" parTransId="{99C2CDC1-8871-4876-A35A-5C3DFBDC2550}" sibTransId="{96C7C4D3-F419-4501-8052-A85A2474EB8D}"/>
    <dgm:cxn modelId="{B8BA1253-779A-4F30-B3B5-DDE523D86BCF}" type="presOf" srcId="{8B05D703-4312-4A95-825B-82731F93A612}" destId="{1D6E27C9-A9B7-422E-A075-2B973E03EAB9}" srcOrd="0" destOrd="0" presId="urn:microsoft.com/office/officeart/2005/8/layout/hList1"/>
    <dgm:cxn modelId="{C32CA08A-8EBA-43CF-8FAE-3C68A3CB5AD2}" srcId="{C10EA5FA-F208-4877-B83E-F71743C2EFB7}" destId="{57E6978E-B590-42CC-885C-AEF504A8976A}" srcOrd="3" destOrd="0" parTransId="{5BCA99FE-5FCD-4D37-9D6B-9DA646906D4F}" sibTransId="{E466820D-B5D6-4CA9-AF47-5F04D160E6F5}"/>
    <dgm:cxn modelId="{5F12CB28-28EE-431A-A2EC-E4EFCC5E43FA}" srcId="{B3A31A78-2920-46FC-8ACD-50096EF86D9B}" destId="{DFDAADBC-CAA6-4013-A1D4-D43CF76CF94E}" srcOrd="4" destOrd="0" parTransId="{29C10160-61A0-41AB-A9F7-5A01E14FA855}" sibTransId="{484FA06C-70FB-43F1-B8BD-7E85F9B5A73B}"/>
    <dgm:cxn modelId="{4A030A49-E65F-4500-999D-0C03681EF0A5}" type="presOf" srcId="{3A8E2880-E628-4E19-AE31-59B724E23E6F}" destId="{D32CE3CB-61CB-4F59-BBBF-2774AA78E1FD}" srcOrd="0" destOrd="2" presId="urn:microsoft.com/office/officeart/2005/8/layout/hList1"/>
    <dgm:cxn modelId="{4DF63FB7-1703-4914-A601-15F26161E776}" srcId="{B3A31A78-2920-46FC-8ACD-50096EF86D9B}" destId="{13D1EBB9-D47C-4F81-B2B8-C9C45087955B}" srcOrd="1" destOrd="0" parTransId="{4F5F6783-04EE-4F32-8327-A2A1E8B93A74}" sibTransId="{1D0370B7-056D-42CD-AD45-BEBB133D37C6}"/>
    <dgm:cxn modelId="{6D571710-D6B2-4E8B-B21B-FD36076080E8}" srcId="{B3A31A78-2920-46FC-8ACD-50096EF86D9B}" destId="{0D52A5AE-938A-4B71-8C76-8C25E1113C4A}" srcOrd="0" destOrd="0" parTransId="{BC5C2104-E3D0-4A8F-BE79-F51F7A606054}" sibTransId="{06A89D60-80A7-499E-86D6-8A1445C8AA8B}"/>
    <dgm:cxn modelId="{0C34C4FB-6172-481A-9A0E-D410DCD9B71F}" type="presParOf" srcId="{1D6E27C9-A9B7-422E-A075-2B973E03EAB9}" destId="{7626DFC4-A515-4656-A0B2-E03C7BDCA314}" srcOrd="0" destOrd="0" presId="urn:microsoft.com/office/officeart/2005/8/layout/hList1"/>
    <dgm:cxn modelId="{6EA0F273-3580-47C7-AFEB-8AA9AA79AAD6}" type="presParOf" srcId="{7626DFC4-A515-4656-A0B2-E03C7BDCA314}" destId="{4593D32F-1CDA-4509-B3E4-E680FE8D93F7}" srcOrd="0" destOrd="0" presId="urn:microsoft.com/office/officeart/2005/8/layout/hList1"/>
    <dgm:cxn modelId="{D0AC5B0C-962B-45AA-BFB0-01A347617F7C}" type="presParOf" srcId="{7626DFC4-A515-4656-A0B2-E03C7BDCA314}" destId="{60863063-E087-431A-89EC-2378209DA583}" srcOrd="1" destOrd="0" presId="urn:microsoft.com/office/officeart/2005/8/layout/hList1"/>
    <dgm:cxn modelId="{D67B0CFE-50B6-4636-8A78-09B308DA95EB}" type="presParOf" srcId="{1D6E27C9-A9B7-422E-A075-2B973E03EAB9}" destId="{11640A72-D235-4B80-8B3C-8F275DA56431}" srcOrd="1" destOrd="0" presId="urn:microsoft.com/office/officeart/2005/8/layout/hList1"/>
    <dgm:cxn modelId="{6947A9C2-9F69-42A0-AE80-05CC4A9816E7}" type="presParOf" srcId="{1D6E27C9-A9B7-422E-A075-2B973E03EAB9}" destId="{D0FFEE1E-A0C5-4F31-9397-A1541DA1AB1F}" srcOrd="2" destOrd="0" presId="urn:microsoft.com/office/officeart/2005/8/layout/hList1"/>
    <dgm:cxn modelId="{AA55E8C2-A45A-41D0-AEA3-67B895330E9D}" type="presParOf" srcId="{D0FFEE1E-A0C5-4F31-9397-A1541DA1AB1F}" destId="{77EC6172-F91F-4DCE-9AB0-322D34738A06}" srcOrd="0" destOrd="0" presId="urn:microsoft.com/office/officeart/2005/8/layout/hList1"/>
    <dgm:cxn modelId="{96323B36-A426-43F7-B85B-CFD0B792A136}" type="presParOf" srcId="{D0FFEE1E-A0C5-4F31-9397-A1541DA1AB1F}" destId="{D32CE3CB-61CB-4F59-BBBF-2774AA78E1FD}" srcOrd="1" destOrd="0" presId="urn:microsoft.com/office/officeart/2005/8/layout/hList1"/>
    <dgm:cxn modelId="{93B79C56-1790-4A10-958B-690AC4E72987}" type="presParOf" srcId="{1D6E27C9-A9B7-422E-A075-2B973E03EAB9}" destId="{5327ECD4-4119-4AF8-9B3E-DD06223E8190}" srcOrd="3" destOrd="0" presId="urn:microsoft.com/office/officeart/2005/8/layout/hList1"/>
    <dgm:cxn modelId="{5EE800BF-6911-40D9-A491-64858F0E07E9}" type="presParOf" srcId="{1D6E27C9-A9B7-422E-A075-2B973E03EAB9}" destId="{A4E6021D-E4A7-4827-B5AB-7D403BD913BA}" srcOrd="4" destOrd="0" presId="urn:microsoft.com/office/officeart/2005/8/layout/hList1"/>
    <dgm:cxn modelId="{48955153-8E90-429F-BF87-5AC1B8A1B85C}" type="presParOf" srcId="{A4E6021D-E4A7-4827-B5AB-7D403BD913BA}" destId="{FAD35D33-C2BA-4726-A031-224A267974B4}" srcOrd="0" destOrd="0" presId="urn:microsoft.com/office/officeart/2005/8/layout/hList1"/>
    <dgm:cxn modelId="{481CF5B9-9933-4E6D-999F-723362DD0430}" type="presParOf" srcId="{A4E6021D-E4A7-4827-B5AB-7D403BD913BA}" destId="{6FCDE4A5-44E4-4B66-8A39-283E976DAFBC}" srcOrd="1" destOrd="0" presId="urn:microsoft.com/office/officeart/2005/8/layout/hList1"/>
    <dgm:cxn modelId="{DD539ECD-0E55-4A30-B7E0-C5B40B7C05F7}" type="presParOf" srcId="{1D6E27C9-A9B7-422E-A075-2B973E03EAB9}" destId="{C868C5B5-9719-467C-8668-E698E889178D}" srcOrd="5" destOrd="0" presId="urn:microsoft.com/office/officeart/2005/8/layout/hList1"/>
    <dgm:cxn modelId="{6B962EB0-79A6-4F33-B618-5504E5F16DE6}" type="presParOf" srcId="{1D6E27C9-A9B7-422E-A075-2B973E03EAB9}" destId="{CFC5C43B-1D4F-4C94-ACE0-F175580D4FE5}" srcOrd="6" destOrd="0" presId="urn:microsoft.com/office/officeart/2005/8/layout/hList1"/>
    <dgm:cxn modelId="{5826B92A-9ED6-4FD6-A1E4-363D8BE2B618}" type="presParOf" srcId="{CFC5C43B-1D4F-4C94-ACE0-F175580D4FE5}" destId="{B56DA071-A713-40C4-8753-E8D29B804C69}" srcOrd="0" destOrd="0" presId="urn:microsoft.com/office/officeart/2005/8/layout/hList1"/>
    <dgm:cxn modelId="{AB73A795-4F62-436E-A186-A14AD1C95407}" type="presParOf" srcId="{CFC5C43B-1D4F-4C94-ACE0-F175580D4FE5}" destId="{0A1C3B84-6158-4958-AAF4-1EE929F74A03}" srcOrd="1" destOrd="0" presId="urn:microsoft.com/office/officeart/2005/8/layout/hList1"/>
    <dgm:cxn modelId="{2305369B-9096-4E4A-A0E9-B9170FD1166D}" type="presParOf" srcId="{1D6E27C9-A9B7-422E-A075-2B973E03EAB9}" destId="{48F4F1B2-7564-4429-B19A-9B95D3B638E8}" srcOrd="7" destOrd="0" presId="urn:microsoft.com/office/officeart/2005/8/layout/hList1"/>
    <dgm:cxn modelId="{263A6430-2A2D-4FDF-8316-FB314309A2D9}" type="presParOf" srcId="{1D6E27C9-A9B7-422E-A075-2B973E03EAB9}" destId="{12EA7712-C487-497D-BB91-511C6753033E}" srcOrd="8" destOrd="0" presId="urn:microsoft.com/office/officeart/2005/8/layout/hList1"/>
    <dgm:cxn modelId="{F298B98E-0C3C-4553-A30A-0D2CE081DDD4}" type="presParOf" srcId="{12EA7712-C487-497D-BB91-511C6753033E}" destId="{F1900054-8839-42B6-8CE1-87990E4552A1}" srcOrd="0" destOrd="0" presId="urn:microsoft.com/office/officeart/2005/8/layout/hList1"/>
    <dgm:cxn modelId="{1CA383E2-19FE-4D58-AC02-BDAD6B7B261E}" type="presParOf" srcId="{12EA7712-C487-497D-BB91-511C6753033E}" destId="{BB4601B8-80E7-41AA-A766-1E784E0EC7EF}"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A40D56-23A3-4D10-BFEF-4DA8DFE9E5E5}" type="doc">
      <dgm:prSet loTypeId="urn:microsoft.com/office/officeart/2005/8/layout/radial6" loCatId="cycle" qsTypeId="urn:microsoft.com/office/officeart/2005/8/quickstyle/3d3" qsCatId="3D" csTypeId="urn:microsoft.com/office/officeart/2005/8/colors/colorful4" csCatId="colorful" phldr="1"/>
      <dgm:spPr/>
      <dgm:t>
        <a:bodyPr/>
        <a:lstStyle/>
        <a:p>
          <a:endParaRPr lang="en-US"/>
        </a:p>
      </dgm:t>
    </dgm:pt>
    <dgm:pt modelId="{0305A96E-6717-4A89-AED6-841C976FB924}">
      <dgm:prSet phldrT="[Text]"/>
      <dgm:spPr>
        <a:xfrm>
          <a:off x="1465212" y="1150832"/>
          <a:ext cx="1260574" cy="1260574"/>
        </a:xfrm>
        <a:solidFill>
          <a:srgbClr val="D8D000">
            <a:hueOff val="0"/>
            <a:satOff val="0"/>
            <a:lumOff val="0"/>
            <a:alphaOff val="0"/>
          </a:srgb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r>
            <a:rPr lang="zh-CN" altLang="en-US" dirty="0">
              <a:solidFill>
                <a:sysClr val="window" lastClr="FFFFFF"/>
              </a:solidFill>
              <a:latin typeface="Arial"/>
              <a:ea typeface="黑体"/>
              <a:cs typeface="+mn-cs"/>
            </a:rPr>
            <a:t>部品材料</a:t>
          </a:r>
          <a:endParaRPr lang="en-US" dirty="0">
            <a:solidFill>
              <a:sysClr val="window" lastClr="FFFFFF"/>
            </a:solidFill>
            <a:latin typeface="Arial"/>
            <a:ea typeface="+mn-ea"/>
            <a:cs typeface="+mn-cs"/>
          </a:endParaRPr>
        </a:p>
      </dgm:t>
    </dgm:pt>
    <dgm:pt modelId="{7D888657-A2BF-4AFD-9B1A-DC615C43219B}" type="parTrans" cxnId="{EA8381FA-6BEA-4F9E-AFBB-A5A8129696E2}">
      <dgm:prSet/>
      <dgm:spPr/>
      <dgm:t>
        <a:bodyPr/>
        <a:lstStyle/>
        <a:p>
          <a:endParaRPr lang="en-US"/>
        </a:p>
      </dgm:t>
    </dgm:pt>
    <dgm:pt modelId="{5DC31D25-FDD0-4D34-B829-96C05A6B1DC7}" type="sibTrans" cxnId="{EA8381FA-6BEA-4F9E-AFBB-A5A8129696E2}">
      <dgm:prSet/>
      <dgm:spPr/>
      <dgm:t>
        <a:bodyPr/>
        <a:lstStyle/>
        <a:p>
          <a:endParaRPr lang="en-US"/>
        </a:p>
      </dgm:t>
    </dgm:pt>
    <dgm:pt modelId="{BFA7CB01-F0FC-46A9-8D89-B1EC85E3E850}">
      <dgm:prSet phldrT="[Text]"/>
      <dgm:spPr>
        <a:xfrm>
          <a:off x="1654299" y="1140"/>
          <a:ext cx="882401" cy="882401"/>
        </a:xfrm>
        <a:solidFill>
          <a:srgbClr val="76BE5B">
            <a:hueOff val="0"/>
            <a:satOff val="0"/>
            <a:lumOff val="0"/>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r>
            <a:rPr lang="zh-CN" altLang="en-US" dirty="0">
              <a:solidFill>
                <a:sysClr val="window" lastClr="FFFFFF"/>
              </a:solidFill>
              <a:latin typeface="Arial"/>
              <a:ea typeface="黑体"/>
              <a:cs typeface="+mn-cs"/>
            </a:rPr>
            <a:t>数据观察</a:t>
          </a:r>
          <a:endParaRPr lang="en-US" dirty="0">
            <a:solidFill>
              <a:sysClr val="window" lastClr="FFFFFF"/>
            </a:solidFill>
            <a:latin typeface="Arial"/>
            <a:ea typeface="+mn-ea"/>
            <a:cs typeface="+mn-cs"/>
          </a:endParaRPr>
        </a:p>
      </dgm:t>
    </dgm:pt>
    <dgm:pt modelId="{3C2B57BF-7800-4ABB-A40A-A09649A35188}" type="parTrans" cxnId="{1F3D1F5A-465B-4EE3-9775-CCFE8141887B}">
      <dgm:prSet/>
      <dgm:spPr/>
      <dgm:t>
        <a:bodyPr/>
        <a:lstStyle/>
        <a:p>
          <a:endParaRPr lang="en-US"/>
        </a:p>
      </dgm:t>
    </dgm:pt>
    <dgm:pt modelId="{6D35EECB-ECE5-4D1B-9C3F-9F3A593B08B0}" type="sibTrans" cxnId="{1F3D1F5A-465B-4EE3-9775-CCFE8141887B}">
      <dgm:prSet/>
      <dgm:spPr>
        <a:xfrm>
          <a:off x="724955" y="410574"/>
          <a:ext cx="2741089" cy="2741089"/>
        </a:xfrm>
        <a:solidFill>
          <a:srgbClr val="76BE5B">
            <a:hueOff val="0"/>
            <a:satOff val="0"/>
            <a:lumOff val="0"/>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gm:spPr>
      <dgm:t>
        <a:bodyPr/>
        <a:lstStyle/>
        <a:p>
          <a:endParaRPr lang="en-US"/>
        </a:p>
      </dgm:t>
    </dgm:pt>
    <dgm:pt modelId="{5472DE08-2439-4395-8706-8227F03559F4}">
      <dgm:prSet phldrT="[Text]"/>
      <dgm:spPr>
        <a:xfrm>
          <a:off x="2813715" y="2009307"/>
          <a:ext cx="882401" cy="882401"/>
        </a:xfrm>
        <a:solidFill>
          <a:srgbClr val="76BE5B">
            <a:hueOff val="1184612"/>
            <a:satOff val="28385"/>
            <a:lumOff val="-18137"/>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r>
            <a:rPr lang="zh-CN" altLang="en-US" dirty="0">
              <a:solidFill>
                <a:sysClr val="window" lastClr="FFFFFF">
                  <a:lumMod val="65000"/>
                </a:sysClr>
              </a:solidFill>
              <a:latin typeface="Arial"/>
              <a:ea typeface="黑体"/>
              <a:cs typeface="+mn-cs"/>
            </a:rPr>
            <a:t>数据规划</a:t>
          </a:r>
          <a:endParaRPr lang="en-US" dirty="0">
            <a:solidFill>
              <a:sysClr val="window" lastClr="FFFFFF">
                <a:lumMod val="65000"/>
              </a:sysClr>
            </a:solidFill>
            <a:latin typeface="Arial"/>
            <a:ea typeface="+mn-ea"/>
            <a:cs typeface="+mn-cs"/>
          </a:endParaRPr>
        </a:p>
      </dgm:t>
    </dgm:pt>
    <dgm:pt modelId="{BECCDB2D-B433-4AD3-8F0D-7789BA5FC114}" type="parTrans" cxnId="{D369394A-DA20-4248-A616-3BBF101D2D58}">
      <dgm:prSet/>
      <dgm:spPr/>
      <dgm:t>
        <a:bodyPr/>
        <a:lstStyle/>
        <a:p>
          <a:endParaRPr lang="en-US"/>
        </a:p>
      </dgm:t>
    </dgm:pt>
    <dgm:pt modelId="{E5D5107D-A2E0-4EDA-8413-1F0C2316382F}" type="sibTrans" cxnId="{D369394A-DA20-4248-A616-3BBF101D2D58}">
      <dgm:prSet/>
      <dgm:spPr>
        <a:xfrm>
          <a:off x="724955" y="410574"/>
          <a:ext cx="2741089" cy="2741089"/>
        </a:xfrm>
        <a:solidFill>
          <a:srgbClr val="76BE5B">
            <a:hueOff val="1184612"/>
            <a:satOff val="28385"/>
            <a:lumOff val="-18137"/>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gm:spPr>
      <dgm:t>
        <a:bodyPr/>
        <a:lstStyle/>
        <a:p>
          <a:endParaRPr lang="en-US"/>
        </a:p>
      </dgm:t>
    </dgm:pt>
    <dgm:pt modelId="{17D905FE-3B7C-411A-A5B2-7CE6409E712E}">
      <dgm:prSet phldrT="[Text]"/>
      <dgm:spPr>
        <a:xfrm>
          <a:off x="494883" y="2009307"/>
          <a:ext cx="882401" cy="882401"/>
        </a:xfrm>
        <a:solidFill>
          <a:srgbClr val="76BE5B">
            <a:hueOff val="2369224"/>
            <a:satOff val="56769"/>
            <a:lumOff val="-36275"/>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r>
            <a:rPr lang="zh-CN" altLang="en-US" dirty="0">
              <a:solidFill>
                <a:sysClr val="window" lastClr="FFFFFF">
                  <a:lumMod val="50000"/>
                </a:sysClr>
              </a:solidFill>
              <a:latin typeface="Arial"/>
              <a:ea typeface="黑体"/>
              <a:cs typeface="+mn-cs"/>
            </a:rPr>
            <a:t>数据分析</a:t>
          </a:r>
          <a:endParaRPr lang="en-US" dirty="0">
            <a:solidFill>
              <a:sysClr val="window" lastClr="FFFFFF">
                <a:lumMod val="50000"/>
              </a:sysClr>
            </a:solidFill>
            <a:latin typeface="Arial"/>
            <a:ea typeface="+mn-ea"/>
            <a:cs typeface="+mn-cs"/>
          </a:endParaRPr>
        </a:p>
      </dgm:t>
    </dgm:pt>
    <dgm:pt modelId="{F23419EF-09E5-4DBB-823E-7D9DB4638076}" type="parTrans" cxnId="{169B6F49-8A2E-453A-A05F-C913BB48E5D4}">
      <dgm:prSet/>
      <dgm:spPr/>
      <dgm:t>
        <a:bodyPr/>
        <a:lstStyle/>
        <a:p>
          <a:endParaRPr lang="en-US"/>
        </a:p>
      </dgm:t>
    </dgm:pt>
    <dgm:pt modelId="{3F399E2F-41C6-4623-872E-5A80A0C60EF3}" type="sibTrans" cxnId="{169B6F49-8A2E-453A-A05F-C913BB48E5D4}">
      <dgm:prSet/>
      <dgm:spPr>
        <a:xfrm>
          <a:off x="724955" y="410574"/>
          <a:ext cx="2741089" cy="2741089"/>
        </a:xfrm>
        <a:solidFill>
          <a:srgbClr val="76BE5B">
            <a:hueOff val="2369224"/>
            <a:satOff val="56769"/>
            <a:lumOff val="-36275"/>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gm:spPr>
      <dgm:t>
        <a:bodyPr/>
        <a:lstStyle/>
        <a:p>
          <a:endParaRPr lang="en-US"/>
        </a:p>
      </dgm:t>
    </dgm:pt>
    <dgm:pt modelId="{ED22C77D-AD8D-4FF9-B102-BF07D86140E6}" type="pres">
      <dgm:prSet presAssocID="{2CA40D56-23A3-4D10-BFEF-4DA8DFE9E5E5}" presName="Name0" presStyleCnt="0">
        <dgm:presLayoutVars>
          <dgm:chMax val="1"/>
          <dgm:dir/>
          <dgm:animLvl val="ctr"/>
          <dgm:resizeHandles val="exact"/>
        </dgm:presLayoutVars>
      </dgm:prSet>
      <dgm:spPr/>
      <dgm:t>
        <a:bodyPr/>
        <a:lstStyle/>
        <a:p>
          <a:endParaRPr lang="zh-CN" altLang="en-US"/>
        </a:p>
      </dgm:t>
    </dgm:pt>
    <dgm:pt modelId="{CD6703C2-408B-4153-9D7D-10A37D27F50D}" type="pres">
      <dgm:prSet presAssocID="{0305A96E-6717-4A89-AED6-841C976FB924}" presName="centerShape" presStyleLbl="node0" presStyleIdx="0" presStyleCnt="1"/>
      <dgm:spPr>
        <a:prstGeom prst="ellipse">
          <a:avLst/>
        </a:prstGeom>
      </dgm:spPr>
      <dgm:t>
        <a:bodyPr/>
        <a:lstStyle/>
        <a:p>
          <a:endParaRPr lang="zh-CN" altLang="en-US"/>
        </a:p>
      </dgm:t>
    </dgm:pt>
    <dgm:pt modelId="{F65FB312-72E2-44C8-BDCD-6C9C3A81B1CF}" type="pres">
      <dgm:prSet presAssocID="{BFA7CB01-F0FC-46A9-8D89-B1EC85E3E850}" presName="node" presStyleLbl="node1" presStyleIdx="0" presStyleCnt="3">
        <dgm:presLayoutVars>
          <dgm:bulletEnabled val="1"/>
        </dgm:presLayoutVars>
      </dgm:prSet>
      <dgm:spPr>
        <a:prstGeom prst="ellipse">
          <a:avLst/>
        </a:prstGeom>
      </dgm:spPr>
      <dgm:t>
        <a:bodyPr/>
        <a:lstStyle/>
        <a:p>
          <a:endParaRPr lang="zh-CN" altLang="en-US"/>
        </a:p>
      </dgm:t>
    </dgm:pt>
    <dgm:pt modelId="{4F14CBF1-839E-4365-AC79-04234BD3B8C6}" type="pres">
      <dgm:prSet presAssocID="{BFA7CB01-F0FC-46A9-8D89-B1EC85E3E850}" presName="dummy" presStyleCnt="0"/>
      <dgm:spPr/>
    </dgm:pt>
    <dgm:pt modelId="{FA3AF72E-7349-4927-990D-97CB924452A7}" type="pres">
      <dgm:prSet presAssocID="{6D35EECB-ECE5-4D1B-9C3F-9F3A593B08B0}" presName="sibTrans" presStyleLbl="sibTrans2D1" presStyleIdx="0" presStyleCnt="3"/>
      <dgm:spPr>
        <a:prstGeom prst="blockArc">
          <a:avLst>
            <a:gd name="adj1" fmla="val 16200000"/>
            <a:gd name="adj2" fmla="val 1800000"/>
            <a:gd name="adj3" fmla="val 4636"/>
          </a:avLst>
        </a:prstGeom>
      </dgm:spPr>
      <dgm:t>
        <a:bodyPr/>
        <a:lstStyle/>
        <a:p>
          <a:endParaRPr lang="zh-CN" altLang="en-US"/>
        </a:p>
      </dgm:t>
    </dgm:pt>
    <dgm:pt modelId="{DE189A64-F02B-4FE6-A1D0-FB8E50602700}" type="pres">
      <dgm:prSet presAssocID="{5472DE08-2439-4395-8706-8227F03559F4}" presName="node" presStyleLbl="node1" presStyleIdx="1" presStyleCnt="3">
        <dgm:presLayoutVars>
          <dgm:bulletEnabled val="1"/>
        </dgm:presLayoutVars>
      </dgm:prSet>
      <dgm:spPr>
        <a:prstGeom prst="ellipse">
          <a:avLst/>
        </a:prstGeom>
      </dgm:spPr>
      <dgm:t>
        <a:bodyPr/>
        <a:lstStyle/>
        <a:p>
          <a:endParaRPr lang="zh-CN" altLang="en-US"/>
        </a:p>
      </dgm:t>
    </dgm:pt>
    <dgm:pt modelId="{71475C66-D76B-481C-A37A-2CC028AF27A4}" type="pres">
      <dgm:prSet presAssocID="{5472DE08-2439-4395-8706-8227F03559F4}" presName="dummy" presStyleCnt="0"/>
      <dgm:spPr/>
    </dgm:pt>
    <dgm:pt modelId="{70EFE6F3-9126-4C91-973C-5235A3AACFB2}" type="pres">
      <dgm:prSet presAssocID="{E5D5107D-A2E0-4EDA-8413-1F0C2316382F}" presName="sibTrans" presStyleLbl="sibTrans2D1" presStyleIdx="1" presStyleCnt="3"/>
      <dgm:spPr>
        <a:prstGeom prst="blockArc">
          <a:avLst>
            <a:gd name="adj1" fmla="val 1800000"/>
            <a:gd name="adj2" fmla="val 9000000"/>
            <a:gd name="adj3" fmla="val 4636"/>
          </a:avLst>
        </a:prstGeom>
      </dgm:spPr>
      <dgm:t>
        <a:bodyPr/>
        <a:lstStyle/>
        <a:p>
          <a:endParaRPr lang="zh-CN" altLang="en-US"/>
        </a:p>
      </dgm:t>
    </dgm:pt>
    <dgm:pt modelId="{0615DA5D-6549-4064-A18B-CAE98D962D18}" type="pres">
      <dgm:prSet presAssocID="{17D905FE-3B7C-411A-A5B2-7CE6409E712E}" presName="node" presStyleLbl="node1" presStyleIdx="2" presStyleCnt="3">
        <dgm:presLayoutVars>
          <dgm:bulletEnabled val="1"/>
        </dgm:presLayoutVars>
      </dgm:prSet>
      <dgm:spPr>
        <a:prstGeom prst="ellipse">
          <a:avLst/>
        </a:prstGeom>
      </dgm:spPr>
      <dgm:t>
        <a:bodyPr/>
        <a:lstStyle/>
        <a:p>
          <a:endParaRPr lang="zh-CN" altLang="en-US"/>
        </a:p>
      </dgm:t>
    </dgm:pt>
    <dgm:pt modelId="{C69CDB4D-D819-465A-A48F-652EDF5F7787}" type="pres">
      <dgm:prSet presAssocID="{17D905FE-3B7C-411A-A5B2-7CE6409E712E}" presName="dummy" presStyleCnt="0"/>
      <dgm:spPr/>
    </dgm:pt>
    <dgm:pt modelId="{80E8D8A4-DF2E-4E94-BBFF-517BAEF76997}" type="pres">
      <dgm:prSet presAssocID="{3F399E2F-41C6-4623-872E-5A80A0C60EF3}" presName="sibTrans" presStyleLbl="sibTrans2D1" presStyleIdx="2" presStyleCnt="3"/>
      <dgm:spPr>
        <a:prstGeom prst="blockArc">
          <a:avLst>
            <a:gd name="adj1" fmla="val 9000000"/>
            <a:gd name="adj2" fmla="val 16200000"/>
            <a:gd name="adj3" fmla="val 4636"/>
          </a:avLst>
        </a:prstGeom>
      </dgm:spPr>
      <dgm:t>
        <a:bodyPr/>
        <a:lstStyle/>
        <a:p>
          <a:endParaRPr lang="zh-CN" altLang="en-US"/>
        </a:p>
      </dgm:t>
    </dgm:pt>
  </dgm:ptLst>
  <dgm:cxnLst>
    <dgm:cxn modelId="{D295BF36-6725-44DB-B171-395EA3142FDF}" type="presOf" srcId="{6D35EECB-ECE5-4D1B-9C3F-9F3A593B08B0}" destId="{FA3AF72E-7349-4927-990D-97CB924452A7}" srcOrd="0" destOrd="0" presId="urn:microsoft.com/office/officeart/2005/8/layout/radial6"/>
    <dgm:cxn modelId="{93964E93-CFB6-470C-8371-46332A1C58AD}" type="presOf" srcId="{BFA7CB01-F0FC-46A9-8D89-B1EC85E3E850}" destId="{F65FB312-72E2-44C8-BDCD-6C9C3A81B1CF}" srcOrd="0" destOrd="0" presId="urn:microsoft.com/office/officeart/2005/8/layout/radial6"/>
    <dgm:cxn modelId="{EA8381FA-6BEA-4F9E-AFBB-A5A8129696E2}" srcId="{2CA40D56-23A3-4D10-BFEF-4DA8DFE9E5E5}" destId="{0305A96E-6717-4A89-AED6-841C976FB924}" srcOrd="0" destOrd="0" parTransId="{7D888657-A2BF-4AFD-9B1A-DC615C43219B}" sibTransId="{5DC31D25-FDD0-4D34-B829-96C05A6B1DC7}"/>
    <dgm:cxn modelId="{DEB9816F-C578-416C-9EC5-DB94591CE173}" type="presOf" srcId="{0305A96E-6717-4A89-AED6-841C976FB924}" destId="{CD6703C2-408B-4153-9D7D-10A37D27F50D}" srcOrd="0" destOrd="0" presId="urn:microsoft.com/office/officeart/2005/8/layout/radial6"/>
    <dgm:cxn modelId="{A08F9175-C8D5-4FDC-BD4D-7DB292243CF9}" type="presOf" srcId="{5472DE08-2439-4395-8706-8227F03559F4}" destId="{DE189A64-F02B-4FE6-A1D0-FB8E50602700}" srcOrd="0" destOrd="0" presId="urn:microsoft.com/office/officeart/2005/8/layout/radial6"/>
    <dgm:cxn modelId="{1F3D1F5A-465B-4EE3-9775-CCFE8141887B}" srcId="{0305A96E-6717-4A89-AED6-841C976FB924}" destId="{BFA7CB01-F0FC-46A9-8D89-B1EC85E3E850}" srcOrd="0" destOrd="0" parTransId="{3C2B57BF-7800-4ABB-A40A-A09649A35188}" sibTransId="{6D35EECB-ECE5-4D1B-9C3F-9F3A593B08B0}"/>
    <dgm:cxn modelId="{D369394A-DA20-4248-A616-3BBF101D2D58}" srcId="{0305A96E-6717-4A89-AED6-841C976FB924}" destId="{5472DE08-2439-4395-8706-8227F03559F4}" srcOrd="1" destOrd="0" parTransId="{BECCDB2D-B433-4AD3-8F0D-7789BA5FC114}" sibTransId="{E5D5107D-A2E0-4EDA-8413-1F0C2316382F}"/>
    <dgm:cxn modelId="{A7446502-B48D-4346-9E98-1C6230F3C737}" type="presOf" srcId="{17D905FE-3B7C-411A-A5B2-7CE6409E712E}" destId="{0615DA5D-6549-4064-A18B-CAE98D962D18}" srcOrd="0" destOrd="0" presId="urn:microsoft.com/office/officeart/2005/8/layout/radial6"/>
    <dgm:cxn modelId="{A15BFAA6-AE6F-48C5-BFDE-C92348D2F415}" type="presOf" srcId="{3F399E2F-41C6-4623-872E-5A80A0C60EF3}" destId="{80E8D8A4-DF2E-4E94-BBFF-517BAEF76997}" srcOrd="0" destOrd="0" presId="urn:microsoft.com/office/officeart/2005/8/layout/radial6"/>
    <dgm:cxn modelId="{091B6DD7-AF5D-445A-8762-F8F1FA78DEDA}" type="presOf" srcId="{E5D5107D-A2E0-4EDA-8413-1F0C2316382F}" destId="{70EFE6F3-9126-4C91-973C-5235A3AACFB2}" srcOrd="0" destOrd="0" presId="urn:microsoft.com/office/officeart/2005/8/layout/radial6"/>
    <dgm:cxn modelId="{98144BA0-CAFF-40F3-82AF-143084D79A75}" type="presOf" srcId="{2CA40D56-23A3-4D10-BFEF-4DA8DFE9E5E5}" destId="{ED22C77D-AD8D-4FF9-B102-BF07D86140E6}" srcOrd="0" destOrd="0" presId="urn:microsoft.com/office/officeart/2005/8/layout/radial6"/>
    <dgm:cxn modelId="{169B6F49-8A2E-453A-A05F-C913BB48E5D4}" srcId="{0305A96E-6717-4A89-AED6-841C976FB924}" destId="{17D905FE-3B7C-411A-A5B2-7CE6409E712E}" srcOrd="2" destOrd="0" parTransId="{F23419EF-09E5-4DBB-823E-7D9DB4638076}" sibTransId="{3F399E2F-41C6-4623-872E-5A80A0C60EF3}"/>
    <dgm:cxn modelId="{2A1F4D5E-AD4C-44B9-B33A-5D649D991029}" type="presParOf" srcId="{ED22C77D-AD8D-4FF9-B102-BF07D86140E6}" destId="{CD6703C2-408B-4153-9D7D-10A37D27F50D}" srcOrd="0" destOrd="0" presId="urn:microsoft.com/office/officeart/2005/8/layout/radial6"/>
    <dgm:cxn modelId="{D4DC936E-9356-4211-ABC7-259495127FFC}" type="presParOf" srcId="{ED22C77D-AD8D-4FF9-B102-BF07D86140E6}" destId="{F65FB312-72E2-44C8-BDCD-6C9C3A81B1CF}" srcOrd="1" destOrd="0" presId="urn:microsoft.com/office/officeart/2005/8/layout/radial6"/>
    <dgm:cxn modelId="{899B799E-CD79-4251-8D71-6FA0F73E4F9F}" type="presParOf" srcId="{ED22C77D-AD8D-4FF9-B102-BF07D86140E6}" destId="{4F14CBF1-839E-4365-AC79-04234BD3B8C6}" srcOrd="2" destOrd="0" presId="urn:microsoft.com/office/officeart/2005/8/layout/radial6"/>
    <dgm:cxn modelId="{07652695-C88C-4107-A193-97008D04C1BB}" type="presParOf" srcId="{ED22C77D-AD8D-4FF9-B102-BF07D86140E6}" destId="{FA3AF72E-7349-4927-990D-97CB924452A7}" srcOrd="3" destOrd="0" presId="urn:microsoft.com/office/officeart/2005/8/layout/radial6"/>
    <dgm:cxn modelId="{BFBEC413-7AEE-44EB-9E09-C3CEC9767EA0}" type="presParOf" srcId="{ED22C77D-AD8D-4FF9-B102-BF07D86140E6}" destId="{DE189A64-F02B-4FE6-A1D0-FB8E50602700}" srcOrd="4" destOrd="0" presId="urn:microsoft.com/office/officeart/2005/8/layout/radial6"/>
    <dgm:cxn modelId="{E1478595-265A-4814-99BE-5073A1EEA7BD}" type="presParOf" srcId="{ED22C77D-AD8D-4FF9-B102-BF07D86140E6}" destId="{71475C66-D76B-481C-A37A-2CC028AF27A4}" srcOrd="5" destOrd="0" presId="urn:microsoft.com/office/officeart/2005/8/layout/radial6"/>
    <dgm:cxn modelId="{B5207152-E1B0-4207-AF8C-71EF59D4813E}" type="presParOf" srcId="{ED22C77D-AD8D-4FF9-B102-BF07D86140E6}" destId="{70EFE6F3-9126-4C91-973C-5235A3AACFB2}" srcOrd="6" destOrd="0" presId="urn:microsoft.com/office/officeart/2005/8/layout/radial6"/>
    <dgm:cxn modelId="{27F78993-ECBF-420E-B8C5-59301D588B7F}" type="presParOf" srcId="{ED22C77D-AD8D-4FF9-B102-BF07D86140E6}" destId="{0615DA5D-6549-4064-A18B-CAE98D962D18}" srcOrd="7" destOrd="0" presId="urn:microsoft.com/office/officeart/2005/8/layout/radial6"/>
    <dgm:cxn modelId="{8409497A-59B2-461E-B364-A46095B48F2E}" type="presParOf" srcId="{ED22C77D-AD8D-4FF9-B102-BF07D86140E6}" destId="{C69CDB4D-D819-465A-A48F-652EDF5F7787}" srcOrd="8" destOrd="0" presId="urn:microsoft.com/office/officeart/2005/8/layout/radial6"/>
    <dgm:cxn modelId="{799AE374-7321-4EB4-9440-F52C8ED7BF6F}" type="presParOf" srcId="{ED22C77D-AD8D-4FF9-B102-BF07D86140E6}" destId="{80E8D8A4-DF2E-4E94-BBFF-517BAEF76997}" srcOrd="9" destOrd="0" presId="urn:microsoft.com/office/officeart/2005/8/layout/radial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27F86C7-3061-4770-A83B-39D0400E8BE7}" type="doc">
      <dgm:prSet loTypeId="urn:microsoft.com/office/officeart/2009/3/layout/DescendingProcess" loCatId="process" qsTypeId="urn:microsoft.com/office/officeart/2005/8/quickstyle/simple4" qsCatId="simple" csTypeId="urn:microsoft.com/office/officeart/2005/8/colors/accent0_3" csCatId="mainScheme" phldr="1"/>
      <dgm:spPr/>
      <dgm:t>
        <a:bodyPr/>
        <a:lstStyle/>
        <a:p>
          <a:endParaRPr lang="en-US"/>
        </a:p>
      </dgm:t>
    </dgm:pt>
    <dgm:pt modelId="{961841A0-7CF4-449C-92BA-809B01D88644}">
      <dgm:prSet phldrT="[Text]"/>
      <dgm:spPr>
        <a:xfrm>
          <a:off x="112793" y="69633"/>
          <a:ext cx="676656" cy="266007"/>
        </a:xfrm>
        <a:noFill/>
        <a:ln>
          <a:noFill/>
        </a:ln>
        <a:effectLst/>
      </dgm:spPr>
      <dgm:t>
        <a:bodyPr/>
        <a:lstStyle/>
        <a:p>
          <a:endParaRPr lang="en-US" dirty="0">
            <a:solidFill>
              <a:srgbClr val="AFDAF6">
                <a:hueOff val="0"/>
                <a:satOff val="0"/>
                <a:lumOff val="0"/>
                <a:alphaOff val="0"/>
              </a:srgbClr>
            </a:solidFill>
            <a:latin typeface="Arial"/>
            <a:ea typeface="+mn-ea"/>
            <a:cs typeface="+mn-cs"/>
          </a:endParaRPr>
        </a:p>
      </dgm:t>
    </dgm:pt>
    <dgm:pt modelId="{8780C47F-7D03-4556-A709-4FE650CF19E0}" type="parTrans" cxnId="{D1E5055A-3050-4DA0-9FD4-849D2E27C9A2}">
      <dgm:prSet/>
      <dgm:spPr/>
      <dgm:t>
        <a:bodyPr/>
        <a:lstStyle/>
        <a:p>
          <a:endParaRPr lang="en-US"/>
        </a:p>
      </dgm:t>
    </dgm:pt>
    <dgm:pt modelId="{7E6781A1-CF65-4796-952B-7396FD5C024D}" type="sibTrans" cxnId="{D1E5055A-3050-4DA0-9FD4-849D2E27C9A2}">
      <dgm:prSet/>
      <dgm:spPr/>
      <dgm:t>
        <a:bodyPr/>
        <a:lstStyle/>
        <a:p>
          <a:endParaRPr lang="en-US"/>
        </a:p>
      </dgm:t>
    </dgm:pt>
    <dgm:pt modelId="{AACDC84C-583D-49C9-92DF-0F328811E495}" type="pres">
      <dgm:prSet presAssocID="{A27F86C7-3061-4770-A83B-39D0400E8BE7}" presName="Name0" presStyleCnt="0">
        <dgm:presLayoutVars>
          <dgm:chMax val="7"/>
          <dgm:chPref val="5"/>
        </dgm:presLayoutVars>
      </dgm:prSet>
      <dgm:spPr/>
      <dgm:t>
        <a:bodyPr/>
        <a:lstStyle/>
        <a:p>
          <a:endParaRPr lang="zh-CN" altLang="en-US"/>
        </a:p>
      </dgm:t>
    </dgm:pt>
    <dgm:pt modelId="{72A2FB50-9433-4838-AB42-8E74EAA7EF05}" type="pres">
      <dgm:prSet presAssocID="{A27F86C7-3061-4770-A83B-39D0400E8BE7}" presName="arrowNode" presStyleLbl="node1" presStyleIdx="0" presStyleCnt="1" custAng="17203626" custScaleX="115106" custScaleY="108377"/>
      <dgm:spPr>
        <a:xfrm>
          <a:off x="164811" y="305574"/>
          <a:ext cx="1523596" cy="1190663"/>
        </a:xfrm>
        <a:prstGeom prst="swooshArrow">
          <a:avLst>
            <a:gd name="adj1" fmla="val 16310"/>
            <a:gd name="adj2" fmla="val 31370"/>
          </a:avLst>
        </a:prstGeom>
        <a:gradFill rotWithShape="0">
          <a:gsLst>
            <a:gs pos="0">
              <a:srgbClr val="5990CA">
                <a:hueOff val="0"/>
                <a:satOff val="0"/>
                <a:lumOff val="0"/>
                <a:alphaOff val="0"/>
                <a:tint val="100000"/>
                <a:shade val="100000"/>
                <a:satMod val="130000"/>
              </a:srgbClr>
            </a:gs>
            <a:gs pos="100000">
              <a:srgbClr val="5990CA">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pt>
    <dgm:pt modelId="{AF2C9172-BEEB-4CF8-A592-ED0FA378FF89}" type="pres">
      <dgm:prSet presAssocID="{961841A0-7CF4-449C-92BA-809B01D88644}" presName="txNode1" presStyleLbl="revTx" presStyleIdx="0" presStyleCnt="1">
        <dgm:presLayoutVars>
          <dgm:bulletEnabled val="1"/>
        </dgm:presLayoutVars>
      </dgm:prSet>
      <dgm:spPr>
        <a:prstGeom prst="rect">
          <a:avLst/>
        </a:prstGeom>
      </dgm:spPr>
      <dgm:t>
        <a:bodyPr/>
        <a:lstStyle/>
        <a:p>
          <a:endParaRPr lang="zh-CN" altLang="en-US"/>
        </a:p>
      </dgm:t>
    </dgm:pt>
  </dgm:ptLst>
  <dgm:cxnLst>
    <dgm:cxn modelId="{D1E5055A-3050-4DA0-9FD4-849D2E27C9A2}" srcId="{A27F86C7-3061-4770-A83B-39D0400E8BE7}" destId="{961841A0-7CF4-449C-92BA-809B01D88644}" srcOrd="0" destOrd="0" parTransId="{8780C47F-7D03-4556-A709-4FE650CF19E0}" sibTransId="{7E6781A1-CF65-4796-952B-7396FD5C024D}"/>
    <dgm:cxn modelId="{B94F1B4D-3BED-4D44-8A61-70958256AF70}" type="presOf" srcId="{961841A0-7CF4-449C-92BA-809B01D88644}" destId="{AF2C9172-BEEB-4CF8-A592-ED0FA378FF89}" srcOrd="0" destOrd="0" presId="urn:microsoft.com/office/officeart/2009/3/layout/DescendingProcess"/>
    <dgm:cxn modelId="{6CD526DC-E3AC-4E07-97EE-869CB6098A06}" type="presOf" srcId="{A27F86C7-3061-4770-A83B-39D0400E8BE7}" destId="{AACDC84C-583D-49C9-92DF-0F328811E495}" srcOrd="0" destOrd="0" presId="urn:microsoft.com/office/officeart/2009/3/layout/DescendingProcess"/>
    <dgm:cxn modelId="{9B0C45E0-4911-4BD9-BC55-E436A415AE76}" type="presParOf" srcId="{AACDC84C-583D-49C9-92DF-0F328811E495}" destId="{72A2FB50-9433-4838-AB42-8E74EAA7EF05}" srcOrd="0" destOrd="0" presId="urn:microsoft.com/office/officeart/2009/3/layout/DescendingProcess"/>
    <dgm:cxn modelId="{5FCB2519-1055-4239-BBBC-3447D3828C58}" type="presParOf" srcId="{AACDC84C-583D-49C9-92DF-0F328811E495}" destId="{AF2C9172-BEEB-4CF8-A592-ED0FA378FF89}" srcOrd="1" destOrd="0" presId="urn:microsoft.com/office/officeart/2009/3/layout/DescendingProcess"/>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1A016-8D56-4B6D-8E71-1D3BA07AC457}">
      <dsp:nvSpPr>
        <dsp:cNvPr id="0" name=""/>
        <dsp:cNvSpPr/>
      </dsp:nvSpPr>
      <dsp:spPr>
        <a:xfrm>
          <a:off x="0" y="0"/>
          <a:ext cx="1005424" cy="359517"/>
        </a:xfrm>
        <a:prstGeom prst="roundRect">
          <a:avLst>
            <a:gd name="adj" fmla="val 10000"/>
          </a:avLst>
        </a:prstGeo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a:solidFill>
                <a:srgbClr val="000000"/>
              </a:solidFill>
              <a:latin typeface="微软雅黑" pitchFamily="34" charset="-122"/>
              <a:ea typeface="微软雅黑" pitchFamily="34" charset="-122"/>
              <a:cs typeface="+mn-cs"/>
            </a:rPr>
            <a:t>流程</a:t>
          </a:r>
          <a:r>
            <a:rPr lang="en-US" altLang="zh-CN" sz="1200" kern="1200" dirty="0">
              <a:solidFill>
                <a:srgbClr val="000000"/>
              </a:solidFill>
              <a:latin typeface="微软雅黑" pitchFamily="34" charset="-122"/>
              <a:ea typeface="微软雅黑" pitchFamily="34" charset="-122"/>
              <a:cs typeface="+mn-cs"/>
            </a:rPr>
            <a:t>1</a:t>
          </a:r>
          <a:endParaRPr lang="zh-CN" altLang="en-US" sz="1200" kern="1200" dirty="0">
            <a:solidFill>
              <a:srgbClr val="000000"/>
            </a:solidFill>
            <a:latin typeface="微软雅黑" pitchFamily="34" charset="-122"/>
            <a:ea typeface="微软雅黑" pitchFamily="34" charset="-122"/>
            <a:cs typeface="+mn-cs"/>
          </a:endParaRPr>
        </a:p>
      </dsp:txBody>
      <dsp:txXfrm>
        <a:off x="10530" y="10530"/>
        <a:ext cx="984364" cy="338457"/>
      </dsp:txXfrm>
    </dsp:sp>
    <dsp:sp modelId="{F967EF43-A83C-4F7E-8519-D75790F77626}">
      <dsp:nvSpPr>
        <dsp:cNvPr id="0" name=""/>
        <dsp:cNvSpPr/>
      </dsp:nvSpPr>
      <dsp:spPr>
        <a:xfrm>
          <a:off x="1105966" y="55085"/>
          <a:ext cx="213149" cy="249345"/>
        </a:xfrm>
        <a:prstGeom prst="rightArrow">
          <a:avLst>
            <a:gd name="adj1" fmla="val 60000"/>
            <a:gd name="adj2" fmla="val 50000"/>
          </a:avLst>
        </a:prstGeom>
        <a:gradFill rotWithShape="0">
          <a:gsLst>
            <a:gs pos="0">
              <a:srgbClr val="AFDAF6">
                <a:tint val="60000"/>
                <a:hueOff val="0"/>
                <a:satOff val="0"/>
                <a:lumOff val="0"/>
                <a:alphaOff val="0"/>
                <a:tint val="100000"/>
                <a:shade val="100000"/>
                <a:satMod val="130000"/>
              </a:srgbClr>
            </a:gs>
            <a:gs pos="100000">
              <a:srgbClr val="AFDAF6">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zh-CN" altLang="en-US" sz="700" kern="1200">
            <a:solidFill>
              <a:srgbClr val="AFDAF6">
                <a:hueOff val="0"/>
                <a:satOff val="0"/>
                <a:lumOff val="0"/>
                <a:alphaOff val="0"/>
              </a:srgbClr>
            </a:solidFill>
            <a:latin typeface="微软雅黑" pitchFamily="34" charset="-122"/>
            <a:ea typeface="微软雅黑" pitchFamily="34" charset="-122"/>
            <a:cs typeface="+mn-cs"/>
          </a:endParaRPr>
        </a:p>
      </dsp:txBody>
      <dsp:txXfrm>
        <a:off x="1105966" y="104954"/>
        <a:ext cx="149204" cy="149607"/>
      </dsp:txXfrm>
    </dsp:sp>
    <dsp:sp modelId="{C8F8562E-8D2A-41F6-B7E1-E287703CD725}">
      <dsp:nvSpPr>
        <dsp:cNvPr id="0" name=""/>
        <dsp:cNvSpPr/>
      </dsp:nvSpPr>
      <dsp:spPr>
        <a:xfrm>
          <a:off x="1407593" y="0"/>
          <a:ext cx="1005424" cy="359517"/>
        </a:xfrm>
        <a:prstGeom prst="roundRect">
          <a:avLst>
            <a:gd name="adj" fmla="val 10000"/>
          </a:avLst>
        </a:prstGeo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a:solidFill>
                <a:srgbClr val="000000"/>
              </a:solidFill>
              <a:latin typeface="微软雅黑" pitchFamily="34" charset="-122"/>
              <a:ea typeface="微软雅黑" pitchFamily="34" charset="-122"/>
              <a:cs typeface="+mn-cs"/>
            </a:rPr>
            <a:t>流程</a:t>
          </a:r>
          <a:r>
            <a:rPr lang="en-US" altLang="zh-CN" sz="1200" kern="1200" dirty="0">
              <a:solidFill>
                <a:srgbClr val="000000"/>
              </a:solidFill>
              <a:latin typeface="微软雅黑" pitchFamily="34" charset="-122"/>
              <a:ea typeface="微软雅黑" pitchFamily="34" charset="-122"/>
              <a:cs typeface="+mn-cs"/>
            </a:rPr>
            <a:t>2</a:t>
          </a:r>
          <a:endParaRPr lang="zh-CN" altLang="en-US" sz="1200" kern="1200" dirty="0">
            <a:solidFill>
              <a:srgbClr val="000000"/>
            </a:solidFill>
            <a:latin typeface="微软雅黑" pitchFamily="34" charset="-122"/>
            <a:ea typeface="微软雅黑" pitchFamily="34" charset="-122"/>
            <a:cs typeface="+mn-cs"/>
          </a:endParaRPr>
        </a:p>
      </dsp:txBody>
      <dsp:txXfrm>
        <a:off x="1418123" y="10530"/>
        <a:ext cx="984364" cy="338457"/>
      </dsp:txXfrm>
    </dsp:sp>
    <dsp:sp modelId="{8D7C056B-B1FF-49E0-8A27-B1045DCAAA44}">
      <dsp:nvSpPr>
        <dsp:cNvPr id="0" name=""/>
        <dsp:cNvSpPr/>
      </dsp:nvSpPr>
      <dsp:spPr>
        <a:xfrm>
          <a:off x="2513560" y="55085"/>
          <a:ext cx="213149" cy="249345"/>
        </a:xfrm>
        <a:prstGeom prst="rightArrow">
          <a:avLst>
            <a:gd name="adj1" fmla="val 60000"/>
            <a:gd name="adj2" fmla="val 50000"/>
          </a:avLst>
        </a:prstGeom>
        <a:gradFill rotWithShape="0">
          <a:gsLst>
            <a:gs pos="0">
              <a:srgbClr val="AFDAF6">
                <a:tint val="60000"/>
                <a:hueOff val="0"/>
                <a:satOff val="0"/>
                <a:lumOff val="0"/>
                <a:alphaOff val="0"/>
                <a:tint val="100000"/>
                <a:shade val="100000"/>
                <a:satMod val="130000"/>
              </a:srgbClr>
            </a:gs>
            <a:gs pos="100000">
              <a:srgbClr val="AFDAF6">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zh-CN" altLang="en-US" sz="700" kern="1200">
            <a:solidFill>
              <a:srgbClr val="AFDAF6">
                <a:hueOff val="0"/>
                <a:satOff val="0"/>
                <a:lumOff val="0"/>
                <a:alphaOff val="0"/>
              </a:srgbClr>
            </a:solidFill>
            <a:latin typeface="微软雅黑" pitchFamily="34" charset="-122"/>
            <a:ea typeface="微软雅黑" pitchFamily="34" charset="-122"/>
            <a:cs typeface="+mn-cs"/>
          </a:endParaRPr>
        </a:p>
      </dsp:txBody>
      <dsp:txXfrm>
        <a:off x="2513560" y="104954"/>
        <a:ext cx="149204" cy="149607"/>
      </dsp:txXfrm>
    </dsp:sp>
    <dsp:sp modelId="{17B91278-6013-4833-8E0F-F416FF0BFCA3}">
      <dsp:nvSpPr>
        <dsp:cNvPr id="0" name=""/>
        <dsp:cNvSpPr/>
      </dsp:nvSpPr>
      <dsp:spPr>
        <a:xfrm>
          <a:off x="2815187" y="0"/>
          <a:ext cx="1005424" cy="359517"/>
        </a:xfrm>
        <a:prstGeom prst="roundRect">
          <a:avLst>
            <a:gd name="adj" fmla="val 10000"/>
          </a:avLst>
        </a:prstGeo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a:solidFill>
                <a:srgbClr val="000000"/>
              </a:solidFill>
              <a:latin typeface="微软雅黑" pitchFamily="34" charset="-122"/>
              <a:ea typeface="微软雅黑" pitchFamily="34" charset="-122"/>
              <a:cs typeface="+mn-cs"/>
            </a:rPr>
            <a:t>流程</a:t>
          </a:r>
          <a:r>
            <a:rPr lang="en-US" altLang="zh-CN" sz="1200" kern="1200" dirty="0">
              <a:solidFill>
                <a:srgbClr val="000000"/>
              </a:solidFill>
              <a:latin typeface="微软雅黑" pitchFamily="34" charset="-122"/>
              <a:ea typeface="微软雅黑" pitchFamily="34" charset="-122"/>
              <a:cs typeface="+mn-cs"/>
            </a:rPr>
            <a:t>3</a:t>
          </a:r>
          <a:endParaRPr lang="zh-CN" altLang="en-US" sz="1200" kern="1200" dirty="0">
            <a:solidFill>
              <a:srgbClr val="000000"/>
            </a:solidFill>
            <a:latin typeface="微软雅黑" pitchFamily="34" charset="-122"/>
            <a:ea typeface="微软雅黑" pitchFamily="34" charset="-122"/>
            <a:cs typeface="+mn-cs"/>
          </a:endParaRPr>
        </a:p>
      </dsp:txBody>
      <dsp:txXfrm>
        <a:off x="2825717" y="10530"/>
        <a:ext cx="984364" cy="338457"/>
      </dsp:txXfrm>
    </dsp:sp>
    <dsp:sp modelId="{F318B5C1-F753-49D5-A7BB-65836839EF70}">
      <dsp:nvSpPr>
        <dsp:cNvPr id="0" name=""/>
        <dsp:cNvSpPr/>
      </dsp:nvSpPr>
      <dsp:spPr>
        <a:xfrm>
          <a:off x="3921154" y="55085"/>
          <a:ext cx="213149" cy="249345"/>
        </a:xfrm>
        <a:prstGeom prst="rightArrow">
          <a:avLst>
            <a:gd name="adj1" fmla="val 60000"/>
            <a:gd name="adj2" fmla="val 50000"/>
          </a:avLst>
        </a:prstGeom>
        <a:gradFill rotWithShape="0">
          <a:gsLst>
            <a:gs pos="0">
              <a:srgbClr val="AFDAF6">
                <a:tint val="60000"/>
                <a:hueOff val="0"/>
                <a:satOff val="0"/>
                <a:lumOff val="0"/>
                <a:alphaOff val="0"/>
                <a:tint val="100000"/>
                <a:shade val="100000"/>
                <a:satMod val="130000"/>
              </a:srgbClr>
            </a:gs>
            <a:gs pos="100000">
              <a:srgbClr val="AFDAF6">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zh-CN" altLang="en-US" sz="700" kern="1200">
            <a:solidFill>
              <a:srgbClr val="AFDAF6">
                <a:hueOff val="0"/>
                <a:satOff val="0"/>
                <a:lumOff val="0"/>
                <a:alphaOff val="0"/>
              </a:srgbClr>
            </a:solidFill>
            <a:latin typeface="微软雅黑" pitchFamily="34" charset="-122"/>
            <a:ea typeface="微软雅黑" pitchFamily="34" charset="-122"/>
            <a:cs typeface="+mn-cs"/>
          </a:endParaRPr>
        </a:p>
      </dsp:txBody>
      <dsp:txXfrm>
        <a:off x="3921154" y="104954"/>
        <a:ext cx="149204" cy="149607"/>
      </dsp:txXfrm>
    </dsp:sp>
    <dsp:sp modelId="{2D4112F1-1C6F-401A-917D-9AF25F3C5C78}">
      <dsp:nvSpPr>
        <dsp:cNvPr id="0" name=""/>
        <dsp:cNvSpPr/>
      </dsp:nvSpPr>
      <dsp:spPr>
        <a:xfrm>
          <a:off x="4222781" y="0"/>
          <a:ext cx="1005424" cy="359517"/>
        </a:xfrm>
        <a:prstGeom prst="roundRect">
          <a:avLst>
            <a:gd name="adj" fmla="val 10000"/>
          </a:avLst>
        </a:prstGeo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a:solidFill>
                <a:srgbClr val="000000"/>
              </a:solidFill>
              <a:latin typeface="微软雅黑" pitchFamily="34" charset="-122"/>
              <a:ea typeface="微软雅黑" pitchFamily="34" charset="-122"/>
              <a:cs typeface="+mn-cs"/>
            </a:rPr>
            <a:t>流程</a:t>
          </a:r>
          <a:r>
            <a:rPr lang="en-US" altLang="zh-CN" sz="1200" kern="1200" dirty="0">
              <a:solidFill>
                <a:srgbClr val="000000"/>
              </a:solidFill>
              <a:latin typeface="微软雅黑" pitchFamily="34" charset="-122"/>
              <a:ea typeface="微软雅黑" pitchFamily="34" charset="-122"/>
              <a:cs typeface="+mn-cs"/>
            </a:rPr>
            <a:t>4</a:t>
          </a:r>
          <a:endParaRPr lang="zh-CN" altLang="en-US" sz="1200" kern="1200" dirty="0">
            <a:solidFill>
              <a:srgbClr val="000000"/>
            </a:solidFill>
            <a:latin typeface="微软雅黑" pitchFamily="34" charset="-122"/>
            <a:ea typeface="微软雅黑" pitchFamily="34" charset="-122"/>
            <a:cs typeface="+mn-cs"/>
          </a:endParaRPr>
        </a:p>
      </dsp:txBody>
      <dsp:txXfrm>
        <a:off x="4233311" y="10530"/>
        <a:ext cx="984364" cy="338457"/>
      </dsp:txXfrm>
    </dsp:sp>
    <dsp:sp modelId="{12AC60F9-7F27-408A-BF30-2CA8A07A9B91}">
      <dsp:nvSpPr>
        <dsp:cNvPr id="0" name=""/>
        <dsp:cNvSpPr/>
      </dsp:nvSpPr>
      <dsp:spPr>
        <a:xfrm>
          <a:off x="5328748" y="55085"/>
          <a:ext cx="213149" cy="249345"/>
        </a:xfrm>
        <a:prstGeom prst="rightArrow">
          <a:avLst>
            <a:gd name="adj1" fmla="val 60000"/>
            <a:gd name="adj2" fmla="val 50000"/>
          </a:avLst>
        </a:prstGeom>
        <a:gradFill rotWithShape="0">
          <a:gsLst>
            <a:gs pos="0">
              <a:srgbClr val="AFDAF6">
                <a:tint val="60000"/>
                <a:hueOff val="0"/>
                <a:satOff val="0"/>
                <a:lumOff val="0"/>
                <a:alphaOff val="0"/>
                <a:tint val="100000"/>
                <a:shade val="100000"/>
                <a:satMod val="130000"/>
              </a:srgbClr>
            </a:gs>
            <a:gs pos="100000">
              <a:srgbClr val="AFDAF6">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solidFill>
              <a:srgbClr val="AFDAF6">
                <a:hueOff val="0"/>
                <a:satOff val="0"/>
                <a:lumOff val="0"/>
                <a:alphaOff val="0"/>
              </a:srgbClr>
            </a:solidFill>
            <a:latin typeface="Arial"/>
            <a:ea typeface="黑体"/>
            <a:cs typeface="+mn-cs"/>
          </a:endParaRPr>
        </a:p>
      </dsp:txBody>
      <dsp:txXfrm>
        <a:off x="5328748" y="104954"/>
        <a:ext cx="149204" cy="149607"/>
      </dsp:txXfrm>
    </dsp:sp>
    <dsp:sp modelId="{4C6B89A5-6CD8-4688-B9D7-95849A20C6C2}">
      <dsp:nvSpPr>
        <dsp:cNvPr id="0" name=""/>
        <dsp:cNvSpPr/>
      </dsp:nvSpPr>
      <dsp:spPr>
        <a:xfrm>
          <a:off x="5630375" y="0"/>
          <a:ext cx="1005424" cy="359517"/>
        </a:xfrm>
        <a:prstGeom prst="roundRect">
          <a:avLst>
            <a:gd name="adj" fmla="val 10000"/>
          </a:avLst>
        </a:prstGeo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a:solidFill>
                <a:srgbClr val="000000"/>
              </a:solidFill>
              <a:latin typeface="微软雅黑" pitchFamily="34" charset="-122"/>
              <a:ea typeface="微软雅黑" pitchFamily="34" charset="-122"/>
              <a:cs typeface="+mn-cs"/>
            </a:rPr>
            <a:t>流程</a:t>
          </a:r>
          <a:r>
            <a:rPr lang="en-US" altLang="zh-CN" sz="1200" kern="1200" dirty="0">
              <a:solidFill>
                <a:srgbClr val="000000"/>
              </a:solidFill>
              <a:latin typeface="微软雅黑" pitchFamily="34" charset="-122"/>
              <a:ea typeface="微软雅黑" pitchFamily="34" charset="-122"/>
              <a:cs typeface="+mn-cs"/>
            </a:rPr>
            <a:t>5</a:t>
          </a:r>
          <a:endParaRPr lang="zh-CN" altLang="en-US" sz="1200" kern="1200" dirty="0">
            <a:solidFill>
              <a:srgbClr val="000000"/>
            </a:solidFill>
            <a:latin typeface="微软雅黑" pitchFamily="34" charset="-122"/>
            <a:ea typeface="微软雅黑" pitchFamily="34" charset="-122"/>
            <a:cs typeface="+mn-cs"/>
          </a:endParaRPr>
        </a:p>
      </dsp:txBody>
      <dsp:txXfrm>
        <a:off x="5640905" y="10530"/>
        <a:ext cx="984364" cy="338457"/>
      </dsp:txXfrm>
    </dsp:sp>
    <dsp:sp modelId="{1C6A0C7A-0936-4602-88F3-68F3578BE70A}">
      <dsp:nvSpPr>
        <dsp:cNvPr id="0" name=""/>
        <dsp:cNvSpPr/>
      </dsp:nvSpPr>
      <dsp:spPr>
        <a:xfrm>
          <a:off x="6736342" y="55085"/>
          <a:ext cx="213149" cy="249345"/>
        </a:xfrm>
        <a:prstGeom prst="rightArrow">
          <a:avLst>
            <a:gd name="adj1" fmla="val 60000"/>
            <a:gd name="adj2" fmla="val 50000"/>
          </a:avLst>
        </a:prstGeom>
        <a:gradFill rotWithShape="0">
          <a:gsLst>
            <a:gs pos="0">
              <a:srgbClr val="AFDAF6">
                <a:tint val="60000"/>
                <a:hueOff val="0"/>
                <a:satOff val="0"/>
                <a:lumOff val="0"/>
                <a:alphaOff val="0"/>
                <a:tint val="100000"/>
                <a:shade val="100000"/>
                <a:satMod val="130000"/>
              </a:srgbClr>
            </a:gs>
            <a:gs pos="100000">
              <a:srgbClr val="AFDAF6">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solidFill>
              <a:srgbClr val="AFDAF6">
                <a:hueOff val="0"/>
                <a:satOff val="0"/>
                <a:lumOff val="0"/>
                <a:alphaOff val="0"/>
              </a:srgbClr>
            </a:solidFill>
            <a:latin typeface="Arial"/>
            <a:ea typeface="黑体"/>
            <a:cs typeface="+mn-cs"/>
          </a:endParaRPr>
        </a:p>
      </dsp:txBody>
      <dsp:txXfrm>
        <a:off x="6736342" y="104954"/>
        <a:ext cx="149204" cy="149607"/>
      </dsp:txXfrm>
    </dsp:sp>
    <dsp:sp modelId="{F40AEE15-58DA-4DCD-94A6-447326260A2A}">
      <dsp:nvSpPr>
        <dsp:cNvPr id="0" name=""/>
        <dsp:cNvSpPr/>
      </dsp:nvSpPr>
      <dsp:spPr>
        <a:xfrm>
          <a:off x="7037969" y="0"/>
          <a:ext cx="1005424" cy="359517"/>
        </a:xfrm>
        <a:prstGeom prst="roundRect">
          <a:avLst>
            <a:gd name="adj" fmla="val 10000"/>
          </a:avLst>
        </a:prstGeo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a:solidFill>
                <a:srgbClr val="000000"/>
              </a:solidFill>
              <a:latin typeface="微软雅黑" pitchFamily="34" charset="-122"/>
              <a:ea typeface="微软雅黑" pitchFamily="34" charset="-122"/>
              <a:cs typeface="+mn-cs"/>
            </a:rPr>
            <a:t>流程。。。</a:t>
          </a:r>
        </a:p>
      </dsp:txBody>
      <dsp:txXfrm>
        <a:off x="7048499" y="10530"/>
        <a:ext cx="984364" cy="33845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8D8A4-DF2E-4E94-BBFF-517BAEF76997}">
      <dsp:nvSpPr>
        <dsp:cNvPr id="0" name=""/>
        <dsp:cNvSpPr/>
      </dsp:nvSpPr>
      <dsp:spPr>
        <a:xfrm>
          <a:off x="724955" y="410574"/>
          <a:ext cx="2741089" cy="2741089"/>
        </a:xfrm>
        <a:prstGeom prst="blockArc">
          <a:avLst>
            <a:gd name="adj1" fmla="val 9000000"/>
            <a:gd name="adj2" fmla="val 16200000"/>
            <a:gd name="adj3" fmla="val 4636"/>
          </a:avLst>
        </a:prstGeom>
        <a:solidFill>
          <a:srgbClr val="76BE5B">
            <a:hueOff val="2369224"/>
            <a:satOff val="56769"/>
            <a:lumOff val="-36275"/>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70EFE6F3-9126-4C91-973C-5235A3AACFB2}">
      <dsp:nvSpPr>
        <dsp:cNvPr id="0" name=""/>
        <dsp:cNvSpPr/>
      </dsp:nvSpPr>
      <dsp:spPr>
        <a:xfrm>
          <a:off x="724955" y="410574"/>
          <a:ext cx="2741089" cy="2741089"/>
        </a:xfrm>
        <a:prstGeom prst="blockArc">
          <a:avLst>
            <a:gd name="adj1" fmla="val 1800000"/>
            <a:gd name="adj2" fmla="val 9000000"/>
            <a:gd name="adj3" fmla="val 4636"/>
          </a:avLst>
        </a:prstGeom>
        <a:solidFill>
          <a:srgbClr val="76BE5B">
            <a:hueOff val="1184612"/>
            <a:satOff val="28385"/>
            <a:lumOff val="-18137"/>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FA3AF72E-7349-4927-990D-97CB924452A7}">
      <dsp:nvSpPr>
        <dsp:cNvPr id="0" name=""/>
        <dsp:cNvSpPr/>
      </dsp:nvSpPr>
      <dsp:spPr>
        <a:xfrm>
          <a:off x="724955" y="410574"/>
          <a:ext cx="2741089" cy="2741089"/>
        </a:xfrm>
        <a:prstGeom prst="blockArc">
          <a:avLst>
            <a:gd name="adj1" fmla="val 16200000"/>
            <a:gd name="adj2" fmla="val 1800000"/>
            <a:gd name="adj3" fmla="val 4636"/>
          </a:avLst>
        </a:prstGeom>
        <a:solidFill>
          <a:srgbClr val="76BE5B">
            <a:hueOff val="0"/>
            <a:satOff val="0"/>
            <a:lumOff val="0"/>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CD6703C2-408B-4153-9D7D-10A37D27F50D}">
      <dsp:nvSpPr>
        <dsp:cNvPr id="0" name=""/>
        <dsp:cNvSpPr/>
      </dsp:nvSpPr>
      <dsp:spPr>
        <a:xfrm>
          <a:off x="1465212" y="1150832"/>
          <a:ext cx="1260574" cy="1260574"/>
        </a:xfrm>
        <a:prstGeom prst="ellipse">
          <a:avLst/>
        </a:prstGeom>
        <a:solidFill>
          <a:srgbClr val="D8D000">
            <a:hueOff val="0"/>
            <a:satOff val="0"/>
            <a:lumOff val="0"/>
            <a:alphaOff val="0"/>
          </a:srgb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zh-CN" altLang="en-US" sz="2700" kern="1200" dirty="0">
              <a:solidFill>
                <a:sysClr val="window" lastClr="FFFFFF"/>
              </a:solidFill>
              <a:latin typeface="Arial"/>
              <a:ea typeface="黑体"/>
              <a:cs typeface="+mn-cs"/>
            </a:rPr>
            <a:t>部品材料</a:t>
          </a:r>
          <a:endParaRPr lang="en-US" sz="2700" kern="1200" dirty="0">
            <a:solidFill>
              <a:sysClr val="window" lastClr="FFFFFF"/>
            </a:solidFill>
            <a:latin typeface="Arial"/>
            <a:ea typeface="+mn-ea"/>
            <a:cs typeface="+mn-cs"/>
          </a:endParaRPr>
        </a:p>
      </dsp:txBody>
      <dsp:txXfrm>
        <a:off x="1649819" y="1335439"/>
        <a:ext cx="891360" cy="891360"/>
      </dsp:txXfrm>
    </dsp:sp>
    <dsp:sp modelId="{F65FB312-72E2-44C8-BDCD-6C9C3A81B1CF}">
      <dsp:nvSpPr>
        <dsp:cNvPr id="0" name=""/>
        <dsp:cNvSpPr/>
      </dsp:nvSpPr>
      <dsp:spPr>
        <a:xfrm>
          <a:off x="1654299" y="1140"/>
          <a:ext cx="882401" cy="882401"/>
        </a:xfrm>
        <a:prstGeom prst="ellipse">
          <a:avLst/>
        </a:prstGeom>
        <a:solidFill>
          <a:srgbClr val="76BE5B">
            <a:hueOff val="0"/>
            <a:satOff val="0"/>
            <a:lumOff val="0"/>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altLang="en-US" sz="1900" kern="1200" dirty="0">
              <a:solidFill>
                <a:sysClr val="window" lastClr="FFFFFF"/>
              </a:solidFill>
              <a:latin typeface="Arial"/>
              <a:ea typeface="黑体"/>
              <a:cs typeface="+mn-cs"/>
            </a:rPr>
            <a:t>数据分析</a:t>
          </a:r>
          <a:endParaRPr lang="en-US" sz="1900" kern="1200" dirty="0">
            <a:solidFill>
              <a:sysClr val="window" lastClr="FFFFFF"/>
            </a:solidFill>
            <a:latin typeface="Arial"/>
            <a:ea typeface="+mn-ea"/>
            <a:cs typeface="+mn-cs"/>
          </a:endParaRPr>
        </a:p>
      </dsp:txBody>
      <dsp:txXfrm>
        <a:off x="1783524" y="130365"/>
        <a:ext cx="623951" cy="623951"/>
      </dsp:txXfrm>
    </dsp:sp>
    <dsp:sp modelId="{DE189A64-F02B-4FE6-A1D0-FB8E50602700}">
      <dsp:nvSpPr>
        <dsp:cNvPr id="0" name=""/>
        <dsp:cNvSpPr/>
      </dsp:nvSpPr>
      <dsp:spPr>
        <a:xfrm>
          <a:off x="2813715" y="2009307"/>
          <a:ext cx="882401" cy="882401"/>
        </a:xfrm>
        <a:prstGeom prst="ellipse">
          <a:avLst/>
        </a:prstGeom>
        <a:solidFill>
          <a:srgbClr val="76BE5B">
            <a:hueOff val="1184612"/>
            <a:satOff val="28385"/>
            <a:lumOff val="-18137"/>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altLang="en-US" sz="1900" kern="1200" dirty="0">
              <a:solidFill>
                <a:sysClr val="window" lastClr="FFFFFF">
                  <a:lumMod val="65000"/>
                </a:sysClr>
              </a:solidFill>
              <a:latin typeface="Arial"/>
              <a:ea typeface="黑体"/>
              <a:cs typeface="+mn-cs"/>
            </a:rPr>
            <a:t>数据观察</a:t>
          </a:r>
          <a:endParaRPr lang="en-US" sz="1900" kern="1200" dirty="0">
            <a:solidFill>
              <a:sysClr val="window" lastClr="FFFFFF">
                <a:lumMod val="65000"/>
              </a:sysClr>
            </a:solidFill>
            <a:latin typeface="Arial"/>
            <a:ea typeface="+mn-ea"/>
            <a:cs typeface="+mn-cs"/>
          </a:endParaRPr>
        </a:p>
      </dsp:txBody>
      <dsp:txXfrm>
        <a:off x="2942940" y="2138532"/>
        <a:ext cx="623951" cy="623951"/>
      </dsp:txXfrm>
    </dsp:sp>
    <dsp:sp modelId="{0615DA5D-6549-4064-A18B-CAE98D962D18}">
      <dsp:nvSpPr>
        <dsp:cNvPr id="0" name=""/>
        <dsp:cNvSpPr/>
      </dsp:nvSpPr>
      <dsp:spPr>
        <a:xfrm>
          <a:off x="494883" y="2009307"/>
          <a:ext cx="882401" cy="882401"/>
        </a:xfrm>
        <a:prstGeom prst="ellipse">
          <a:avLst/>
        </a:prstGeom>
        <a:solidFill>
          <a:srgbClr val="76BE5B">
            <a:hueOff val="2369224"/>
            <a:satOff val="56769"/>
            <a:lumOff val="-36275"/>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altLang="en-US" sz="1900" kern="1200" dirty="0">
              <a:solidFill>
                <a:sysClr val="window" lastClr="FFFFFF">
                  <a:lumMod val="50000"/>
                </a:sysClr>
              </a:solidFill>
              <a:latin typeface="Arial"/>
              <a:ea typeface="黑体"/>
              <a:cs typeface="+mn-cs"/>
            </a:rPr>
            <a:t>数据规划</a:t>
          </a:r>
          <a:endParaRPr lang="en-US" sz="1900" kern="1200" dirty="0">
            <a:solidFill>
              <a:sysClr val="window" lastClr="FFFFFF">
                <a:lumMod val="50000"/>
              </a:sysClr>
            </a:solidFill>
            <a:latin typeface="Arial"/>
            <a:ea typeface="+mn-ea"/>
            <a:cs typeface="+mn-cs"/>
          </a:endParaRPr>
        </a:p>
      </dsp:txBody>
      <dsp:txXfrm>
        <a:off x="624108" y="2138532"/>
        <a:ext cx="623951" cy="62395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2FB50-9433-4838-AB42-8E74EAA7EF05}">
      <dsp:nvSpPr>
        <dsp:cNvPr id="0" name=""/>
        <dsp:cNvSpPr/>
      </dsp:nvSpPr>
      <dsp:spPr>
        <a:xfrm>
          <a:off x="164811" y="305574"/>
          <a:ext cx="1523596" cy="1190663"/>
        </a:xfrm>
        <a:prstGeom prst="swooshArrow">
          <a:avLst>
            <a:gd name="adj1" fmla="val 16310"/>
            <a:gd name="adj2" fmla="val 31370"/>
          </a:avLst>
        </a:prstGeom>
        <a:gradFill rotWithShape="0">
          <a:gsLst>
            <a:gs pos="0">
              <a:srgbClr val="5990CA">
                <a:hueOff val="0"/>
                <a:satOff val="0"/>
                <a:lumOff val="0"/>
                <a:alphaOff val="0"/>
                <a:tint val="100000"/>
                <a:shade val="100000"/>
                <a:satMod val="130000"/>
              </a:srgbClr>
            </a:gs>
            <a:gs pos="100000">
              <a:srgbClr val="5990CA">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F2C9172-BEEB-4CF8-A592-ED0FA378FF89}">
      <dsp:nvSpPr>
        <dsp:cNvPr id="0" name=""/>
        <dsp:cNvSpPr/>
      </dsp:nvSpPr>
      <dsp:spPr>
        <a:xfrm>
          <a:off x="112793" y="69633"/>
          <a:ext cx="676656" cy="266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b" anchorCtr="0">
          <a:noAutofit/>
        </a:bodyPr>
        <a:lstStyle/>
        <a:p>
          <a:pPr lvl="0" algn="ctr" defTabSz="711200">
            <a:lnSpc>
              <a:spcPct val="90000"/>
            </a:lnSpc>
            <a:spcBef>
              <a:spcPct val="0"/>
            </a:spcBef>
            <a:spcAft>
              <a:spcPct val="35000"/>
            </a:spcAft>
          </a:pPr>
          <a:endParaRPr lang="en-US" sz="1600" kern="1200" dirty="0">
            <a:solidFill>
              <a:srgbClr val="AFDAF6">
                <a:hueOff val="0"/>
                <a:satOff val="0"/>
                <a:lumOff val="0"/>
                <a:alphaOff val="0"/>
              </a:srgbClr>
            </a:solidFill>
            <a:latin typeface="Arial"/>
            <a:ea typeface="+mn-ea"/>
            <a:cs typeface="+mn-cs"/>
          </a:endParaRPr>
        </a:p>
      </dsp:txBody>
      <dsp:txXfrm>
        <a:off x="112793" y="69633"/>
        <a:ext cx="676656" cy="26600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4BA030-569C-4028-9556-18000BB81CFE}">
      <dsp:nvSpPr>
        <dsp:cNvPr id="0" name=""/>
        <dsp:cNvSpPr/>
      </dsp:nvSpPr>
      <dsp:spPr>
        <a:xfrm>
          <a:off x="829" y="0"/>
          <a:ext cx="1290209" cy="3129455"/>
        </a:xfrm>
        <a:prstGeom prst="roundRect">
          <a:avLst>
            <a:gd name="adj" fmla="val 10000"/>
          </a:avLst>
        </a:prstGeom>
        <a:solidFill>
          <a:srgbClr val="76BE5B">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t" anchorCtr="1">
          <a:noAutofit/>
        </a:bodyPr>
        <a:lstStyle/>
        <a:p>
          <a:pPr lvl="0" algn="l" defTabSz="577850">
            <a:lnSpc>
              <a:spcPct val="90000"/>
            </a:lnSpc>
            <a:spcBef>
              <a:spcPct val="0"/>
            </a:spcBef>
            <a:spcAft>
              <a:spcPct val="35000"/>
            </a:spcAft>
          </a:pPr>
          <a:endParaRPr lang="zh-CN" altLang="en-US" sz="1300" b="0" kern="1200" dirty="0">
            <a:solidFill>
              <a:srgbClr val="000000"/>
            </a:solidFill>
            <a:latin typeface="Arial"/>
            <a:ea typeface="黑体"/>
            <a:cs typeface="+mn-cs"/>
          </a:endParaRPr>
        </a:p>
        <a:p>
          <a:pPr marL="57150" lvl="1" indent="-57150" algn="l" defTabSz="444500">
            <a:lnSpc>
              <a:spcPct val="90000"/>
            </a:lnSpc>
            <a:spcBef>
              <a:spcPct val="0"/>
            </a:spcBef>
            <a:spcAft>
              <a:spcPct val="15000"/>
            </a:spcAft>
            <a:buChar char="••"/>
          </a:pPr>
          <a:r>
            <a:rPr lang="zh-CN" altLang="en-US" sz="1000" b="0" kern="1200" dirty="0">
              <a:solidFill>
                <a:srgbClr val="000000"/>
              </a:solidFill>
              <a:latin typeface="Arial"/>
              <a:ea typeface="黑体"/>
              <a:cs typeface="+mn-cs"/>
            </a:rPr>
            <a:t>部品材料管理应用</a:t>
          </a:r>
        </a:p>
      </dsp:txBody>
      <dsp:txXfrm>
        <a:off x="829" y="1251782"/>
        <a:ext cx="1290209" cy="1251782"/>
      </dsp:txXfrm>
    </dsp:sp>
    <dsp:sp modelId="{59D50853-1D59-42B3-81BE-F23BACDAF163}">
      <dsp:nvSpPr>
        <dsp:cNvPr id="0" name=""/>
        <dsp:cNvSpPr/>
      </dsp:nvSpPr>
      <dsp:spPr>
        <a:xfrm>
          <a:off x="124879" y="187767"/>
          <a:ext cx="1042108" cy="1042108"/>
        </a:xfrm>
        <a:prstGeom prst="ellipse">
          <a:avLst/>
        </a:prstGeom>
        <a:solidFill>
          <a:srgbClr val="76BE5B">
            <a:tint val="5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5DE06EC7-6F5A-4BFD-ADEC-4BAF7BDD6FBF}">
      <dsp:nvSpPr>
        <dsp:cNvPr id="0" name=""/>
        <dsp:cNvSpPr/>
      </dsp:nvSpPr>
      <dsp:spPr>
        <a:xfrm>
          <a:off x="1329745" y="0"/>
          <a:ext cx="1290209" cy="3129455"/>
        </a:xfrm>
        <a:prstGeom prst="roundRect">
          <a:avLst>
            <a:gd name="adj" fmla="val 10000"/>
          </a:avLst>
        </a:prstGeom>
        <a:solidFill>
          <a:srgbClr val="76BE5B">
            <a:hueOff val="1184612"/>
            <a:satOff val="28385"/>
            <a:lumOff val="-18137"/>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t" anchorCtr="1">
          <a:noAutofit/>
        </a:bodyPr>
        <a:lstStyle/>
        <a:p>
          <a:pPr lvl="0" algn="l" defTabSz="577850">
            <a:lnSpc>
              <a:spcPct val="90000"/>
            </a:lnSpc>
            <a:spcBef>
              <a:spcPct val="0"/>
            </a:spcBef>
            <a:spcAft>
              <a:spcPct val="35000"/>
            </a:spcAft>
          </a:pPr>
          <a:endParaRPr lang="zh-CN" altLang="en-US" sz="1300" kern="1200" dirty="0">
            <a:solidFill>
              <a:srgbClr val="000000"/>
            </a:solidFill>
            <a:latin typeface="Arial"/>
            <a:ea typeface="黑体"/>
            <a:cs typeface="+mn-cs"/>
          </a:endParaRPr>
        </a:p>
        <a:p>
          <a:pPr marL="57150" lvl="1" indent="-57150" algn="l" defTabSz="444500">
            <a:lnSpc>
              <a:spcPct val="90000"/>
            </a:lnSpc>
            <a:spcBef>
              <a:spcPct val="0"/>
            </a:spcBef>
            <a:spcAft>
              <a:spcPct val="15000"/>
            </a:spcAft>
            <a:buChar char="••"/>
          </a:pPr>
          <a:r>
            <a:rPr lang="zh-CN" altLang="en-US" sz="1000" kern="1200" dirty="0">
              <a:solidFill>
                <a:srgbClr val="000000"/>
              </a:solidFill>
              <a:latin typeface="Arial"/>
              <a:ea typeface="黑体"/>
              <a:cs typeface="+mn-cs"/>
            </a:rPr>
            <a:t>项目实施应用</a:t>
          </a:r>
        </a:p>
        <a:p>
          <a:pPr marL="57150" lvl="1" indent="-57150" algn="l" defTabSz="444500">
            <a:lnSpc>
              <a:spcPct val="90000"/>
            </a:lnSpc>
            <a:spcBef>
              <a:spcPct val="0"/>
            </a:spcBef>
            <a:spcAft>
              <a:spcPct val="15000"/>
            </a:spcAft>
            <a:buChar char="••"/>
          </a:pPr>
          <a:r>
            <a:rPr lang="zh-CN" altLang="en-US" sz="1000" kern="1200" dirty="0">
              <a:solidFill>
                <a:srgbClr val="000000"/>
              </a:solidFill>
              <a:latin typeface="Arial"/>
              <a:ea typeface="黑体"/>
              <a:cs typeface="+mn-cs"/>
            </a:rPr>
            <a:t>财务帐务应用</a:t>
          </a:r>
        </a:p>
        <a:p>
          <a:pPr marL="57150" lvl="1" indent="-57150" algn="l" defTabSz="444500">
            <a:lnSpc>
              <a:spcPct val="90000"/>
            </a:lnSpc>
            <a:spcBef>
              <a:spcPct val="0"/>
            </a:spcBef>
            <a:spcAft>
              <a:spcPct val="15000"/>
            </a:spcAft>
            <a:buChar char="••"/>
          </a:pPr>
          <a:r>
            <a:rPr lang="zh-CN" altLang="en-US" sz="1000" kern="1200" dirty="0">
              <a:solidFill>
                <a:srgbClr val="000000"/>
              </a:solidFill>
              <a:latin typeface="Arial"/>
              <a:ea typeface="黑体"/>
              <a:cs typeface="+mn-cs"/>
            </a:rPr>
            <a:t>支付</a:t>
          </a:r>
        </a:p>
        <a:p>
          <a:pPr marL="57150" lvl="1" indent="-57150" algn="l" defTabSz="444500">
            <a:lnSpc>
              <a:spcPct val="90000"/>
            </a:lnSpc>
            <a:spcBef>
              <a:spcPct val="0"/>
            </a:spcBef>
            <a:spcAft>
              <a:spcPct val="15000"/>
            </a:spcAft>
            <a:buChar char="••"/>
          </a:pPr>
          <a:r>
            <a:rPr lang="zh-CN" altLang="en-US" sz="1000" kern="1200" dirty="0">
              <a:solidFill>
                <a:srgbClr val="000000"/>
              </a:solidFill>
              <a:latin typeface="Arial"/>
              <a:ea typeface="黑体"/>
              <a:cs typeface="+mn-cs"/>
            </a:rPr>
            <a:t>报表引擎</a:t>
          </a:r>
        </a:p>
        <a:p>
          <a:pPr marL="57150" lvl="1" indent="-57150" algn="l" defTabSz="444500">
            <a:lnSpc>
              <a:spcPct val="90000"/>
            </a:lnSpc>
            <a:spcBef>
              <a:spcPct val="0"/>
            </a:spcBef>
            <a:spcAft>
              <a:spcPct val="15000"/>
            </a:spcAft>
            <a:buChar char="••"/>
          </a:pPr>
          <a:r>
            <a:rPr lang="en-US" altLang="zh-CN" sz="1000" kern="1200" dirty="0">
              <a:solidFill>
                <a:srgbClr val="000000"/>
              </a:solidFill>
              <a:latin typeface="Arial"/>
              <a:ea typeface="黑体"/>
              <a:cs typeface="+mn-cs"/>
            </a:rPr>
            <a:t>……</a:t>
          </a:r>
          <a:endParaRPr lang="zh-CN" altLang="en-US" sz="1000" kern="1200" dirty="0">
            <a:solidFill>
              <a:srgbClr val="000000"/>
            </a:solidFill>
            <a:latin typeface="Arial"/>
            <a:ea typeface="黑体"/>
            <a:cs typeface="+mn-cs"/>
          </a:endParaRPr>
        </a:p>
      </dsp:txBody>
      <dsp:txXfrm>
        <a:off x="1329745" y="1251782"/>
        <a:ext cx="1290209" cy="1251782"/>
      </dsp:txXfrm>
    </dsp:sp>
    <dsp:sp modelId="{865CF46A-D43D-4A5B-8FC5-385B2F773F80}">
      <dsp:nvSpPr>
        <dsp:cNvPr id="0" name=""/>
        <dsp:cNvSpPr/>
      </dsp:nvSpPr>
      <dsp:spPr>
        <a:xfrm>
          <a:off x="1453795" y="187767"/>
          <a:ext cx="1042108" cy="1042108"/>
        </a:xfrm>
        <a:prstGeom prst="ellipse">
          <a:avLst/>
        </a:prstGeom>
        <a:solidFill>
          <a:srgbClr val="76BE5B">
            <a:tint val="50000"/>
            <a:hueOff val="654799"/>
            <a:satOff val="-12933"/>
            <a:lumOff val="-3637"/>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4F4C7D15-DDD9-4968-990B-DA08882CF874}">
      <dsp:nvSpPr>
        <dsp:cNvPr id="0" name=""/>
        <dsp:cNvSpPr/>
      </dsp:nvSpPr>
      <dsp:spPr>
        <a:xfrm>
          <a:off x="2658661" y="0"/>
          <a:ext cx="1290209" cy="3129455"/>
        </a:xfrm>
        <a:prstGeom prst="roundRect">
          <a:avLst>
            <a:gd name="adj" fmla="val 10000"/>
          </a:avLst>
        </a:prstGeom>
        <a:solidFill>
          <a:srgbClr val="76BE5B">
            <a:hueOff val="2369224"/>
            <a:satOff val="56769"/>
            <a:lumOff val="-36275"/>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t" anchorCtr="1">
          <a:noAutofit/>
        </a:bodyPr>
        <a:lstStyle/>
        <a:p>
          <a:pPr lvl="0" algn="l" defTabSz="577850">
            <a:lnSpc>
              <a:spcPct val="90000"/>
            </a:lnSpc>
            <a:spcBef>
              <a:spcPct val="0"/>
            </a:spcBef>
            <a:spcAft>
              <a:spcPct val="35000"/>
            </a:spcAft>
          </a:pPr>
          <a:endParaRPr lang="zh-CN" altLang="en-US" sz="1300" kern="1200" dirty="0">
            <a:solidFill>
              <a:srgbClr val="000000"/>
            </a:solidFill>
            <a:latin typeface="Arial"/>
            <a:ea typeface="黑体"/>
            <a:cs typeface="+mn-cs"/>
          </a:endParaRPr>
        </a:p>
        <a:p>
          <a:pPr marL="57150" lvl="1" indent="-57150" algn="l" defTabSz="444500">
            <a:lnSpc>
              <a:spcPct val="90000"/>
            </a:lnSpc>
            <a:spcBef>
              <a:spcPct val="0"/>
            </a:spcBef>
            <a:spcAft>
              <a:spcPct val="15000"/>
            </a:spcAft>
            <a:buChar char="••"/>
          </a:pPr>
          <a:r>
            <a:rPr lang="zh-CN" altLang="en-US" sz="1000" kern="1200" dirty="0">
              <a:solidFill>
                <a:srgbClr val="000000"/>
              </a:solidFill>
              <a:latin typeface="Arial"/>
              <a:ea typeface="黑体"/>
              <a:cs typeface="+mn-cs"/>
            </a:rPr>
            <a:t>供应商实体</a:t>
          </a:r>
        </a:p>
        <a:p>
          <a:pPr marL="57150" lvl="1" indent="-57150" algn="l" defTabSz="444500">
            <a:lnSpc>
              <a:spcPct val="90000"/>
            </a:lnSpc>
            <a:spcBef>
              <a:spcPct val="0"/>
            </a:spcBef>
            <a:spcAft>
              <a:spcPct val="15000"/>
            </a:spcAft>
            <a:buChar char="••"/>
          </a:pPr>
          <a:r>
            <a:rPr lang="zh-CN" altLang="en-US" sz="1000" kern="1200" dirty="0">
              <a:solidFill>
                <a:srgbClr val="000000"/>
              </a:solidFill>
              <a:latin typeface="Arial"/>
              <a:ea typeface="黑体"/>
              <a:cs typeface="+mn-cs"/>
            </a:rPr>
            <a:t>员工</a:t>
          </a:r>
          <a:r>
            <a:rPr lang="en-US" altLang="zh-CN" sz="1000" kern="1200" dirty="0">
              <a:solidFill>
                <a:srgbClr val="000000"/>
              </a:solidFill>
              <a:latin typeface="Arial"/>
              <a:ea typeface="黑体"/>
              <a:cs typeface="+mn-cs"/>
            </a:rPr>
            <a:t>/</a:t>
          </a:r>
          <a:r>
            <a:rPr lang="zh-CN" altLang="en-US" sz="1000" kern="1200" dirty="0">
              <a:solidFill>
                <a:srgbClr val="000000"/>
              </a:solidFill>
              <a:latin typeface="Arial"/>
              <a:ea typeface="黑体"/>
              <a:cs typeface="+mn-cs"/>
            </a:rPr>
            <a:t>人员实体</a:t>
          </a:r>
        </a:p>
        <a:p>
          <a:pPr marL="57150" lvl="1" indent="-57150" algn="l" defTabSz="444500">
            <a:lnSpc>
              <a:spcPct val="90000"/>
            </a:lnSpc>
            <a:spcBef>
              <a:spcPct val="0"/>
            </a:spcBef>
            <a:spcAft>
              <a:spcPct val="15000"/>
            </a:spcAft>
            <a:buChar char="••"/>
          </a:pPr>
          <a:r>
            <a:rPr lang="zh-CN" altLang="en-US" sz="1000" kern="1200" dirty="0">
              <a:solidFill>
                <a:srgbClr val="000000"/>
              </a:solidFill>
              <a:latin typeface="Arial"/>
              <a:ea typeface="黑体"/>
              <a:cs typeface="+mn-cs"/>
            </a:rPr>
            <a:t>项目实体</a:t>
          </a:r>
        </a:p>
      </dsp:txBody>
      <dsp:txXfrm>
        <a:off x="2658661" y="1251782"/>
        <a:ext cx="1290209" cy="1251782"/>
      </dsp:txXfrm>
    </dsp:sp>
    <dsp:sp modelId="{8C6D6D5A-5AD3-40D6-9BF3-E784DC23BC06}">
      <dsp:nvSpPr>
        <dsp:cNvPr id="0" name=""/>
        <dsp:cNvSpPr/>
      </dsp:nvSpPr>
      <dsp:spPr>
        <a:xfrm>
          <a:off x="2782711" y="187767"/>
          <a:ext cx="1042108" cy="1042108"/>
        </a:xfrm>
        <a:prstGeom prst="ellipse">
          <a:avLst/>
        </a:prstGeom>
        <a:solidFill>
          <a:srgbClr val="76BE5B">
            <a:tint val="50000"/>
            <a:hueOff val="1309599"/>
            <a:satOff val="-25865"/>
            <a:lumOff val="-7275"/>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D94AA534-6AD1-483A-AF2F-991CA7509F5C}">
      <dsp:nvSpPr>
        <dsp:cNvPr id="0" name=""/>
        <dsp:cNvSpPr/>
      </dsp:nvSpPr>
      <dsp:spPr>
        <a:xfrm>
          <a:off x="165727" y="2535334"/>
          <a:ext cx="3633724" cy="469418"/>
        </a:xfrm>
        <a:prstGeom prst="leftRightArrow">
          <a:avLst/>
        </a:prstGeom>
        <a:solidFill>
          <a:srgbClr val="76BE5B">
            <a:tint val="4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8D8A4-DF2E-4E94-BBFF-517BAEF76997}">
      <dsp:nvSpPr>
        <dsp:cNvPr id="0" name=""/>
        <dsp:cNvSpPr/>
      </dsp:nvSpPr>
      <dsp:spPr>
        <a:xfrm>
          <a:off x="724955" y="410574"/>
          <a:ext cx="2741089" cy="2741089"/>
        </a:xfrm>
        <a:prstGeom prst="blockArc">
          <a:avLst>
            <a:gd name="adj1" fmla="val 9000000"/>
            <a:gd name="adj2" fmla="val 16200000"/>
            <a:gd name="adj3" fmla="val 4636"/>
          </a:avLst>
        </a:prstGeom>
        <a:solidFill>
          <a:srgbClr val="76BE5B">
            <a:hueOff val="2369224"/>
            <a:satOff val="56769"/>
            <a:lumOff val="-36275"/>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70EFE6F3-9126-4C91-973C-5235A3AACFB2}">
      <dsp:nvSpPr>
        <dsp:cNvPr id="0" name=""/>
        <dsp:cNvSpPr/>
      </dsp:nvSpPr>
      <dsp:spPr>
        <a:xfrm>
          <a:off x="724955" y="410574"/>
          <a:ext cx="2741089" cy="2741089"/>
        </a:xfrm>
        <a:prstGeom prst="blockArc">
          <a:avLst>
            <a:gd name="adj1" fmla="val 1800000"/>
            <a:gd name="adj2" fmla="val 9000000"/>
            <a:gd name="adj3" fmla="val 4636"/>
          </a:avLst>
        </a:prstGeom>
        <a:solidFill>
          <a:srgbClr val="76BE5B">
            <a:hueOff val="1184612"/>
            <a:satOff val="28385"/>
            <a:lumOff val="-18137"/>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FA3AF72E-7349-4927-990D-97CB924452A7}">
      <dsp:nvSpPr>
        <dsp:cNvPr id="0" name=""/>
        <dsp:cNvSpPr/>
      </dsp:nvSpPr>
      <dsp:spPr>
        <a:xfrm>
          <a:off x="724955" y="410574"/>
          <a:ext cx="2741089" cy="2741089"/>
        </a:xfrm>
        <a:prstGeom prst="blockArc">
          <a:avLst>
            <a:gd name="adj1" fmla="val 16200000"/>
            <a:gd name="adj2" fmla="val 1800000"/>
            <a:gd name="adj3" fmla="val 4636"/>
          </a:avLst>
        </a:prstGeom>
        <a:solidFill>
          <a:srgbClr val="76BE5B">
            <a:hueOff val="0"/>
            <a:satOff val="0"/>
            <a:lumOff val="0"/>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CD6703C2-408B-4153-9D7D-10A37D27F50D}">
      <dsp:nvSpPr>
        <dsp:cNvPr id="0" name=""/>
        <dsp:cNvSpPr/>
      </dsp:nvSpPr>
      <dsp:spPr>
        <a:xfrm>
          <a:off x="1465212" y="1150832"/>
          <a:ext cx="1260574" cy="1260574"/>
        </a:xfrm>
        <a:prstGeom prst="ellipse">
          <a:avLst/>
        </a:prstGeom>
        <a:solidFill>
          <a:srgbClr val="D8D000">
            <a:hueOff val="0"/>
            <a:satOff val="0"/>
            <a:lumOff val="0"/>
            <a:alphaOff val="0"/>
          </a:srgb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zh-CN" altLang="en-US" sz="2700" kern="1200" dirty="0">
              <a:solidFill>
                <a:sysClr val="window" lastClr="FFFFFF"/>
              </a:solidFill>
              <a:latin typeface="Arial"/>
              <a:ea typeface="黑体"/>
              <a:cs typeface="+mn-cs"/>
            </a:rPr>
            <a:t>部品材料</a:t>
          </a:r>
          <a:endParaRPr lang="en-US" sz="2700" kern="1200" dirty="0">
            <a:solidFill>
              <a:sysClr val="window" lastClr="FFFFFF"/>
            </a:solidFill>
            <a:latin typeface="Arial"/>
            <a:ea typeface="+mn-ea"/>
            <a:cs typeface="+mn-cs"/>
          </a:endParaRPr>
        </a:p>
      </dsp:txBody>
      <dsp:txXfrm>
        <a:off x="1649819" y="1335439"/>
        <a:ext cx="891360" cy="891360"/>
      </dsp:txXfrm>
    </dsp:sp>
    <dsp:sp modelId="{F65FB312-72E2-44C8-BDCD-6C9C3A81B1CF}">
      <dsp:nvSpPr>
        <dsp:cNvPr id="0" name=""/>
        <dsp:cNvSpPr/>
      </dsp:nvSpPr>
      <dsp:spPr>
        <a:xfrm>
          <a:off x="1654299" y="1140"/>
          <a:ext cx="882401" cy="882401"/>
        </a:xfrm>
        <a:prstGeom prst="ellipse">
          <a:avLst/>
        </a:prstGeom>
        <a:solidFill>
          <a:srgbClr val="76BE5B">
            <a:hueOff val="0"/>
            <a:satOff val="0"/>
            <a:lumOff val="0"/>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altLang="en-US" sz="1900" kern="1200" dirty="0">
              <a:solidFill>
                <a:sysClr val="window" lastClr="FFFFFF"/>
              </a:solidFill>
              <a:latin typeface="Arial"/>
              <a:ea typeface="黑体"/>
              <a:cs typeface="+mn-cs"/>
            </a:rPr>
            <a:t>数据规划</a:t>
          </a:r>
          <a:endParaRPr lang="en-US" sz="1900" kern="1200" dirty="0">
            <a:solidFill>
              <a:sysClr val="window" lastClr="FFFFFF"/>
            </a:solidFill>
            <a:latin typeface="Arial"/>
            <a:ea typeface="+mn-ea"/>
            <a:cs typeface="+mn-cs"/>
          </a:endParaRPr>
        </a:p>
      </dsp:txBody>
      <dsp:txXfrm>
        <a:off x="1783524" y="130365"/>
        <a:ext cx="623951" cy="623951"/>
      </dsp:txXfrm>
    </dsp:sp>
    <dsp:sp modelId="{DE189A64-F02B-4FE6-A1D0-FB8E50602700}">
      <dsp:nvSpPr>
        <dsp:cNvPr id="0" name=""/>
        <dsp:cNvSpPr/>
      </dsp:nvSpPr>
      <dsp:spPr>
        <a:xfrm>
          <a:off x="2813715" y="2009307"/>
          <a:ext cx="882401" cy="882401"/>
        </a:xfrm>
        <a:prstGeom prst="ellipse">
          <a:avLst/>
        </a:prstGeom>
        <a:solidFill>
          <a:srgbClr val="76BE5B">
            <a:hueOff val="1184612"/>
            <a:satOff val="28385"/>
            <a:lumOff val="-18137"/>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altLang="en-US" sz="1900" kern="1200" dirty="0">
              <a:solidFill>
                <a:sysClr val="window" lastClr="FFFFFF">
                  <a:lumMod val="65000"/>
                </a:sysClr>
              </a:solidFill>
              <a:latin typeface="Arial"/>
              <a:ea typeface="黑体"/>
              <a:cs typeface="+mn-cs"/>
            </a:rPr>
            <a:t>数据分析</a:t>
          </a:r>
          <a:endParaRPr lang="en-US" sz="1900" kern="1200" dirty="0">
            <a:solidFill>
              <a:sysClr val="window" lastClr="FFFFFF">
                <a:lumMod val="65000"/>
              </a:sysClr>
            </a:solidFill>
            <a:latin typeface="Arial"/>
            <a:ea typeface="+mn-ea"/>
            <a:cs typeface="+mn-cs"/>
          </a:endParaRPr>
        </a:p>
      </dsp:txBody>
      <dsp:txXfrm>
        <a:off x="2942940" y="2138532"/>
        <a:ext cx="623951" cy="623951"/>
      </dsp:txXfrm>
    </dsp:sp>
    <dsp:sp modelId="{0615DA5D-6549-4064-A18B-CAE98D962D18}">
      <dsp:nvSpPr>
        <dsp:cNvPr id="0" name=""/>
        <dsp:cNvSpPr/>
      </dsp:nvSpPr>
      <dsp:spPr>
        <a:xfrm>
          <a:off x="494883" y="2009307"/>
          <a:ext cx="882401" cy="882401"/>
        </a:xfrm>
        <a:prstGeom prst="ellipse">
          <a:avLst/>
        </a:prstGeom>
        <a:solidFill>
          <a:srgbClr val="76BE5B">
            <a:hueOff val="2369224"/>
            <a:satOff val="56769"/>
            <a:lumOff val="-36275"/>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altLang="en-US" sz="1900" kern="1200" dirty="0">
              <a:solidFill>
                <a:sysClr val="window" lastClr="FFFFFF">
                  <a:lumMod val="50000"/>
                </a:sysClr>
              </a:solidFill>
              <a:latin typeface="Arial"/>
              <a:ea typeface="黑体"/>
              <a:cs typeface="+mn-cs"/>
            </a:rPr>
            <a:t>数据观察</a:t>
          </a:r>
          <a:endParaRPr lang="en-US" sz="1900" kern="1200" dirty="0">
            <a:solidFill>
              <a:sysClr val="window" lastClr="FFFFFF">
                <a:lumMod val="50000"/>
              </a:sysClr>
            </a:solidFill>
            <a:latin typeface="Arial"/>
            <a:ea typeface="+mn-ea"/>
            <a:cs typeface="+mn-cs"/>
          </a:endParaRPr>
        </a:p>
      </dsp:txBody>
      <dsp:txXfrm>
        <a:off x="624108" y="2138532"/>
        <a:ext cx="623951" cy="62395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2FB50-9433-4838-AB42-8E74EAA7EF05}">
      <dsp:nvSpPr>
        <dsp:cNvPr id="0" name=""/>
        <dsp:cNvSpPr/>
      </dsp:nvSpPr>
      <dsp:spPr>
        <a:xfrm>
          <a:off x="164811" y="305574"/>
          <a:ext cx="1523596" cy="1190663"/>
        </a:xfrm>
        <a:prstGeom prst="swooshArrow">
          <a:avLst>
            <a:gd name="adj1" fmla="val 16310"/>
            <a:gd name="adj2" fmla="val 31370"/>
          </a:avLst>
        </a:prstGeom>
        <a:gradFill rotWithShape="0">
          <a:gsLst>
            <a:gs pos="0">
              <a:srgbClr val="5990CA">
                <a:hueOff val="0"/>
                <a:satOff val="0"/>
                <a:lumOff val="0"/>
                <a:alphaOff val="0"/>
                <a:tint val="100000"/>
                <a:shade val="100000"/>
                <a:satMod val="130000"/>
              </a:srgbClr>
            </a:gs>
            <a:gs pos="100000">
              <a:srgbClr val="5990CA">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F2C9172-BEEB-4CF8-A592-ED0FA378FF89}">
      <dsp:nvSpPr>
        <dsp:cNvPr id="0" name=""/>
        <dsp:cNvSpPr/>
      </dsp:nvSpPr>
      <dsp:spPr>
        <a:xfrm>
          <a:off x="112793" y="69633"/>
          <a:ext cx="676656" cy="266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b" anchorCtr="0">
          <a:noAutofit/>
        </a:bodyPr>
        <a:lstStyle/>
        <a:p>
          <a:pPr lvl="0" algn="ctr" defTabSz="711200">
            <a:lnSpc>
              <a:spcPct val="90000"/>
            </a:lnSpc>
            <a:spcBef>
              <a:spcPct val="0"/>
            </a:spcBef>
            <a:spcAft>
              <a:spcPct val="35000"/>
            </a:spcAft>
          </a:pPr>
          <a:endParaRPr lang="en-US" sz="1600" kern="1200" dirty="0">
            <a:solidFill>
              <a:srgbClr val="AFDAF6">
                <a:hueOff val="0"/>
                <a:satOff val="0"/>
                <a:lumOff val="0"/>
                <a:alphaOff val="0"/>
              </a:srgbClr>
            </a:solidFill>
            <a:latin typeface="Arial"/>
            <a:ea typeface="+mn-ea"/>
            <a:cs typeface="+mn-cs"/>
          </a:endParaRPr>
        </a:p>
      </dsp:txBody>
      <dsp:txXfrm>
        <a:off x="112793" y="69633"/>
        <a:ext cx="676656" cy="26600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2607FF-02AD-4554-A301-41F7BC420099}">
      <dsp:nvSpPr>
        <dsp:cNvPr id="0" name=""/>
        <dsp:cNvSpPr/>
      </dsp:nvSpPr>
      <dsp:spPr>
        <a:xfrm>
          <a:off x="1269257" y="0"/>
          <a:ext cx="5000625" cy="5000625"/>
        </a:xfrm>
        <a:prstGeom prst="triangle">
          <a:avLst/>
        </a:prstGeom>
        <a:gradFill rotWithShape="0">
          <a:gsLst>
            <a:gs pos="0">
              <a:srgbClr val="76BE5B">
                <a:hueOff val="0"/>
                <a:satOff val="0"/>
                <a:lumOff val="0"/>
                <a:alphaOff val="0"/>
                <a:tint val="100000"/>
                <a:shade val="100000"/>
                <a:satMod val="130000"/>
              </a:srgbClr>
            </a:gs>
            <a:gs pos="100000">
              <a:srgbClr val="76BE5B">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2EC6AA1-E948-4F39-8EFB-C77985D4FDE4}">
      <dsp:nvSpPr>
        <dsp:cNvPr id="0" name=""/>
        <dsp:cNvSpPr/>
      </dsp:nvSpPr>
      <dsp:spPr>
        <a:xfrm>
          <a:off x="3838178" y="502748"/>
          <a:ext cx="3250406" cy="591870"/>
        </a:xfrm>
        <a:prstGeom prst="roundRect">
          <a:avLst/>
        </a:prstGeom>
        <a:solidFill>
          <a:sysClr val="window" lastClr="FFFFFF">
            <a:alpha val="90000"/>
            <a:hueOff val="0"/>
            <a:satOff val="0"/>
            <a:lumOff val="0"/>
            <a:alphaOff val="0"/>
          </a:sysClr>
        </a:solidFill>
        <a:ln w="9525" cap="flat" cmpd="sng" algn="ctr">
          <a:solidFill>
            <a:srgbClr val="76BE5B">
              <a:hueOff val="0"/>
              <a:satOff val="0"/>
              <a:lumOff val="0"/>
              <a:alphaOff val="0"/>
            </a:srgbClr>
          </a:solidFill>
          <a:prstDash val="solid"/>
          <a:miter lim="800000"/>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ysClr val="window" lastClr="FFFFFF"/>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a:solidFill>
                <a:srgbClr val="000000"/>
              </a:solidFill>
              <a:latin typeface="微软雅黑" pitchFamily="34" charset="-122"/>
              <a:ea typeface="微软雅黑" pitchFamily="34" charset="-122"/>
              <a:cs typeface="+mn-cs"/>
            </a:rPr>
            <a:t>主数据定义规范</a:t>
          </a:r>
          <a:endParaRPr lang="en-US" sz="1900" kern="1200" dirty="0">
            <a:solidFill>
              <a:srgbClr val="000000"/>
            </a:solidFill>
            <a:latin typeface="微软雅黑" pitchFamily="34" charset="-122"/>
            <a:ea typeface="微软雅黑" pitchFamily="34" charset="-122"/>
            <a:cs typeface="+mn-cs"/>
          </a:endParaRPr>
        </a:p>
      </dsp:txBody>
      <dsp:txXfrm>
        <a:off x="3867071" y="531641"/>
        <a:ext cx="3192620" cy="534084"/>
      </dsp:txXfrm>
    </dsp:sp>
    <dsp:sp modelId="{AD81D16C-AE5F-44A6-B91B-DF904103F87C}">
      <dsp:nvSpPr>
        <dsp:cNvPr id="0" name=""/>
        <dsp:cNvSpPr/>
      </dsp:nvSpPr>
      <dsp:spPr>
        <a:xfrm>
          <a:off x="3838178" y="1168603"/>
          <a:ext cx="3250406" cy="591870"/>
        </a:xfrm>
        <a:prstGeom prst="roundRect">
          <a:avLst/>
        </a:prstGeom>
        <a:solidFill>
          <a:sysClr val="window" lastClr="FFFFFF">
            <a:alpha val="90000"/>
            <a:hueOff val="0"/>
            <a:satOff val="0"/>
            <a:lumOff val="0"/>
            <a:alphaOff val="0"/>
          </a:sysClr>
        </a:solidFill>
        <a:ln w="9525" cap="flat" cmpd="sng" algn="ctr">
          <a:solidFill>
            <a:srgbClr val="76BE5B">
              <a:hueOff val="473845"/>
              <a:satOff val="11354"/>
              <a:lumOff val="-7255"/>
              <a:alphaOff val="0"/>
            </a:srgbClr>
          </a:solidFill>
          <a:prstDash val="solid"/>
          <a:miter lim="800000"/>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ysClr val="window" lastClr="FFFFFF"/>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a:solidFill>
                <a:srgbClr val="000000"/>
              </a:solidFill>
              <a:latin typeface="微软雅黑" pitchFamily="34" charset="-122"/>
              <a:ea typeface="微软雅黑" pitchFamily="34" charset="-122"/>
              <a:cs typeface="+mn-cs"/>
            </a:rPr>
            <a:t>主数据编码规范</a:t>
          </a:r>
          <a:endParaRPr lang="en-US" sz="1900" kern="1200" dirty="0">
            <a:solidFill>
              <a:srgbClr val="000000"/>
            </a:solidFill>
            <a:latin typeface="微软雅黑" pitchFamily="34" charset="-122"/>
            <a:ea typeface="微软雅黑" pitchFamily="34" charset="-122"/>
            <a:cs typeface="+mn-cs"/>
          </a:endParaRPr>
        </a:p>
      </dsp:txBody>
      <dsp:txXfrm>
        <a:off x="3867071" y="1197496"/>
        <a:ext cx="3192620" cy="534084"/>
      </dsp:txXfrm>
    </dsp:sp>
    <dsp:sp modelId="{DEACC2B6-37CD-4FF8-9B30-958049540F3D}">
      <dsp:nvSpPr>
        <dsp:cNvPr id="0" name=""/>
        <dsp:cNvSpPr/>
      </dsp:nvSpPr>
      <dsp:spPr>
        <a:xfrm>
          <a:off x="3838178" y="1834457"/>
          <a:ext cx="3250406" cy="591870"/>
        </a:xfrm>
        <a:prstGeom prst="roundRect">
          <a:avLst/>
        </a:prstGeom>
        <a:solidFill>
          <a:sysClr val="window" lastClr="FFFFFF">
            <a:alpha val="90000"/>
            <a:hueOff val="0"/>
            <a:satOff val="0"/>
            <a:lumOff val="0"/>
            <a:alphaOff val="0"/>
          </a:sysClr>
        </a:solidFill>
        <a:ln w="9525" cap="flat" cmpd="sng" algn="ctr">
          <a:solidFill>
            <a:srgbClr val="76BE5B">
              <a:hueOff val="947689"/>
              <a:satOff val="22708"/>
              <a:lumOff val="-14510"/>
              <a:alphaOff val="0"/>
            </a:srgbClr>
          </a:solidFill>
          <a:prstDash val="solid"/>
          <a:miter lim="800000"/>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ysClr val="window" lastClr="FFFFFF"/>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a:solidFill>
                <a:srgbClr val="000000"/>
              </a:solidFill>
              <a:latin typeface="微软雅黑" pitchFamily="34" charset="-122"/>
              <a:ea typeface="微软雅黑" pitchFamily="34" charset="-122"/>
              <a:cs typeface="+mn-cs"/>
            </a:rPr>
            <a:t>主数据管理规范</a:t>
          </a:r>
          <a:endParaRPr lang="en-US" sz="1900" kern="1200" dirty="0">
            <a:solidFill>
              <a:srgbClr val="000000"/>
            </a:solidFill>
            <a:latin typeface="微软雅黑" pitchFamily="34" charset="-122"/>
            <a:ea typeface="微软雅黑" pitchFamily="34" charset="-122"/>
            <a:cs typeface="+mn-cs"/>
          </a:endParaRPr>
        </a:p>
      </dsp:txBody>
      <dsp:txXfrm>
        <a:off x="3867071" y="1863350"/>
        <a:ext cx="3192620" cy="534084"/>
      </dsp:txXfrm>
    </dsp:sp>
    <dsp:sp modelId="{ACDB2623-8E6E-429F-9572-74B5604CDFD7}">
      <dsp:nvSpPr>
        <dsp:cNvPr id="0" name=""/>
        <dsp:cNvSpPr/>
      </dsp:nvSpPr>
      <dsp:spPr>
        <a:xfrm>
          <a:off x="3838178" y="2500312"/>
          <a:ext cx="3250406" cy="591870"/>
        </a:xfrm>
        <a:prstGeom prst="roundRect">
          <a:avLst/>
        </a:prstGeom>
        <a:solidFill>
          <a:sysClr val="window" lastClr="FFFFFF">
            <a:alpha val="90000"/>
            <a:hueOff val="0"/>
            <a:satOff val="0"/>
            <a:lumOff val="0"/>
            <a:alphaOff val="0"/>
          </a:sysClr>
        </a:solidFill>
        <a:ln w="9525" cap="flat" cmpd="sng" algn="ctr">
          <a:solidFill>
            <a:srgbClr val="76BE5B">
              <a:hueOff val="1421534"/>
              <a:satOff val="34061"/>
              <a:lumOff val="-21765"/>
              <a:alphaOff val="0"/>
            </a:srgbClr>
          </a:solidFill>
          <a:prstDash val="solid"/>
          <a:miter lim="800000"/>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ysClr val="window" lastClr="FFFFFF"/>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a:solidFill>
                <a:srgbClr val="000000"/>
              </a:solidFill>
              <a:latin typeface="微软雅黑" pitchFamily="34" charset="-122"/>
              <a:ea typeface="微软雅黑" pitchFamily="34" charset="-122"/>
              <a:cs typeface="+mn-cs"/>
            </a:rPr>
            <a:t>主数据应用接口规范</a:t>
          </a:r>
          <a:endParaRPr lang="en-US" sz="1900" kern="1200" dirty="0">
            <a:solidFill>
              <a:srgbClr val="000000"/>
            </a:solidFill>
            <a:latin typeface="微软雅黑" pitchFamily="34" charset="-122"/>
            <a:ea typeface="微软雅黑" pitchFamily="34" charset="-122"/>
            <a:cs typeface="+mn-cs"/>
          </a:endParaRPr>
        </a:p>
      </dsp:txBody>
      <dsp:txXfrm>
        <a:off x="3867071" y="2529205"/>
        <a:ext cx="3192620" cy="534084"/>
      </dsp:txXfrm>
    </dsp:sp>
    <dsp:sp modelId="{67A4A590-EE23-4EA0-892D-C7B333DCCD5F}">
      <dsp:nvSpPr>
        <dsp:cNvPr id="0" name=""/>
        <dsp:cNvSpPr/>
      </dsp:nvSpPr>
      <dsp:spPr>
        <a:xfrm>
          <a:off x="3838178" y="3166167"/>
          <a:ext cx="3250406" cy="591870"/>
        </a:xfrm>
        <a:prstGeom prst="roundRect">
          <a:avLst/>
        </a:prstGeom>
        <a:solidFill>
          <a:sysClr val="window" lastClr="FFFFFF">
            <a:alpha val="90000"/>
            <a:hueOff val="0"/>
            <a:satOff val="0"/>
            <a:lumOff val="0"/>
            <a:alphaOff val="0"/>
          </a:sysClr>
        </a:solidFill>
        <a:ln w="9525" cap="flat" cmpd="sng" algn="ctr">
          <a:solidFill>
            <a:srgbClr val="76BE5B">
              <a:hueOff val="1895379"/>
              <a:satOff val="45415"/>
              <a:lumOff val="-29020"/>
              <a:alphaOff val="0"/>
            </a:srgbClr>
          </a:solidFill>
          <a:prstDash val="solid"/>
          <a:miter lim="800000"/>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ysClr val="window" lastClr="FFFFFF"/>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a:solidFill>
                <a:srgbClr val="000000"/>
              </a:solidFill>
              <a:latin typeface="微软雅黑" pitchFamily="34" charset="-122"/>
              <a:ea typeface="微软雅黑" pitchFamily="34" charset="-122"/>
              <a:cs typeface="+mn-cs"/>
            </a:rPr>
            <a:t>主数据引用规范</a:t>
          </a:r>
          <a:endParaRPr lang="en-US" sz="1900" kern="1200" dirty="0">
            <a:solidFill>
              <a:srgbClr val="000000"/>
            </a:solidFill>
            <a:latin typeface="微软雅黑" pitchFamily="34" charset="-122"/>
            <a:ea typeface="微软雅黑" pitchFamily="34" charset="-122"/>
            <a:cs typeface="+mn-cs"/>
          </a:endParaRPr>
        </a:p>
      </dsp:txBody>
      <dsp:txXfrm>
        <a:off x="3867071" y="3195060"/>
        <a:ext cx="3192620" cy="534084"/>
      </dsp:txXfrm>
    </dsp:sp>
    <dsp:sp modelId="{6C19107D-55F1-47F3-8D08-81C538F7D2CD}">
      <dsp:nvSpPr>
        <dsp:cNvPr id="0" name=""/>
        <dsp:cNvSpPr/>
      </dsp:nvSpPr>
      <dsp:spPr>
        <a:xfrm>
          <a:off x="3838178" y="3832021"/>
          <a:ext cx="3250406" cy="591870"/>
        </a:xfrm>
        <a:prstGeom prst="roundRect">
          <a:avLst/>
        </a:prstGeom>
        <a:solidFill>
          <a:sysClr val="window" lastClr="FFFFFF">
            <a:alpha val="90000"/>
            <a:hueOff val="0"/>
            <a:satOff val="0"/>
            <a:lumOff val="0"/>
            <a:alphaOff val="0"/>
          </a:sysClr>
        </a:solidFill>
        <a:ln w="9525" cap="flat" cmpd="sng" algn="ctr">
          <a:solidFill>
            <a:srgbClr val="76BE5B">
              <a:hueOff val="2369224"/>
              <a:satOff val="56769"/>
              <a:lumOff val="-36275"/>
              <a:alphaOff val="0"/>
            </a:srgbClr>
          </a:solidFill>
          <a:prstDash val="solid"/>
          <a:miter lim="800000"/>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ysClr val="window" lastClr="FFFFFF"/>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a:solidFill>
                <a:srgbClr val="000000"/>
              </a:solidFill>
              <a:latin typeface="微软雅黑" pitchFamily="34" charset="-122"/>
              <a:ea typeface="微软雅黑" pitchFamily="34" charset="-122"/>
              <a:cs typeface="+mn-cs"/>
            </a:rPr>
            <a:t>主数据管理平台维护规范</a:t>
          </a:r>
          <a:endParaRPr lang="en-US" sz="1900" kern="1200" dirty="0">
            <a:solidFill>
              <a:srgbClr val="000000"/>
            </a:solidFill>
            <a:latin typeface="微软雅黑" pitchFamily="34" charset="-122"/>
            <a:ea typeface="微软雅黑" pitchFamily="34" charset="-122"/>
            <a:cs typeface="+mn-cs"/>
          </a:endParaRPr>
        </a:p>
      </dsp:txBody>
      <dsp:txXfrm>
        <a:off x="3867071" y="3860914"/>
        <a:ext cx="3192620" cy="53408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D08706-81C2-45E0-8E8A-7E117CF0544A}">
      <dsp:nvSpPr>
        <dsp:cNvPr id="0" name=""/>
        <dsp:cNvSpPr/>
      </dsp:nvSpPr>
      <dsp:spPr>
        <a:xfrm>
          <a:off x="0" y="0"/>
          <a:ext cx="4064000" cy="4064000"/>
        </a:xfrm>
        <a:prstGeom prst="pie">
          <a:avLst>
            <a:gd name="adj1" fmla="val 5400000"/>
            <a:gd name="adj2" fmla="val 16200000"/>
          </a:avLst>
        </a:prstGeom>
        <a:solidFill>
          <a:schemeClr val="tx2"/>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C8013A1D-67CB-41E9-BA2E-D8B59176C146}">
      <dsp:nvSpPr>
        <dsp:cNvPr id="0" name=""/>
        <dsp:cNvSpPr/>
      </dsp:nvSpPr>
      <dsp:spPr>
        <a:xfrm>
          <a:off x="2032000" y="0"/>
          <a:ext cx="6176911" cy="40640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zh-CN" altLang="en-US" sz="2400" b="1" kern="1200" dirty="0">
              <a:latin typeface="微软雅黑" pitchFamily="34" charset="-122"/>
              <a:ea typeface="微软雅黑" pitchFamily="34" charset="-122"/>
            </a:rPr>
            <a:t>一致性</a:t>
          </a:r>
          <a:r>
            <a:rPr lang="en-US" altLang="zh-CN" sz="2400" b="1" kern="1200" dirty="0">
              <a:latin typeface="微软雅黑" pitchFamily="34" charset="-122"/>
              <a:ea typeface="微软雅黑" pitchFamily="34" charset="-122"/>
            </a:rPr>
            <a:t>(Consistent)</a:t>
          </a:r>
          <a:endParaRPr lang="zh-CN" altLang="en-US" sz="2400" b="1" kern="1200" dirty="0">
            <a:latin typeface="微软雅黑" pitchFamily="34" charset="-122"/>
            <a:ea typeface="微软雅黑" pitchFamily="34" charset="-122"/>
          </a:endParaRPr>
        </a:p>
      </dsp:txBody>
      <dsp:txXfrm>
        <a:off x="2032000" y="0"/>
        <a:ext cx="3088455" cy="863599"/>
      </dsp:txXfrm>
    </dsp:sp>
    <dsp:sp modelId="{DB480AC0-D869-45AD-B68F-06508F817A79}">
      <dsp:nvSpPr>
        <dsp:cNvPr id="0" name=""/>
        <dsp:cNvSpPr/>
      </dsp:nvSpPr>
      <dsp:spPr>
        <a:xfrm>
          <a:off x="533399" y="863600"/>
          <a:ext cx="2997200" cy="2997200"/>
        </a:xfrm>
        <a:prstGeom prst="pie">
          <a:avLst>
            <a:gd name="adj1" fmla="val 5400000"/>
            <a:gd name="adj2" fmla="val 16200000"/>
          </a:avLst>
        </a:prstGeom>
        <a:gradFill rotWithShape="0">
          <a:gsLst>
            <a:gs pos="0">
              <a:schemeClr val="accent5">
                <a:hueOff val="-2451115"/>
                <a:satOff val="-3409"/>
                <a:lumOff val="-1307"/>
                <a:alphaOff val="0"/>
                <a:satMod val="103000"/>
                <a:lumMod val="102000"/>
                <a:tint val="94000"/>
              </a:schemeClr>
            </a:gs>
            <a:gs pos="50000">
              <a:schemeClr val="accent5">
                <a:hueOff val="-2451115"/>
                <a:satOff val="-3409"/>
                <a:lumOff val="-1307"/>
                <a:alphaOff val="0"/>
                <a:satMod val="110000"/>
                <a:lumMod val="100000"/>
                <a:shade val="100000"/>
              </a:schemeClr>
            </a:gs>
            <a:gs pos="100000">
              <a:schemeClr val="accent5">
                <a:hueOff val="-2451115"/>
                <a:satOff val="-3409"/>
                <a:lumOff val="-130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7570B73-45F3-4F6C-B240-07F03D5E4232}">
      <dsp:nvSpPr>
        <dsp:cNvPr id="0" name=""/>
        <dsp:cNvSpPr/>
      </dsp:nvSpPr>
      <dsp:spPr>
        <a:xfrm>
          <a:off x="2032000" y="863600"/>
          <a:ext cx="6176911" cy="2997200"/>
        </a:xfrm>
        <a:prstGeom prst="rect">
          <a:avLst/>
        </a:prstGeom>
        <a:solidFill>
          <a:schemeClr val="lt1">
            <a:alpha val="90000"/>
            <a:hueOff val="0"/>
            <a:satOff val="0"/>
            <a:lumOff val="0"/>
            <a:alphaOff val="0"/>
          </a:schemeClr>
        </a:solidFill>
        <a:ln w="6350" cap="flat" cmpd="sng" algn="ctr">
          <a:solidFill>
            <a:schemeClr val="accent5">
              <a:hueOff val="-2451115"/>
              <a:satOff val="-3409"/>
              <a:lumOff val="-1307"/>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zh-CN" altLang="en-US" sz="2400" b="1" kern="1200" dirty="0">
              <a:latin typeface="微软雅黑" pitchFamily="34" charset="-122"/>
              <a:ea typeface="微软雅黑" pitchFamily="34" charset="-122"/>
            </a:rPr>
            <a:t>完整性</a:t>
          </a:r>
          <a:r>
            <a:rPr lang="en-US" altLang="zh-CN" sz="2400" b="1" kern="1200" dirty="0">
              <a:latin typeface="微软雅黑" pitchFamily="34" charset="-122"/>
              <a:ea typeface="微软雅黑" pitchFamily="34" charset="-122"/>
            </a:rPr>
            <a:t>(Complete)</a:t>
          </a:r>
          <a:endParaRPr lang="zh-CN" altLang="en-US" sz="2400" b="1" kern="1200" dirty="0">
            <a:latin typeface="微软雅黑" pitchFamily="34" charset="-122"/>
            <a:ea typeface="微软雅黑" pitchFamily="34" charset="-122"/>
          </a:endParaRPr>
        </a:p>
      </dsp:txBody>
      <dsp:txXfrm>
        <a:off x="2032000" y="863600"/>
        <a:ext cx="3088455" cy="863600"/>
      </dsp:txXfrm>
    </dsp:sp>
    <dsp:sp modelId="{A8E8358A-A118-4B0E-A2A8-E59E5BEA89B0}">
      <dsp:nvSpPr>
        <dsp:cNvPr id="0" name=""/>
        <dsp:cNvSpPr/>
      </dsp:nvSpPr>
      <dsp:spPr>
        <a:xfrm>
          <a:off x="1066800" y="1727200"/>
          <a:ext cx="1930400" cy="1930400"/>
        </a:xfrm>
        <a:prstGeom prst="pie">
          <a:avLst>
            <a:gd name="adj1" fmla="val 5400000"/>
            <a:gd name="adj2" fmla="val 16200000"/>
          </a:avLst>
        </a:prstGeom>
        <a:gradFill rotWithShape="0">
          <a:gsLst>
            <a:gs pos="0">
              <a:schemeClr val="accent5">
                <a:hueOff val="-4902230"/>
                <a:satOff val="-6819"/>
                <a:lumOff val="-2615"/>
                <a:alphaOff val="0"/>
                <a:satMod val="103000"/>
                <a:lumMod val="102000"/>
                <a:tint val="94000"/>
              </a:schemeClr>
            </a:gs>
            <a:gs pos="50000">
              <a:schemeClr val="accent5">
                <a:hueOff val="-4902230"/>
                <a:satOff val="-6819"/>
                <a:lumOff val="-2615"/>
                <a:alphaOff val="0"/>
                <a:satMod val="110000"/>
                <a:lumMod val="100000"/>
                <a:shade val="100000"/>
              </a:schemeClr>
            </a:gs>
            <a:gs pos="100000">
              <a:schemeClr val="accent5">
                <a:hueOff val="-4902230"/>
                <a:satOff val="-6819"/>
                <a:lumOff val="-261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B664EAC9-24D9-4612-A451-0E6758CA152B}">
      <dsp:nvSpPr>
        <dsp:cNvPr id="0" name=""/>
        <dsp:cNvSpPr/>
      </dsp:nvSpPr>
      <dsp:spPr>
        <a:xfrm>
          <a:off x="2032000" y="1727200"/>
          <a:ext cx="6176911" cy="1930400"/>
        </a:xfrm>
        <a:prstGeom prst="rect">
          <a:avLst/>
        </a:prstGeom>
        <a:solidFill>
          <a:schemeClr val="lt1">
            <a:alpha val="90000"/>
            <a:hueOff val="0"/>
            <a:satOff val="0"/>
            <a:lumOff val="0"/>
            <a:alphaOff val="0"/>
          </a:schemeClr>
        </a:solidFill>
        <a:ln w="6350" cap="flat" cmpd="sng" algn="ctr">
          <a:solidFill>
            <a:schemeClr val="accent5">
              <a:hueOff val="-4902230"/>
              <a:satOff val="-6819"/>
              <a:lumOff val="-2615"/>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zh-CN" altLang="en-US" sz="2400" b="1" kern="1200" dirty="0">
              <a:latin typeface="微软雅黑" pitchFamily="34" charset="-122"/>
              <a:ea typeface="微软雅黑" pitchFamily="34" charset="-122"/>
            </a:rPr>
            <a:t>正确性 </a:t>
          </a:r>
          <a:r>
            <a:rPr lang="en-US" altLang="zh-CN" sz="2400" b="1" kern="1200" dirty="0">
              <a:latin typeface="微软雅黑" pitchFamily="34" charset="-122"/>
              <a:ea typeface="微软雅黑" pitchFamily="34" charset="-122"/>
            </a:rPr>
            <a:t>(Accurate)</a:t>
          </a:r>
          <a:endParaRPr lang="zh-CN" altLang="en-US" sz="2400" b="1" kern="1200" dirty="0">
            <a:latin typeface="微软雅黑" pitchFamily="34" charset="-122"/>
            <a:ea typeface="微软雅黑" pitchFamily="34" charset="-122"/>
          </a:endParaRPr>
        </a:p>
      </dsp:txBody>
      <dsp:txXfrm>
        <a:off x="2032000" y="1727200"/>
        <a:ext cx="3088455" cy="863600"/>
      </dsp:txXfrm>
    </dsp:sp>
    <dsp:sp modelId="{40594A44-04FF-41A4-9723-25EA8DBBEC3A}">
      <dsp:nvSpPr>
        <dsp:cNvPr id="0" name=""/>
        <dsp:cNvSpPr/>
      </dsp:nvSpPr>
      <dsp:spPr>
        <a:xfrm>
          <a:off x="1600200" y="2590800"/>
          <a:ext cx="863600" cy="863600"/>
        </a:xfrm>
        <a:prstGeom prst="pie">
          <a:avLst>
            <a:gd name="adj1" fmla="val 5400000"/>
            <a:gd name="adj2" fmla="val 16200000"/>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B9744AB1-8D76-445B-8634-388D57C926C1}">
      <dsp:nvSpPr>
        <dsp:cNvPr id="0" name=""/>
        <dsp:cNvSpPr/>
      </dsp:nvSpPr>
      <dsp:spPr>
        <a:xfrm>
          <a:off x="2032000" y="2590800"/>
          <a:ext cx="6176911" cy="863600"/>
        </a:xfrm>
        <a:prstGeom prst="rect">
          <a:avLst/>
        </a:prstGeom>
        <a:solidFill>
          <a:schemeClr val="lt1">
            <a:alpha val="90000"/>
            <a:hueOff val="0"/>
            <a:satOff val="0"/>
            <a:lumOff val="0"/>
            <a:alphaOff val="0"/>
          </a:schemeClr>
        </a:solidFill>
        <a:ln w="6350" cap="flat" cmpd="sng" algn="ctr">
          <a:solidFill>
            <a:schemeClr val="accent5">
              <a:hueOff val="-7353344"/>
              <a:satOff val="-10228"/>
              <a:lumOff val="-3922"/>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zh-CN" altLang="en-US" sz="2400" b="1" kern="1200" dirty="0">
              <a:latin typeface="微软雅黑" pitchFamily="34" charset="-122"/>
              <a:ea typeface="微软雅黑" pitchFamily="34" charset="-122"/>
            </a:rPr>
            <a:t>及时性（</a:t>
          </a:r>
          <a:r>
            <a:rPr lang="en-US" altLang="zh-CN" sz="2400" b="1" kern="1200" dirty="0">
              <a:latin typeface="微软雅黑" pitchFamily="34" charset="-122"/>
              <a:ea typeface="微软雅黑" pitchFamily="34" charset="-122"/>
            </a:rPr>
            <a:t>Timely)</a:t>
          </a:r>
          <a:endParaRPr lang="zh-CN" altLang="en-US" sz="2400" b="1" kern="1200" dirty="0">
            <a:latin typeface="微软雅黑" pitchFamily="34" charset="-122"/>
            <a:ea typeface="微软雅黑" pitchFamily="34" charset="-122"/>
          </a:endParaRPr>
        </a:p>
      </dsp:txBody>
      <dsp:txXfrm>
        <a:off x="2032000" y="2590800"/>
        <a:ext cx="3088455" cy="863600"/>
      </dsp:txXfrm>
    </dsp:sp>
    <dsp:sp modelId="{98F0EE42-8A56-4E4D-A6C8-1896A1A4F18B}">
      <dsp:nvSpPr>
        <dsp:cNvPr id="0" name=""/>
        <dsp:cNvSpPr/>
      </dsp:nvSpPr>
      <dsp:spPr>
        <a:xfrm>
          <a:off x="5112580" y="0"/>
          <a:ext cx="3088455" cy="863599"/>
        </a:xfrm>
        <a:prstGeom prst="rect">
          <a:avLst/>
        </a:prstGeom>
        <a:noFill/>
        <a:ln w="6350" cap="flat" cmpd="sng" algn="ctr">
          <a:noFill/>
          <a:prstDash val="solid"/>
          <a:miter lim="800000"/>
        </a:ln>
        <a:effectLst/>
        <a:scene3d>
          <a:camera prst="orthographicFront"/>
          <a:lightRig rig="flat" dir="t"/>
        </a:scene3d>
        <a:sp3d/>
      </dsp:spPr>
      <dsp:style>
        <a:lnRef idx="1">
          <a:scrgbClr r="0" g="0" b="0"/>
        </a:lnRef>
        <a:fillRef idx="1">
          <a:scrgbClr r="0" g="0" b="0"/>
        </a:fillRef>
        <a:effectRef idx="2">
          <a:scrgbClr r="0" g="0" b="0"/>
        </a:effectRef>
        <a:fontRef idx="minor"/>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US" altLang="zh-CN" sz="1700" kern="1200" dirty="0">
              <a:solidFill>
                <a:srgbClr val="CC6600"/>
              </a:solidFill>
              <a:ea typeface="宋体" pitchFamily="2" charset="-122"/>
            </a:rPr>
            <a:t>Data is </a:t>
          </a:r>
          <a:r>
            <a:rPr lang="en-US" altLang="zh-CN" sz="1700" b="1" u="sng" kern="1200" dirty="0">
              <a:ea typeface="宋体" pitchFamily="2" charset="-122"/>
            </a:rPr>
            <a:t>consistent </a:t>
          </a:r>
          <a:r>
            <a:rPr lang="en-US" altLang="zh-CN" sz="1700" kern="1200" dirty="0">
              <a:solidFill>
                <a:srgbClr val="CC6600"/>
              </a:solidFill>
              <a:ea typeface="宋体" pitchFamily="2" charset="-122"/>
            </a:rPr>
            <a:t>when it relates, as it should, with other information.  </a:t>
          </a:r>
          <a:endParaRPr lang="zh-CN" altLang="en-US" sz="1700" kern="1200" dirty="0"/>
        </a:p>
      </dsp:txBody>
      <dsp:txXfrm>
        <a:off x="5112580" y="0"/>
        <a:ext cx="3088455" cy="863599"/>
      </dsp:txXfrm>
    </dsp:sp>
    <dsp:sp modelId="{6B7376FB-C319-48B1-BDA9-D0C3F1E7B3EE}">
      <dsp:nvSpPr>
        <dsp:cNvPr id="0" name=""/>
        <dsp:cNvSpPr/>
      </dsp:nvSpPr>
      <dsp:spPr>
        <a:xfrm>
          <a:off x="5120455" y="1727200"/>
          <a:ext cx="3088455" cy="863600"/>
        </a:xfrm>
        <a:prstGeom prst="rect">
          <a:avLst/>
        </a:prstGeom>
        <a:noFill/>
        <a:ln w="6350" cap="flat" cmpd="sng" algn="ctr">
          <a:noFill/>
          <a:prstDash val="solid"/>
          <a:miter lim="800000"/>
        </a:ln>
        <a:effectLst/>
        <a:scene3d>
          <a:camera prst="orthographicFront"/>
          <a:lightRig rig="flat" dir="t"/>
        </a:scene3d>
        <a:sp3d/>
      </dsp:spPr>
      <dsp:style>
        <a:lnRef idx="1">
          <a:scrgbClr r="0" g="0" b="0"/>
        </a:lnRef>
        <a:fillRef idx="1">
          <a:scrgbClr r="0" g="0" b="0"/>
        </a:fillRef>
        <a:effectRef idx="2">
          <a:scrgbClr r="0" g="0" b="0"/>
        </a:effectRef>
        <a:fontRef idx="minor"/>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US" altLang="zh-CN" sz="1700" kern="1200" dirty="0">
              <a:solidFill>
                <a:srgbClr val="CC6600"/>
              </a:solidFill>
              <a:ea typeface="宋体" pitchFamily="2" charset="-122"/>
            </a:rPr>
            <a:t>Data is </a:t>
          </a:r>
          <a:r>
            <a:rPr lang="en-US" altLang="zh-CN" sz="1700" b="1" u="sng" kern="1200" dirty="0">
              <a:ea typeface="宋体" pitchFamily="2" charset="-122"/>
            </a:rPr>
            <a:t>accurate</a:t>
          </a:r>
          <a:r>
            <a:rPr lang="en-US" altLang="zh-CN" sz="1700" kern="1200" dirty="0">
              <a:solidFill>
                <a:srgbClr val="CC6600"/>
              </a:solidFill>
              <a:ea typeface="宋体" pitchFamily="2" charset="-122"/>
            </a:rPr>
            <a:t> when it meets the user’s expectations.</a:t>
          </a:r>
          <a:endParaRPr lang="zh-CN" altLang="en-US" sz="1700" kern="1200" dirty="0"/>
        </a:p>
      </dsp:txBody>
      <dsp:txXfrm>
        <a:off x="5120455" y="1727200"/>
        <a:ext cx="3088455" cy="863600"/>
      </dsp:txXfrm>
    </dsp:sp>
    <dsp:sp modelId="{6A72FB83-6DDF-44F4-B12F-59B33EA8C770}">
      <dsp:nvSpPr>
        <dsp:cNvPr id="0" name=""/>
        <dsp:cNvSpPr/>
      </dsp:nvSpPr>
      <dsp:spPr>
        <a:xfrm>
          <a:off x="5120455" y="2590800"/>
          <a:ext cx="3088455" cy="863600"/>
        </a:xfrm>
        <a:prstGeom prst="rect">
          <a:avLst/>
        </a:prstGeom>
        <a:noFill/>
        <a:ln w="6350" cap="flat" cmpd="sng" algn="ctr">
          <a:noFill/>
          <a:prstDash val="solid"/>
          <a:miter lim="800000"/>
        </a:ln>
        <a:effectLst/>
        <a:scene3d>
          <a:camera prst="orthographicFront"/>
          <a:lightRig rig="flat" dir="t"/>
        </a:scene3d>
        <a:sp3d/>
      </dsp:spPr>
      <dsp:style>
        <a:lnRef idx="1">
          <a:scrgbClr r="0" g="0" b="0"/>
        </a:lnRef>
        <a:fillRef idx="1">
          <a:scrgbClr r="0" g="0" b="0"/>
        </a:fillRef>
        <a:effectRef idx="2">
          <a:scrgbClr r="0" g="0" b="0"/>
        </a:effectRef>
        <a:fontRef idx="minor"/>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US" altLang="zh-CN" sz="1700" kern="1200" dirty="0">
              <a:solidFill>
                <a:srgbClr val="CC6600"/>
              </a:solidFill>
              <a:ea typeface="宋体" pitchFamily="2" charset="-122"/>
            </a:rPr>
            <a:t>Data is </a:t>
          </a:r>
          <a:r>
            <a:rPr lang="en-US" altLang="zh-CN" sz="1700" b="1" u="sng" kern="1200" dirty="0">
              <a:ea typeface="宋体" pitchFamily="2" charset="-122"/>
            </a:rPr>
            <a:t>timely</a:t>
          </a:r>
          <a:r>
            <a:rPr lang="en-US" altLang="zh-CN" sz="1700" b="1" kern="1200" dirty="0">
              <a:ea typeface="宋体" pitchFamily="2" charset="-122"/>
            </a:rPr>
            <a:t> </a:t>
          </a:r>
          <a:r>
            <a:rPr lang="en-US" altLang="zh-CN" sz="1700" kern="1200" dirty="0">
              <a:solidFill>
                <a:srgbClr val="CC6600"/>
              </a:solidFill>
              <a:ea typeface="宋体" pitchFamily="2" charset="-122"/>
            </a:rPr>
            <a:t>if it is made available to the users when it is needed.</a:t>
          </a:r>
          <a:endParaRPr lang="zh-CN" altLang="en-US" sz="1700" kern="1200" dirty="0"/>
        </a:p>
      </dsp:txBody>
      <dsp:txXfrm>
        <a:off x="5120455" y="2590800"/>
        <a:ext cx="3088455" cy="8636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8D3BB3-D85B-489D-A47F-59B0C9E2DE86}">
      <dsp:nvSpPr>
        <dsp:cNvPr id="0" name=""/>
        <dsp:cNvSpPr/>
      </dsp:nvSpPr>
      <dsp:spPr>
        <a:xfrm>
          <a:off x="4592" y="45196"/>
          <a:ext cx="2088243" cy="69120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zh-CN" altLang="en-US" sz="1600" kern="1200" dirty="0"/>
            <a:t>提报</a:t>
          </a:r>
          <a:endParaRPr lang="en-US" sz="1600" kern="1200" dirty="0"/>
        </a:p>
      </dsp:txBody>
      <dsp:txXfrm>
        <a:off x="4592" y="45196"/>
        <a:ext cx="2088243" cy="460800"/>
      </dsp:txXfrm>
    </dsp:sp>
    <dsp:sp modelId="{AF520A4C-C63E-4D1A-BBCA-594CA3002724}">
      <dsp:nvSpPr>
        <dsp:cNvPr id="0" name=""/>
        <dsp:cNvSpPr/>
      </dsp:nvSpPr>
      <dsp:spPr>
        <a:xfrm>
          <a:off x="432305" y="505996"/>
          <a:ext cx="2088243" cy="103680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由各业务模块负责人进行提报进</a:t>
          </a:r>
          <a:r>
            <a:rPr lang="en-US" altLang="zh-CN" sz="1600" kern="1200" dirty="0"/>
            <a:t>CEP ONE</a:t>
          </a:r>
          <a:r>
            <a:rPr lang="zh-CN" altLang="en-US" sz="1600" kern="1200" dirty="0"/>
            <a:t>的表结构</a:t>
          </a:r>
          <a:endParaRPr lang="en-US" sz="1600" kern="1200" dirty="0"/>
        </a:p>
      </dsp:txBody>
      <dsp:txXfrm>
        <a:off x="462672" y="536363"/>
        <a:ext cx="2027509" cy="976066"/>
      </dsp:txXfrm>
    </dsp:sp>
    <dsp:sp modelId="{7C48BF4F-4440-48DC-B7B1-F9245BBF12FF}">
      <dsp:nvSpPr>
        <dsp:cNvPr id="0" name=""/>
        <dsp:cNvSpPr/>
      </dsp:nvSpPr>
      <dsp:spPr>
        <a:xfrm>
          <a:off x="2409406" y="15640"/>
          <a:ext cx="671128" cy="51991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2409406" y="119622"/>
        <a:ext cx="515154" cy="311948"/>
      </dsp:txXfrm>
    </dsp:sp>
    <dsp:sp modelId="{A7CDFD23-E475-49BF-861A-B105CE8DB55F}">
      <dsp:nvSpPr>
        <dsp:cNvPr id="0" name=""/>
        <dsp:cNvSpPr/>
      </dsp:nvSpPr>
      <dsp:spPr>
        <a:xfrm>
          <a:off x="3359117" y="45196"/>
          <a:ext cx="2088243" cy="69120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zh-CN" altLang="en-US" sz="1600" kern="1200" dirty="0"/>
            <a:t>检查</a:t>
          </a:r>
          <a:endParaRPr lang="en-US" sz="1600" kern="1200" dirty="0"/>
        </a:p>
      </dsp:txBody>
      <dsp:txXfrm>
        <a:off x="3359117" y="45196"/>
        <a:ext cx="2088243" cy="460800"/>
      </dsp:txXfrm>
    </dsp:sp>
    <dsp:sp modelId="{E0C252BF-FAC2-4AA3-B90C-487C33652929}">
      <dsp:nvSpPr>
        <dsp:cNvPr id="0" name=""/>
        <dsp:cNvSpPr/>
      </dsp:nvSpPr>
      <dsp:spPr>
        <a:xfrm>
          <a:off x="3786829" y="505996"/>
          <a:ext cx="2088243" cy="103680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由主数据协调小组进行快速审阅</a:t>
          </a:r>
          <a:endParaRPr lang="en-US" sz="1600" kern="1200" dirty="0"/>
        </a:p>
      </dsp:txBody>
      <dsp:txXfrm>
        <a:off x="3817196" y="536363"/>
        <a:ext cx="2027509" cy="976066"/>
      </dsp:txXfrm>
    </dsp:sp>
    <dsp:sp modelId="{A81B51F1-F114-4432-93D8-B9CD8889EF65}">
      <dsp:nvSpPr>
        <dsp:cNvPr id="0" name=""/>
        <dsp:cNvSpPr/>
      </dsp:nvSpPr>
      <dsp:spPr>
        <a:xfrm>
          <a:off x="5763931" y="15640"/>
          <a:ext cx="671128" cy="51991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5763931" y="119622"/>
        <a:ext cx="515154" cy="311948"/>
      </dsp:txXfrm>
    </dsp:sp>
    <dsp:sp modelId="{44155013-EC3F-4593-BA68-ED54651EEAEB}">
      <dsp:nvSpPr>
        <dsp:cNvPr id="0" name=""/>
        <dsp:cNvSpPr/>
      </dsp:nvSpPr>
      <dsp:spPr>
        <a:xfrm>
          <a:off x="6713641" y="45196"/>
          <a:ext cx="2088243" cy="69120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zh-CN" altLang="en-US" sz="1600" kern="1200" dirty="0"/>
            <a:t>执行</a:t>
          </a:r>
          <a:endParaRPr lang="en-US" sz="1600" kern="1200" dirty="0"/>
        </a:p>
      </dsp:txBody>
      <dsp:txXfrm>
        <a:off x="6713641" y="45196"/>
        <a:ext cx="2088243" cy="460800"/>
      </dsp:txXfrm>
    </dsp:sp>
    <dsp:sp modelId="{A0932F6A-C49B-49B9-87E4-2EDE426458F1}">
      <dsp:nvSpPr>
        <dsp:cNvPr id="0" name=""/>
        <dsp:cNvSpPr/>
      </dsp:nvSpPr>
      <dsp:spPr>
        <a:xfrm>
          <a:off x="7141354" y="505996"/>
          <a:ext cx="2088243" cy="103680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主数据协调小组进行脚本统一执行</a:t>
          </a:r>
          <a:endParaRPr lang="en-US" sz="1600" kern="1200" dirty="0"/>
        </a:p>
      </dsp:txBody>
      <dsp:txXfrm>
        <a:off x="7171721" y="536363"/>
        <a:ext cx="2027509" cy="97606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949F19-3D3F-47D7-AF2A-2C30939671DB}">
      <dsp:nvSpPr>
        <dsp:cNvPr id="0" name=""/>
        <dsp:cNvSpPr/>
      </dsp:nvSpPr>
      <dsp:spPr>
        <a:xfrm>
          <a:off x="3571" y="0"/>
          <a:ext cx="1561703" cy="5833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altLang="zh-CN" sz="2500" kern="1200" dirty="0"/>
            <a:t>DEV</a:t>
          </a:r>
          <a:endParaRPr lang="en-US" sz="2500" kern="1200" dirty="0"/>
        </a:p>
      </dsp:txBody>
      <dsp:txXfrm>
        <a:off x="20656" y="17085"/>
        <a:ext cx="1527533" cy="549167"/>
      </dsp:txXfrm>
    </dsp:sp>
    <dsp:sp modelId="{1521C1EE-F45B-46EC-AC55-11F6DCDA4A3B}">
      <dsp:nvSpPr>
        <dsp:cNvPr id="0" name=""/>
        <dsp:cNvSpPr/>
      </dsp:nvSpPr>
      <dsp:spPr>
        <a:xfrm>
          <a:off x="1721445" y="9801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1721445" y="175477"/>
        <a:ext cx="231757" cy="232382"/>
      </dsp:txXfrm>
    </dsp:sp>
    <dsp:sp modelId="{33B950B7-BED2-4072-80DD-85DC8786ED24}">
      <dsp:nvSpPr>
        <dsp:cNvPr id="0" name=""/>
        <dsp:cNvSpPr/>
      </dsp:nvSpPr>
      <dsp:spPr>
        <a:xfrm>
          <a:off x="2189956" y="0"/>
          <a:ext cx="1561703" cy="5833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altLang="zh-CN" sz="2500" kern="1200" dirty="0"/>
            <a:t>SIT</a:t>
          </a:r>
          <a:endParaRPr lang="en-US" sz="2500" kern="1200" dirty="0"/>
        </a:p>
      </dsp:txBody>
      <dsp:txXfrm>
        <a:off x="2207041" y="17085"/>
        <a:ext cx="1527533" cy="549167"/>
      </dsp:txXfrm>
    </dsp:sp>
    <dsp:sp modelId="{209E1D52-C19D-4251-B5AA-E6D8DBBF318F}">
      <dsp:nvSpPr>
        <dsp:cNvPr id="0" name=""/>
        <dsp:cNvSpPr/>
      </dsp:nvSpPr>
      <dsp:spPr>
        <a:xfrm>
          <a:off x="3907829" y="9801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3907829" y="175477"/>
        <a:ext cx="231757" cy="232382"/>
      </dsp:txXfrm>
    </dsp:sp>
    <dsp:sp modelId="{6068822D-BFBE-4BB1-BD71-E82DD5C75810}">
      <dsp:nvSpPr>
        <dsp:cNvPr id="0" name=""/>
        <dsp:cNvSpPr/>
      </dsp:nvSpPr>
      <dsp:spPr>
        <a:xfrm>
          <a:off x="4376340" y="0"/>
          <a:ext cx="1561703" cy="5833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altLang="zh-CN" sz="2500" kern="1200" dirty="0"/>
            <a:t>UAT</a:t>
          </a:r>
          <a:endParaRPr lang="en-US" sz="2500" kern="1200" dirty="0"/>
        </a:p>
      </dsp:txBody>
      <dsp:txXfrm>
        <a:off x="4393425" y="17085"/>
        <a:ext cx="1527533" cy="549167"/>
      </dsp:txXfrm>
    </dsp:sp>
    <dsp:sp modelId="{8DA0FC14-CFEC-44D0-B169-26550053D4E8}">
      <dsp:nvSpPr>
        <dsp:cNvPr id="0" name=""/>
        <dsp:cNvSpPr/>
      </dsp:nvSpPr>
      <dsp:spPr>
        <a:xfrm>
          <a:off x="6094214" y="98017"/>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6094214" y="175477"/>
        <a:ext cx="231757" cy="232382"/>
      </dsp:txXfrm>
    </dsp:sp>
    <dsp:sp modelId="{A58AF27E-B341-4E19-80A8-8FA01B5B6931}">
      <dsp:nvSpPr>
        <dsp:cNvPr id="0" name=""/>
        <dsp:cNvSpPr/>
      </dsp:nvSpPr>
      <dsp:spPr>
        <a:xfrm>
          <a:off x="6562724" y="0"/>
          <a:ext cx="1561703" cy="5833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altLang="zh-CN" sz="2500" kern="1200" dirty="0"/>
            <a:t>PRD</a:t>
          </a:r>
          <a:endParaRPr lang="en-US" sz="2500" kern="1200" dirty="0"/>
        </a:p>
      </dsp:txBody>
      <dsp:txXfrm>
        <a:off x="6579809" y="17085"/>
        <a:ext cx="1527533" cy="54916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949F19-3D3F-47D7-AF2A-2C30939671DB}">
      <dsp:nvSpPr>
        <dsp:cNvPr id="0" name=""/>
        <dsp:cNvSpPr/>
      </dsp:nvSpPr>
      <dsp:spPr>
        <a:xfrm>
          <a:off x="7143" y="0"/>
          <a:ext cx="2135187" cy="5400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zh-CN" sz="1100" kern="1200" dirty="0"/>
            <a:t>数据字典变更申请</a:t>
          </a:r>
          <a:endParaRPr lang="en-US" altLang="zh-CN" sz="1100" kern="1200" dirty="0"/>
        </a:p>
      </dsp:txBody>
      <dsp:txXfrm>
        <a:off x="22960" y="15817"/>
        <a:ext cx="2103553" cy="508406"/>
      </dsp:txXfrm>
    </dsp:sp>
    <dsp:sp modelId="{1521C1EE-F45B-46EC-AC55-11F6DCDA4A3B}">
      <dsp:nvSpPr>
        <dsp:cNvPr id="0" name=""/>
        <dsp:cNvSpPr/>
      </dsp:nvSpPr>
      <dsp:spPr>
        <a:xfrm>
          <a:off x="2355850" y="5256"/>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2355850" y="111161"/>
        <a:ext cx="316861" cy="317716"/>
      </dsp:txXfrm>
    </dsp:sp>
    <dsp:sp modelId="{33B950B7-BED2-4072-80DD-85DC8786ED24}">
      <dsp:nvSpPr>
        <dsp:cNvPr id="0" name=""/>
        <dsp:cNvSpPr/>
      </dsp:nvSpPr>
      <dsp:spPr>
        <a:xfrm>
          <a:off x="2996406" y="0"/>
          <a:ext cx="2135187" cy="5400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100" kern="1200" dirty="0"/>
            <a:t>变更审核</a:t>
          </a:r>
          <a:endParaRPr lang="en-US" sz="1100" kern="1200" dirty="0"/>
        </a:p>
      </dsp:txBody>
      <dsp:txXfrm>
        <a:off x="3012223" y="15817"/>
        <a:ext cx="2103553" cy="508406"/>
      </dsp:txXfrm>
    </dsp:sp>
    <dsp:sp modelId="{209E1D52-C19D-4251-B5AA-E6D8DBBF318F}">
      <dsp:nvSpPr>
        <dsp:cNvPr id="0" name=""/>
        <dsp:cNvSpPr/>
      </dsp:nvSpPr>
      <dsp:spPr>
        <a:xfrm>
          <a:off x="5345112" y="5256"/>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5345112" y="111161"/>
        <a:ext cx="316861" cy="317716"/>
      </dsp:txXfrm>
    </dsp:sp>
    <dsp:sp modelId="{6068822D-BFBE-4BB1-BD71-E82DD5C75810}">
      <dsp:nvSpPr>
        <dsp:cNvPr id="0" name=""/>
        <dsp:cNvSpPr/>
      </dsp:nvSpPr>
      <dsp:spPr>
        <a:xfrm>
          <a:off x="5985668" y="0"/>
          <a:ext cx="2135187" cy="5400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zh-CN" sz="1100" kern="1200" dirty="0"/>
            <a:t>主数据数据字典表</a:t>
          </a:r>
          <a:r>
            <a:rPr lang="en-US" altLang="zh-CN" sz="1100" kern="1200" dirty="0" err="1"/>
            <a:t>MdmItemCode、Dynamics</a:t>
          </a:r>
          <a:r>
            <a:rPr lang="en-US" altLang="zh-CN" sz="1100" kern="1200" dirty="0"/>
            <a:t> Solution</a:t>
          </a:r>
          <a:r>
            <a:rPr lang="zh-CN" altLang="zh-CN" sz="1100" kern="1200" dirty="0"/>
            <a:t>同步变更</a:t>
          </a:r>
          <a:endParaRPr lang="en-US" altLang="zh-CN" sz="1100" kern="1200" dirty="0"/>
        </a:p>
      </dsp:txBody>
      <dsp:txXfrm>
        <a:off x="6001485" y="15817"/>
        <a:ext cx="2103553" cy="5084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30773D-3594-4A89-82BE-C5AC21DC613A}">
      <dsp:nvSpPr>
        <dsp:cNvPr id="0" name=""/>
        <dsp:cNvSpPr/>
      </dsp:nvSpPr>
      <dsp:spPr>
        <a:xfrm rot="5400000">
          <a:off x="4587823" y="-2202983"/>
          <a:ext cx="773043" cy="5376691"/>
        </a:xfrm>
        <a:prstGeom prst="round2SameRect">
          <a:avLst/>
        </a:prstGeom>
        <a:solidFill>
          <a:srgbClr val="76BE5B">
            <a:tint val="40000"/>
            <a:alpha val="90000"/>
            <a:hueOff val="0"/>
            <a:satOff val="0"/>
            <a:lumOff val="0"/>
            <a:alphaOff val="0"/>
          </a:srgbClr>
        </a:solidFill>
        <a:ln w="25400" cap="flat" cmpd="sng" algn="ctr">
          <a:solidFill>
            <a:srgbClr val="76BE5B">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zh-CN" altLang="en-US" sz="1800" kern="1200" dirty="0">
              <a:solidFill>
                <a:srgbClr val="000000"/>
              </a:solidFill>
              <a:latin typeface="黑体" pitchFamily="49" charset="-122"/>
              <a:ea typeface="黑体" pitchFamily="49" charset="-122"/>
              <a:cs typeface="+mn-cs"/>
            </a:rPr>
            <a:t>主题数据在业务过程中通常以主名词的形式出现</a:t>
          </a:r>
          <a:r>
            <a:rPr lang="en-US" sz="1800" kern="1200" dirty="0">
              <a:solidFill>
                <a:srgbClr val="000000"/>
              </a:solidFill>
              <a:latin typeface="黑体" pitchFamily="49" charset="-122"/>
              <a:ea typeface="黑体" pitchFamily="49" charset="-122"/>
              <a:cs typeface="+mn-cs"/>
            </a:rPr>
            <a:t>,</a:t>
          </a:r>
          <a:r>
            <a:rPr lang="zh-CN" altLang="en-US" sz="1800" kern="1200" dirty="0">
              <a:solidFill>
                <a:srgbClr val="000000"/>
              </a:solidFill>
              <a:latin typeface="黑体" pitchFamily="49" charset="-122"/>
              <a:ea typeface="黑体" pitchFamily="49" charset="-122"/>
              <a:cs typeface="+mn-cs"/>
            </a:rPr>
            <a:t> 通常可以分为四大类</a:t>
          </a:r>
          <a:r>
            <a:rPr lang="en-US" sz="1800" kern="1200" dirty="0">
              <a:solidFill>
                <a:srgbClr val="000000"/>
              </a:solidFill>
              <a:latin typeface="黑体" pitchFamily="49" charset="-122"/>
              <a:ea typeface="黑体" pitchFamily="49" charset="-122"/>
              <a:cs typeface="+mn-cs"/>
            </a:rPr>
            <a:t>: </a:t>
          </a:r>
          <a:r>
            <a:rPr lang="zh-CN" altLang="en-US" sz="1800" b="1" u="sng" kern="1200" dirty="0">
              <a:solidFill>
                <a:srgbClr val="000000"/>
              </a:solidFill>
              <a:latin typeface="黑体" pitchFamily="49" charset="-122"/>
              <a:ea typeface="黑体" pitchFamily="49" charset="-122"/>
              <a:cs typeface="+mn-cs"/>
            </a:rPr>
            <a:t>人</a:t>
          </a:r>
          <a:r>
            <a:rPr lang="zh-CN" altLang="en-US" sz="1800" kern="1200" dirty="0">
              <a:solidFill>
                <a:srgbClr val="000000"/>
              </a:solidFill>
              <a:latin typeface="黑体" pitchFamily="49" charset="-122"/>
              <a:ea typeface="黑体" pitchFamily="49" charset="-122"/>
              <a:cs typeface="+mn-cs"/>
            </a:rPr>
            <a:t>，</a:t>
          </a:r>
          <a:r>
            <a:rPr lang="zh-CN" altLang="en-US" sz="1800" b="1" u="sng" kern="1200" dirty="0">
              <a:solidFill>
                <a:srgbClr val="000000"/>
              </a:solidFill>
              <a:latin typeface="黑体" pitchFamily="49" charset="-122"/>
              <a:ea typeface="黑体" pitchFamily="49" charset="-122"/>
              <a:cs typeface="+mn-cs"/>
            </a:rPr>
            <a:t>物</a:t>
          </a:r>
          <a:r>
            <a:rPr lang="zh-CN" altLang="en-US" sz="1800" kern="1200" dirty="0">
              <a:solidFill>
                <a:srgbClr val="000000"/>
              </a:solidFill>
              <a:latin typeface="黑体" pitchFamily="49" charset="-122"/>
              <a:ea typeface="黑体" pitchFamily="49" charset="-122"/>
              <a:cs typeface="+mn-cs"/>
            </a:rPr>
            <a:t>，</a:t>
          </a:r>
          <a:r>
            <a:rPr lang="zh-CN" altLang="en-US" sz="1800" b="1" u="sng" kern="1200" dirty="0">
              <a:solidFill>
                <a:srgbClr val="000000"/>
              </a:solidFill>
              <a:latin typeface="黑体" pitchFamily="49" charset="-122"/>
              <a:ea typeface="黑体" pitchFamily="49" charset="-122"/>
              <a:cs typeface="+mn-cs"/>
            </a:rPr>
            <a:t>地点</a:t>
          </a:r>
          <a:r>
            <a:rPr lang="zh-CN" altLang="en-US" sz="1800" kern="1200" dirty="0">
              <a:solidFill>
                <a:srgbClr val="000000"/>
              </a:solidFill>
              <a:latin typeface="黑体" pitchFamily="49" charset="-122"/>
              <a:ea typeface="黑体" pitchFamily="49" charset="-122"/>
              <a:cs typeface="+mn-cs"/>
            </a:rPr>
            <a:t>和</a:t>
          </a:r>
          <a:r>
            <a:rPr lang="zh-CN" altLang="en-US" sz="1800" b="1" u="sng" kern="1200" dirty="0">
              <a:solidFill>
                <a:srgbClr val="000000"/>
              </a:solidFill>
              <a:latin typeface="黑体" pitchFamily="49" charset="-122"/>
              <a:ea typeface="黑体" pitchFamily="49" charset="-122"/>
              <a:cs typeface="+mn-cs"/>
            </a:rPr>
            <a:t>概念</a:t>
          </a:r>
          <a:r>
            <a:rPr lang="zh-CN" altLang="en-US" sz="1800" kern="1200" dirty="0">
              <a:solidFill>
                <a:srgbClr val="000000"/>
              </a:solidFill>
              <a:latin typeface="黑体" pitchFamily="49" charset="-122"/>
              <a:ea typeface="黑体" pitchFamily="49" charset="-122"/>
              <a:cs typeface="+mn-cs"/>
            </a:rPr>
            <a:t>。</a:t>
          </a:r>
        </a:p>
      </dsp:txBody>
      <dsp:txXfrm rot="-5400000">
        <a:off x="2286000" y="136577"/>
        <a:ext cx="5338954" cy="697569"/>
      </dsp:txXfrm>
    </dsp:sp>
    <dsp:sp modelId="{7775C6E1-F63C-42BF-AE93-EB6226AE54E9}">
      <dsp:nvSpPr>
        <dsp:cNvPr id="0" name=""/>
        <dsp:cNvSpPr/>
      </dsp:nvSpPr>
      <dsp:spPr>
        <a:xfrm>
          <a:off x="738389" y="2210"/>
          <a:ext cx="1547609" cy="966303"/>
        </a:xfrm>
        <a:prstGeom prst="roundRect">
          <a:avLst/>
        </a:prstGeom>
        <a:solidFill>
          <a:srgbClr val="76BE5B">
            <a:hueOff val="0"/>
            <a:satOff val="0"/>
            <a:lumOff val="0"/>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zh-CN" altLang="en-US" sz="1600" b="1" kern="1200" dirty="0">
              <a:solidFill>
                <a:sysClr val="window" lastClr="FFFFFF"/>
              </a:solidFill>
              <a:latin typeface="黑体" pitchFamily="49" charset="-122"/>
              <a:ea typeface="黑体" pitchFamily="49" charset="-122"/>
              <a:cs typeface="+mn-cs"/>
            </a:rPr>
            <a:t>形式</a:t>
          </a:r>
        </a:p>
      </dsp:txBody>
      <dsp:txXfrm>
        <a:off x="785560" y="49381"/>
        <a:ext cx="1453267" cy="871961"/>
      </dsp:txXfrm>
    </dsp:sp>
    <dsp:sp modelId="{3EE146B7-3740-4DFB-8EB7-4E6851C9F126}">
      <dsp:nvSpPr>
        <dsp:cNvPr id="0" name=""/>
        <dsp:cNvSpPr/>
      </dsp:nvSpPr>
      <dsp:spPr>
        <a:xfrm rot="5400000">
          <a:off x="4587823" y="-1188364"/>
          <a:ext cx="773043" cy="5376691"/>
        </a:xfrm>
        <a:prstGeom prst="round2SameRect">
          <a:avLst/>
        </a:prstGeom>
        <a:solidFill>
          <a:srgbClr val="76BE5B">
            <a:tint val="40000"/>
            <a:alpha val="90000"/>
            <a:hueOff val="322262"/>
            <a:satOff val="-6327"/>
            <a:lumOff val="-1359"/>
            <a:alphaOff val="0"/>
          </a:srgbClr>
        </a:solidFill>
        <a:ln w="25400" cap="flat" cmpd="sng" algn="ctr">
          <a:solidFill>
            <a:srgbClr val="76BE5B">
              <a:tint val="40000"/>
              <a:alpha val="90000"/>
              <a:hueOff val="322262"/>
              <a:satOff val="-6327"/>
              <a:lumOff val="-1359"/>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zh-CN" altLang="en-US" sz="1800" kern="1200" dirty="0">
              <a:solidFill>
                <a:srgbClr val="000000"/>
              </a:solidFill>
              <a:latin typeface="黑体" pitchFamily="49" charset="-122"/>
              <a:ea typeface="黑体" pitchFamily="49" charset="-122"/>
              <a:cs typeface="+mn-cs"/>
            </a:rPr>
            <a:t>有</a:t>
          </a:r>
          <a:r>
            <a:rPr lang="en-US" altLang="zh-CN" sz="1800" kern="1200" dirty="0">
              <a:solidFill>
                <a:srgbClr val="000000"/>
              </a:solidFill>
              <a:latin typeface="黑体" pitchFamily="49" charset="-122"/>
              <a:ea typeface="黑体" pitchFamily="49" charset="-122"/>
              <a:cs typeface="+mn-cs"/>
            </a:rPr>
            <a:t>CRUD</a:t>
          </a:r>
          <a:r>
            <a:rPr lang="zh-CN" altLang="en-US" sz="1800" kern="1200" dirty="0">
              <a:solidFill>
                <a:srgbClr val="000000"/>
              </a:solidFill>
              <a:latin typeface="黑体" pitchFamily="49" charset="-122"/>
              <a:ea typeface="黑体" pitchFamily="49" charset="-122"/>
              <a:cs typeface="+mn-cs"/>
            </a:rPr>
            <a:t>和查找的生命周期过程。</a:t>
          </a:r>
          <a:endParaRPr lang="en-US" sz="1800" kern="1200" dirty="0">
            <a:solidFill>
              <a:srgbClr val="000000"/>
            </a:solidFill>
            <a:latin typeface="黑体" pitchFamily="49" charset="-122"/>
            <a:ea typeface="黑体" pitchFamily="49" charset="-122"/>
            <a:cs typeface="+mn-cs"/>
          </a:endParaRPr>
        </a:p>
      </dsp:txBody>
      <dsp:txXfrm rot="-5400000">
        <a:off x="2286000" y="1151196"/>
        <a:ext cx="5338954" cy="697569"/>
      </dsp:txXfrm>
    </dsp:sp>
    <dsp:sp modelId="{86C26BFA-3B3D-42C2-B859-283AB4259718}">
      <dsp:nvSpPr>
        <dsp:cNvPr id="0" name=""/>
        <dsp:cNvSpPr/>
      </dsp:nvSpPr>
      <dsp:spPr>
        <a:xfrm>
          <a:off x="738389" y="1016829"/>
          <a:ext cx="1547609" cy="966303"/>
        </a:xfrm>
        <a:prstGeom prst="roundRect">
          <a:avLst/>
        </a:prstGeom>
        <a:solidFill>
          <a:srgbClr val="76BE5B">
            <a:hueOff val="592306"/>
            <a:satOff val="14192"/>
            <a:lumOff val="-9069"/>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endParaRPr lang="en-US" altLang="zh-CN" sz="1800" b="1" kern="1200" dirty="0">
            <a:solidFill>
              <a:sysClr val="window" lastClr="FFFFFF"/>
            </a:solidFill>
            <a:latin typeface="黑体" pitchFamily="49" charset="-122"/>
            <a:ea typeface="黑体" pitchFamily="49" charset="-122"/>
            <a:cs typeface="+mn-cs"/>
          </a:endParaRPr>
        </a:p>
        <a:p>
          <a:pPr lvl="0" algn="ctr" defTabSz="800100" rtl="0">
            <a:lnSpc>
              <a:spcPct val="90000"/>
            </a:lnSpc>
            <a:spcBef>
              <a:spcPct val="0"/>
            </a:spcBef>
            <a:spcAft>
              <a:spcPct val="35000"/>
            </a:spcAft>
          </a:pPr>
          <a:r>
            <a:rPr lang="zh-CN" altLang="en-US" sz="1600" b="1" kern="1200" dirty="0">
              <a:solidFill>
                <a:sysClr val="window" lastClr="FFFFFF"/>
              </a:solidFill>
              <a:latin typeface="黑体" pitchFamily="49" charset="-122"/>
              <a:ea typeface="黑体" pitchFamily="49" charset="-122"/>
              <a:cs typeface="+mn-cs"/>
            </a:rPr>
            <a:t>生命周期</a:t>
          </a:r>
          <a:endParaRPr lang="en-US" sz="1600" b="1" kern="1200" dirty="0">
            <a:solidFill>
              <a:sysClr val="window" lastClr="FFFFFF"/>
            </a:solidFill>
            <a:latin typeface="黑体" pitchFamily="49" charset="-122"/>
            <a:ea typeface="黑体" pitchFamily="49" charset="-122"/>
            <a:cs typeface="+mn-cs"/>
          </a:endParaRPr>
        </a:p>
      </dsp:txBody>
      <dsp:txXfrm>
        <a:off x="785560" y="1064000"/>
        <a:ext cx="1453267" cy="871961"/>
      </dsp:txXfrm>
    </dsp:sp>
    <dsp:sp modelId="{C28FA02F-CDE6-4F34-80B2-ADBB837CBEB7}">
      <dsp:nvSpPr>
        <dsp:cNvPr id="0" name=""/>
        <dsp:cNvSpPr/>
      </dsp:nvSpPr>
      <dsp:spPr>
        <a:xfrm rot="5400000">
          <a:off x="4587823" y="-173745"/>
          <a:ext cx="773043" cy="5376691"/>
        </a:xfrm>
        <a:prstGeom prst="round2SameRect">
          <a:avLst/>
        </a:prstGeom>
        <a:solidFill>
          <a:srgbClr val="76BE5B">
            <a:tint val="40000"/>
            <a:alpha val="90000"/>
            <a:hueOff val="644525"/>
            <a:satOff val="-12653"/>
            <a:lumOff val="-2719"/>
            <a:alphaOff val="0"/>
          </a:srgbClr>
        </a:solidFill>
        <a:ln w="25400" cap="flat" cmpd="sng" algn="ctr">
          <a:solidFill>
            <a:srgbClr val="76BE5B">
              <a:tint val="40000"/>
              <a:alpha val="90000"/>
              <a:hueOff val="644525"/>
              <a:satOff val="-12653"/>
              <a:lumOff val="-2719"/>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zh-CN" altLang="en-US" sz="1800" kern="1200" dirty="0">
              <a:solidFill>
                <a:srgbClr val="000000"/>
              </a:solidFill>
              <a:latin typeface="黑体" pitchFamily="49" charset="-122"/>
              <a:ea typeface="黑体" pitchFamily="49" charset="-122"/>
              <a:cs typeface="+mn-cs"/>
            </a:rPr>
            <a:t>比交易数据更不易变动。</a:t>
          </a:r>
          <a:endParaRPr lang="en-US" sz="1800" kern="1200" dirty="0">
            <a:solidFill>
              <a:srgbClr val="000000"/>
            </a:solidFill>
            <a:latin typeface="黑体" pitchFamily="49" charset="-122"/>
            <a:ea typeface="黑体" pitchFamily="49" charset="-122"/>
            <a:cs typeface="+mn-cs"/>
          </a:endParaRPr>
        </a:p>
      </dsp:txBody>
      <dsp:txXfrm rot="-5400000">
        <a:off x="2286000" y="2165815"/>
        <a:ext cx="5338954" cy="697569"/>
      </dsp:txXfrm>
    </dsp:sp>
    <dsp:sp modelId="{9180DFB9-1872-477B-8777-8BE2F0F5EBFE}">
      <dsp:nvSpPr>
        <dsp:cNvPr id="0" name=""/>
        <dsp:cNvSpPr/>
      </dsp:nvSpPr>
      <dsp:spPr>
        <a:xfrm>
          <a:off x="738389" y="2031448"/>
          <a:ext cx="1547609" cy="966303"/>
        </a:xfrm>
        <a:prstGeom prst="roundRect">
          <a:avLst/>
        </a:prstGeom>
        <a:solidFill>
          <a:srgbClr val="76BE5B">
            <a:hueOff val="1184612"/>
            <a:satOff val="28385"/>
            <a:lumOff val="-18137"/>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zh-CN" altLang="en-US" sz="1600" b="1" kern="1200" dirty="0">
              <a:solidFill>
                <a:sysClr val="window" lastClr="FFFFFF"/>
              </a:solidFill>
              <a:latin typeface="黑体" pitchFamily="49" charset="-122"/>
              <a:ea typeface="黑体" pitchFamily="49" charset="-122"/>
              <a:cs typeface="+mn-cs"/>
            </a:rPr>
            <a:t>易变性</a:t>
          </a:r>
          <a:endParaRPr lang="en-US" sz="1600" b="1" kern="1200" dirty="0">
            <a:solidFill>
              <a:sysClr val="window" lastClr="FFFFFF"/>
            </a:solidFill>
            <a:latin typeface="黑体" pitchFamily="49" charset="-122"/>
            <a:ea typeface="黑体" pitchFamily="49" charset="-122"/>
            <a:cs typeface="+mn-cs"/>
          </a:endParaRPr>
        </a:p>
      </dsp:txBody>
      <dsp:txXfrm>
        <a:off x="785560" y="2078619"/>
        <a:ext cx="1453267" cy="871961"/>
      </dsp:txXfrm>
    </dsp:sp>
    <dsp:sp modelId="{92726F80-61DA-4B8F-B5DB-A438C503D304}">
      <dsp:nvSpPr>
        <dsp:cNvPr id="0" name=""/>
        <dsp:cNvSpPr/>
      </dsp:nvSpPr>
      <dsp:spPr>
        <a:xfrm rot="5400000">
          <a:off x="4587823" y="840873"/>
          <a:ext cx="773043" cy="5376691"/>
        </a:xfrm>
        <a:prstGeom prst="round2SameRect">
          <a:avLst/>
        </a:prstGeom>
        <a:solidFill>
          <a:srgbClr val="76BE5B">
            <a:tint val="40000"/>
            <a:alpha val="90000"/>
            <a:hueOff val="966787"/>
            <a:satOff val="-18980"/>
            <a:lumOff val="-4078"/>
            <a:alphaOff val="0"/>
          </a:srgbClr>
        </a:solidFill>
        <a:ln w="25400" cap="flat" cmpd="sng" algn="ctr">
          <a:solidFill>
            <a:srgbClr val="76BE5B">
              <a:tint val="40000"/>
              <a:alpha val="90000"/>
              <a:hueOff val="966787"/>
              <a:satOff val="-18980"/>
              <a:lumOff val="-4078"/>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zh-CN" altLang="en-US" sz="1800" kern="1200" dirty="0">
              <a:solidFill>
                <a:srgbClr val="000000"/>
              </a:solidFill>
              <a:latin typeface="黑体" pitchFamily="49" charset="-122"/>
              <a:ea typeface="黑体" pitchFamily="49" charset="-122"/>
              <a:cs typeface="+mn-cs"/>
            </a:rPr>
            <a:t>数据元素价值高。</a:t>
          </a:r>
          <a:endParaRPr lang="en-US" sz="1800" kern="1200" dirty="0">
            <a:solidFill>
              <a:srgbClr val="000000"/>
            </a:solidFill>
            <a:latin typeface="黑体" pitchFamily="49" charset="-122"/>
            <a:ea typeface="黑体" pitchFamily="49" charset="-122"/>
            <a:cs typeface="+mn-cs"/>
          </a:endParaRPr>
        </a:p>
      </dsp:txBody>
      <dsp:txXfrm rot="-5400000">
        <a:off x="2286000" y="3180434"/>
        <a:ext cx="5338954" cy="697569"/>
      </dsp:txXfrm>
    </dsp:sp>
    <dsp:sp modelId="{F35E195F-8BF3-4430-96A3-0224E5101017}">
      <dsp:nvSpPr>
        <dsp:cNvPr id="0" name=""/>
        <dsp:cNvSpPr/>
      </dsp:nvSpPr>
      <dsp:spPr>
        <a:xfrm>
          <a:off x="738389" y="3046067"/>
          <a:ext cx="1547609" cy="966303"/>
        </a:xfrm>
        <a:prstGeom prst="roundRect">
          <a:avLst/>
        </a:prstGeom>
        <a:solidFill>
          <a:srgbClr val="76BE5B">
            <a:hueOff val="1776918"/>
            <a:satOff val="42577"/>
            <a:lumOff val="-27206"/>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zh-CN" altLang="en-US" sz="1600" b="1" kern="1200" dirty="0">
              <a:solidFill>
                <a:sysClr val="window" lastClr="FFFFFF"/>
              </a:solidFill>
              <a:latin typeface="黑体" pitchFamily="49" charset="-122"/>
              <a:ea typeface="黑体" pitchFamily="49" charset="-122"/>
              <a:cs typeface="+mn-cs"/>
            </a:rPr>
            <a:t>价值</a:t>
          </a:r>
          <a:endParaRPr lang="en-US" sz="1600" b="1" kern="1200" dirty="0">
            <a:solidFill>
              <a:sysClr val="window" lastClr="FFFFFF"/>
            </a:solidFill>
            <a:latin typeface="黑体" pitchFamily="49" charset="-122"/>
            <a:ea typeface="黑体" pitchFamily="49" charset="-122"/>
            <a:cs typeface="+mn-cs"/>
          </a:endParaRPr>
        </a:p>
      </dsp:txBody>
      <dsp:txXfrm>
        <a:off x="785560" y="3093238"/>
        <a:ext cx="1453267" cy="871961"/>
      </dsp:txXfrm>
    </dsp:sp>
    <dsp:sp modelId="{16312350-7D87-4E7B-88F2-A1073CBD1D67}">
      <dsp:nvSpPr>
        <dsp:cNvPr id="0" name=""/>
        <dsp:cNvSpPr/>
      </dsp:nvSpPr>
      <dsp:spPr>
        <a:xfrm rot="5400000">
          <a:off x="4587823" y="1855492"/>
          <a:ext cx="773043" cy="5376691"/>
        </a:xfrm>
        <a:prstGeom prst="round2SameRect">
          <a:avLst/>
        </a:prstGeom>
        <a:solidFill>
          <a:srgbClr val="76BE5B">
            <a:tint val="40000"/>
            <a:alpha val="90000"/>
            <a:hueOff val="1289050"/>
            <a:satOff val="-25307"/>
            <a:lumOff val="-5438"/>
            <a:alphaOff val="0"/>
          </a:srgbClr>
        </a:solidFill>
        <a:ln w="25400" cap="flat" cmpd="sng" algn="ctr">
          <a:solidFill>
            <a:srgbClr val="76BE5B">
              <a:tint val="40000"/>
              <a:alpha val="90000"/>
              <a:hueOff val="1289050"/>
              <a:satOff val="-25307"/>
              <a:lumOff val="-5438"/>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zh-CN" altLang="en-US" sz="1800" kern="1200" dirty="0">
              <a:solidFill>
                <a:srgbClr val="000000"/>
              </a:solidFill>
              <a:latin typeface="黑体" pitchFamily="49" charset="-122"/>
              <a:ea typeface="黑体" pitchFamily="49" charset="-122"/>
              <a:cs typeface="+mn-cs"/>
            </a:rPr>
            <a:t>数据实体的属性有变动的可能。</a:t>
          </a:r>
        </a:p>
      </dsp:txBody>
      <dsp:txXfrm rot="-5400000">
        <a:off x="2286000" y="4195053"/>
        <a:ext cx="5338954" cy="697569"/>
      </dsp:txXfrm>
    </dsp:sp>
    <dsp:sp modelId="{CDAF733C-E895-4BD5-A512-055E0360FEDE}">
      <dsp:nvSpPr>
        <dsp:cNvPr id="0" name=""/>
        <dsp:cNvSpPr/>
      </dsp:nvSpPr>
      <dsp:spPr>
        <a:xfrm>
          <a:off x="738389" y="4060686"/>
          <a:ext cx="1547609" cy="966303"/>
        </a:xfrm>
        <a:prstGeom prst="roundRect">
          <a:avLst/>
        </a:prstGeom>
        <a:solidFill>
          <a:srgbClr val="76BE5B">
            <a:hueOff val="2369224"/>
            <a:satOff val="56769"/>
            <a:lumOff val="-36275"/>
            <a:alphaOff val="0"/>
          </a:srgbClr>
        </a:solidFill>
        <a:ln w="38100" cap="flat" cmpd="sng" algn="ctr">
          <a:solidFill>
            <a:sysClr val="window" lastClr="FFFFFF">
              <a:hueOff val="0"/>
              <a:satOff val="0"/>
              <a:lumOff val="0"/>
              <a:alphaOff val="0"/>
            </a:sysClr>
          </a:solidFill>
          <a:prstDash val="solid"/>
          <a:miter lim="800000"/>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zh-CN" altLang="en-US" sz="1600" b="1" kern="1200" dirty="0">
              <a:solidFill>
                <a:sysClr val="window" lastClr="FFFFFF"/>
              </a:solidFill>
              <a:latin typeface="黑体" pitchFamily="49" charset="-122"/>
              <a:ea typeface="黑体" pitchFamily="49" charset="-122"/>
              <a:cs typeface="+mn-cs"/>
            </a:rPr>
            <a:t>可变性</a:t>
          </a:r>
        </a:p>
      </dsp:txBody>
      <dsp:txXfrm>
        <a:off x="785560" y="4107857"/>
        <a:ext cx="1453267" cy="87196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A3E8E-A9A6-4CB4-B088-E849E49AD47D}">
      <dsp:nvSpPr>
        <dsp:cNvPr id="0" name=""/>
        <dsp:cNvSpPr/>
      </dsp:nvSpPr>
      <dsp:spPr>
        <a:xfrm>
          <a:off x="2308297" y="3522592"/>
          <a:ext cx="58251" cy="58251"/>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62B9173-EEBA-49B8-8BAC-06906203919B}">
      <dsp:nvSpPr>
        <dsp:cNvPr id="0" name=""/>
        <dsp:cNvSpPr/>
      </dsp:nvSpPr>
      <dsp:spPr>
        <a:xfrm>
          <a:off x="2184337" y="3575742"/>
          <a:ext cx="58251" cy="58251"/>
        </a:xfrm>
        <a:prstGeom prst="ellipse">
          <a:avLst/>
        </a:prstGeom>
        <a:gradFill rotWithShape="0">
          <a:gsLst>
            <a:gs pos="0">
              <a:schemeClr val="accent3">
                <a:hueOff val="169412"/>
                <a:satOff val="6250"/>
                <a:lumOff val="-919"/>
                <a:alphaOff val="0"/>
                <a:satMod val="103000"/>
                <a:lumMod val="102000"/>
                <a:tint val="94000"/>
              </a:schemeClr>
            </a:gs>
            <a:gs pos="50000">
              <a:schemeClr val="accent3">
                <a:hueOff val="169412"/>
                <a:satOff val="6250"/>
                <a:lumOff val="-919"/>
                <a:alphaOff val="0"/>
                <a:satMod val="110000"/>
                <a:lumMod val="100000"/>
                <a:shade val="100000"/>
              </a:schemeClr>
            </a:gs>
            <a:gs pos="100000">
              <a:schemeClr val="accent3">
                <a:hueOff val="169412"/>
                <a:satOff val="6250"/>
                <a:lumOff val="-91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1D8D564-BD7E-4EB5-9BF3-EF73F3B73D61}">
      <dsp:nvSpPr>
        <dsp:cNvPr id="0" name=""/>
        <dsp:cNvSpPr/>
      </dsp:nvSpPr>
      <dsp:spPr>
        <a:xfrm>
          <a:off x="2058047" y="3621002"/>
          <a:ext cx="58251" cy="58251"/>
        </a:xfrm>
        <a:prstGeom prst="ellipse">
          <a:avLst/>
        </a:prstGeom>
        <a:gradFill rotWithShape="0">
          <a:gsLst>
            <a:gs pos="0">
              <a:schemeClr val="accent3">
                <a:hueOff val="338825"/>
                <a:satOff val="12500"/>
                <a:lumOff val="-1838"/>
                <a:alphaOff val="0"/>
                <a:satMod val="103000"/>
                <a:lumMod val="102000"/>
                <a:tint val="94000"/>
              </a:schemeClr>
            </a:gs>
            <a:gs pos="50000">
              <a:schemeClr val="accent3">
                <a:hueOff val="338825"/>
                <a:satOff val="12500"/>
                <a:lumOff val="-1838"/>
                <a:alphaOff val="0"/>
                <a:satMod val="110000"/>
                <a:lumMod val="100000"/>
                <a:shade val="100000"/>
              </a:schemeClr>
            </a:gs>
            <a:gs pos="100000">
              <a:schemeClr val="accent3">
                <a:hueOff val="338825"/>
                <a:satOff val="12500"/>
                <a:lumOff val="-183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783A5F4-D534-4BB3-9EBC-601721B4738E}">
      <dsp:nvSpPr>
        <dsp:cNvPr id="0" name=""/>
        <dsp:cNvSpPr/>
      </dsp:nvSpPr>
      <dsp:spPr>
        <a:xfrm>
          <a:off x="1929893" y="3657958"/>
          <a:ext cx="58251" cy="58251"/>
        </a:xfrm>
        <a:prstGeom prst="ellipse">
          <a:avLst/>
        </a:prstGeom>
        <a:gradFill rotWithShape="0">
          <a:gsLst>
            <a:gs pos="0">
              <a:schemeClr val="accent3">
                <a:hueOff val="508237"/>
                <a:satOff val="18750"/>
                <a:lumOff val="-2757"/>
                <a:alphaOff val="0"/>
                <a:satMod val="103000"/>
                <a:lumMod val="102000"/>
                <a:tint val="94000"/>
              </a:schemeClr>
            </a:gs>
            <a:gs pos="50000">
              <a:schemeClr val="accent3">
                <a:hueOff val="508237"/>
                <a:satOff val="18750"/>
                <a:lumOff val="-2757"/>
                <a:alphaOff val="0"/>
                <a:satMod val="110000"/>
                <a:lumMod val="100000"/>
                <a:shade val="100000"/>
              </a:schemeClr>
            </a:gs>
            <a:gs pos="100000">
              <a:schemeClr val="accent3">
                <a:hueOff val="508237"/>
                <a:satOff val="18750"/>
                <a:lumOff val="-275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E3FAA5B-89CB-44A4-BEA1-2547ACAAC78F}">
      <dsp:nvSpPr>
        <dsp:cNvPr id="0" name=""/>
        <dsp:cNvSpPr/>
      </dsp:nvSpPr>
      <dsp:spPr>
        <a:xfrm>
          <a:off x="1800341" y="3686609"/>
          <a:ext cx="58251" cy="58251"/>
        </a:xfrm>
        <a:prstGeom prst="ellipse">
          <a:avLst/>
        </a:prstGeom>
        <a:gradFill rotWithShape="0">
          <a:gsLst>
            <a:gs pos="0">
              <a:schemeClr val="accent3">
                <a:hueOff val="677650"/>
                <a:satOff val="25000"/>
                <a:lumOff val="-3676"/>
                <a:alphaOff val="0"/>
                <a:satMod val="103000"/>
                <a:lumMod val="102000"/>
                <a:tint val="94000"/>
              </a:schemeClr>
            </a:gs>
            <a:gs pos="50000">
              <a:schemeClr val="accent3">
                <a:hueOff val="677650"/>
                <a:satOff val="25000"/>
                <a:lumOff val="-3676"/>
                <a:alphaOff val="0"/>
                <a:satMod val="110000"/>
                <a:lumMod val="100000"/>
                <a:shade val="100000"/>
              </a:schemeClr>
            </a:gs>
            <a:gs pos="100000">
              <a:schemeClr val="accent3">
                <a:hueOff val="677650"/>
                <a:satOff val="25000"/>
                <a:lumOff val="-367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90C5667-B577-4A32-80AE-FC42AE009058}">
      <dsp:nvSpPr>
        <dsp:cNvPr id="0" name=""/>
        <dsp:cNvSpPr/>
      </dsp:nvSpPr>
      <dsp:spPr>
        <a:xfrm>
          <a:off x="3011980" y="3024729"/>
          <a:ext cx="58251" cy="58251"/>
        </a:xfrm>
        <a:prstGeom prst="ellipse">
          <a:avLst/>
        </a:prstGeom>
        <a:gradFill rotWithShape="0">
          <a:gsLst>
            <a:gs pos="0">
              <a:schemeClr val="accent3">
                <a:hueOff val="847062"/>
                <a:satOff val="31250"/>
                <a:lumOff val="-4596"/>
                <a:alphaOff val="0"/>
                <a:satMod val="103000"/>
                <a:lumMod val="102000"/>
                <a:tint val="94000"/>
              </a:schemeClr>
            </a:gs>
            <a:gs pos="50000">
              <a:schemeClr val="accent3">
                <a:hueOff val="847062"/>
                <a:satOff val="31250"/>
                <a:lumOff val="-4596"/>
                <a:alphaOff val="0"/>
                <a:satMod val="110000"/>
                <a:lumMod val="100000"/>
                <a:shade val="100000"/>
              </a:schemeClr>
            </a:gs>
            <a:gs pos="100000">
              <a:schemeClr val="accent3">
                <a:hueOff val="847062"/>
                <a:satOff val="31250"/>
                <a:lumOff val="-459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BD55120-3AA8-41F7-B409-DEF7BA1F450A}">
      <dsp:nvSpPr>
        <dsp:cNvPr id="0" name=""/>
        <dsp:cNvSpPr/>
      </dsp:nvSpPr>
      <dsp:spPr>
        <a:xfrm>
          <a:off x="2908525" y="3123554"/>
          <a:ext cx="58251" cy="58251"/>
        </a:xfrm>
        <a:prstGeom prst="ellipse">
          <a:avLst/>
        </a:prstGeom>
        <a:gradFill rotWithShape="0">
          <a:gsLst>
            <a:gs pos="0">
              <a:schemeClr val="accent3">
                <a:hueOff val="1016475"/>
                <a:satOff val="37500"/>
                <a:lumOff val="-5515"/>
                <a:alphaOff val="0"/>
                <a:satMod val="103000"/>
                <a:lumMod val="102000"/>
                <a:tint val="94000"/>
              </a:schemeClr>
            </a:gs>
            <a:gs pos="50000">
              <a:schemeClr val="accent3">
                <a:hueOff val="1016475"/>
                <a:satOff val="37500"/>
                <a:lumOff val="-5515"/>
                <a:alphaOff val="0"/>
                <a:satMod val="110000"/>
                <a:lumMod val="100000"/>
                <a:shade val="100000"/>
              </a:schemeClr>
            </a:gs>
            <a:gs pos="100000">
              <a:schemeClr val="accent3">
                <a:hueOff val="1016475"/>
                <a:satOff val="37500"/>
                <a:lumOff val="-551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968B1B0-101C-40AF-AB72-9B7C318FA540}">
      <dsp:nvSpPr>
        <dsp:cNvPr id="0" name=""/>
        <dsp:cNvSpPr/>
      </dsp:nvSpPr>
      <dsp:spPr>
        <a:xfrm>
          <a:off x="3461219" y="2438006"/>
          <a:ext cx="58251" cy="58251"/>
        </a:xfrm>
        <a:prstGeom prst="ellipse">
          <a:avLst/>
        </a:prstGeom>
        <a:gradFill rotWithShape="0">
          <a:gsLst>
            <a:gs pos="0">
              <a:schemeClr val="accent3">
                <a:hueOff val="1185887"/>
                <a:satOff val="43750"/>
                <a:lumOff val="-6434"/>
                <a:alphaOff val="0"/>
                <a:satMod val="103000"/>
                <a:lumMod val="102000"/>
                <a:tint val="94000"/>
              </a:schemeClr>
            </a:gs>
            <a:gs pos="50000">
              <a:schemeClr val="accent3">
                <a:hueOff val="1185887"/>
                <a:satOff val="43750"/>
                <a:lumOff val="-6434"/>
                <a:alphaOff val="0"/>
                <a:satMod val="110000"/>
                <a:lumMod val="100000"/>
                <a:shade val="100000"/>
              </a:schemeClr>
            </a:gs>
            <a:gs pos="100000">
              <a:schemeClr val="accent3">
                <a:hueOff val="1185887"/>
                <a:satOff val="43750"/>
                <a:lumOff val="-643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3B81E92-5FE6-4C19-974F-6C68BCC84956}">
      <dsp:nvSpPr>
        <dsp:cNvPr id="0" name=""/>
        <dsp:cNvSpPr/>
      </dsp:nvSpPr>
      <dsp:spPr>
        <a:xfrm>
          <a:off x="3765527" y="1744153"/>
          <a:ext cx="58251" cy="58251"/>
        </a:xfrm>
        <a:prstGeom prst="ellipse">
          <a:avLst/>
        </a:prstGeom>
        <a:gradFill rotWithShape="0">
          <a:gsLst>
            <a:gs pos="0">
              <a:schemeClr val="accent3">
                <a:hueOff val="1355300"/>
                <a:satOff val="50000"/>
                <a:lumOff val="-7353"/>
                <a:alphaOff val="0"/>
                <a:satMod val="103000"/>
                <a:lumMod val="102000"/>
                <a:tint val="94000"/>
              </a:schemeClr>
            </a:gs>
            <a:gs pos="50000">
              <a:schemeClr val="accent3">
                <a:hueOff val="1355300"/>
                <a:satOff val="50000"/>
                <a:lumOff val="-7353"/>
                <a:alphaOff val="0"/>
                <a:satMod val="110000"/>
                <a:lumMod val="100000"/>
                <a:shade val="100000"/>
              </a:schemeClr>
            </a:gs>
            <a:gs pos="100000">
              <a:schemeClr val="accent3">
                <a:hueOff val="1355300"/>
                <a:satOff val="50000"/>
                <a:lumOff val="-735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F2F4263-6CA9-4F04-B397-323FFBC30B70}">
      <dsp:nvSpPr>
        <dsp:cNvPr id="0" name=""/>
        <dsp:cNvSpPr/>
      </dsp:nvSpPr>
      <dsp:spPr>
        <a:xfrm>
          <a:off x="3910457" y="1021648"/>
          <a:ext cx="58251" cy="58251"/>
        </a:xfrm>
        <a:prstGeom prst="ellipse">
          <a:avLst/>
        </a:prstGeom>
        <a:gradFill rotWithShape="0">
          <a:gsLst>
            <a:gs pos="0">
              <a:schemeClr val="accent3">
                <a:hueOff val="1524712"/>
                <a:satOff val="56250"/>
                <a:lumOff val="-8272"/>
                <a:alphaOff val="0"/>
                <a:satMod val="103000"/>
                <a:lumMod val="102000"/>
                <a:tint val="94000"/>
              </a:schemeClr>
            </a:gs>
            <a:gs pos="50000">
              <a:schemeClr val="accent3">
                <a:hueOff val="1524712"/>
                <a:satOff val="56250"/>
                <a:lumOff val="-8272"/>
                <a:alphaOff val="0"/>
                <a:satMod val="110000"/>
                <a:lumMod val="100000"/>
                <a:shade val="100000"/>
              </a:schemeClr>
            </a:gs>
            <a:gs pos="100000">
              <a:schemeClr val="accent3">
                <a:hueOff val="1524712"/>
                <a:satOff val="56250"/>
                <a:lumOff val="-827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133FFFC-706A-4F76-BB7E-8D6332208651}">
      <dsp:nvSpPr>
        <dsp:cNvPr id="0" name=""/>
        <dsp:cNvSpPr/>
      </dsp:nvSpPr>
      <dsp:spPr>
        <a:xfrm>
          <a:off x="3784167" y="162948"/>
          <a:ext cx="58251" cy="58251"/>
        </a:xfrm>
        <a:prstGeom prst="ellipse">
          <a:avLst/>
        </a:prstGeom>
        <a:gradFill rotWithShape="0">
          <a:gsLst>
            <a:gs pos="0">
              <a:schemeClr val="accent3">
                <a:hueOff val="1694124"/>
                <a:satOff val="62500"/>
                <a:lumOff val="-9191"/>
                <a:alphaOff val="0"/>
                <a:satMod val="103000"/>
                <a:lumMod val="102000"/>
                <a:tint val="94000"/>
              </a:schemeClr>
            </a:gs>
            <a:gs pos="50000">
              <a:schemeClr val="accent3">
                <a:hueOff val="1694124"/>
                <a:satOff val="62500"/>
                <a:lumOff val="-9191"/>
                <a:alphaOff val="0"/>
                <a:satMod val="110000"/>
                <a:lumMod val="100000"/>
                <a:shade val="100000"/>
              </a:schemeClr>
            </a:gs>
            <a:gs pos="100000">
              <a:schemeClr val="accent3">
                <a:hueOff val="1694124"/>
                <a:satOff val="62500"/>
                <a:lumOff val="-919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2447655-8F54-47C5-B70A-7CD5351D5611}">
      <dsp:nvSpPr>
        <dsp:cNvPr id="0" name=""/>
        <dsp:cNvSpPr/>
      </dsp:nvSpPr>
      <dsp:spPr>
        <a:xfrm>
          <a:off x="3870380" y="93605"/>
          <a:ext cx="58251" cy="58251"/>
        </a:xfrm>
        <a:prstGeom prst="ellipse">
          <a:avLst/>
        </a:prstGeom>
        <a:gradFill rotWithShape="0">
          <a:gsLst>
            <a:gs pos="0">
              <a:schemeClr val="accent3">
                <a:hueOff val="1863537"/>
                <a:satOff val="68750"/>
                <a:lumOff val="-10110"/>
                <a:alphaOff val="0"/>
                <a:satMod val="103000"/>
                <a:lumMod val="102000"/>
                <a:tint val="94000"/>
              </a:schemeClr>
            </a:gs>
            <a:gs pos="50000">
              <a:schemeClr val="accent3">
                <a:hueOff val="1863537"/>
                <a:satOff val="68750"/>
                <a:lumOff val="-10110"/>
                <a:alphaOff val="0"/>
                <a:satMod val="110000"/>
                <a:lumMod val="100000"/>
                <a:shade val="100000"/>
              </a:schemeClr>
            </a:gs>
            <a:gs pos="100000">
              <a:schemeClr val="accent3">
                <a:hueOff val="1863537"/>
                <a:satOff val="68750"/>
                <a:lumOff val="-1011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D57BC09-CC5C-47FD-8CCE-05DBCC04B690}">
      <dsp:nvSpPr>
        <dsp:cNvPr id="0" name=""/>
        <dsp:cNvSpPr/>
      </dsp:nvSpPr>
      <dsp:spPr>
        <a:xfrm>
          <a:off x="3957059" y="24261"/>
          <a:ext cx="58251" cy="58251"/>
        </a:xfrm>
        <a:prstGeom prst="ellipse">
          <a:avLst/>
        </a:prstGeom>
        <a:gradFill rotWithShape="0">
          <a:gsLst>
            <a:gs pos="0">
              <a:schemeClr val="accent3">
                <a:hueOff val="2032949"/>
                <a:satOff val="75000"/>
                <a:lumOff val="-11029"/>
                <a:alphaOff val="0"/>
                <a:satMod val="103000"/>
                <a:lumMod val="102000"/>
                <a:tint val="94000"/>
              </a:schemeClr>
            </a:gs>
            <a:gs pos="50000">
              <a:schemeClr val="accent3">
                <a:hueOff val="2032949"/>
                <a:satOff val="75000"/>
                <a:lumOff val="-11029"/>
                <a:alphaOff val="0"/>
                <a:satMod val="110000"/>
                <a:lumMod val="100000"/>
                <a:shade val="100000"/>
              </a:schemeClr>
            </a:gs>
            <a:gs pos="100000">
              <a:schemeClr val="accent3">
                <a:hueOff val="2032949"/>
                <a:satOff val="75000"/>
                <a:lumOff val="-1102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39B0C00-86F8-4690-BFA0-0F361C3C67DA}">
      <dsp:nvSpPr>
        <dsp:cNvPr id="0" name=""/>
        <dsp:cNvSpPr/>
      </dsp:nvSpPr>
      <dsp:spPr>
        <a:xfrm>
          <a:off x="4043272" y="93605"/>
          <a:ext cx="58251" cy="58251"/>
        </a:xfrm>
        <a:prstGeom prst="ellipse">
          <a:avLst/>
        </a:prstGeom>
        <a:gradFill rotWithShape="0">
          <a:gsLst>
            <a:gs pos="0">
              <a:schemeClr val="accent3">
                <a:hueOff val="2202362"/>
                <a:satOff val="81250"/>
                <a:lumOff val="-11949"/>
                <a:alphaOff val="0"/>
                <a:satMod val="103000"/>
                <a:lumMod val="102000"/>
                <a:tint val="94000"/>
              </a:schemeClr>
            </a:gs>
            <a:gs pos="50000">
              <a:schemeClr val="accent3">
                <a:hueOff val="2202362"/>
                <a:satOff val="81250"/>
                <a:lumOff val="-11949"/>
                <a:alphaOff val="0"/>
                <a:satMod val="110000"/>
                <a:lumMod val="100000"/>
                <a:shade val="100000"/>
              </a:schemeClr>
            </a:gs>
            <a:gs pos="100000">
              <a:schemeClr val="accent3">
                <a:hueOff val="2202362"/>
                <a:satOff val="81250"/>
                <a:lumOff val="-1194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43C2673-D68E-40B1-BA84-EE299DC2EC38}">
      <dsp:nvSpPr>
        <dsp:cNvPr id="0" name=""/>
        <dsp:cNvSpPr/>
      </dsp:nvSpPr>
      <dsp:spPr>
        <a:xfrm>
          <a:off x="4129484" y="162948"/>
          <a:ext cx="58251" cy="58251"/>
        </a:xfrm>
        <a:prstGeom prst="ellipse">
          <a:avLst/>
        </a:prstGeom>
        <a:gradFill rotWithShape="0">
          <a:gsLst>
            <a:gs pos="0">
              <a:schemeClr val="accent3">
                <a:hueOff val="2371774"/>
                <a:satOff val="87500"/>
                <a:lumOff val="-12868"/>
                <a:alphaOff val="0"/>
                <a:satMod val="103000"/>
                <a:lumMod val="102000"/>
                <a:tint val="94000"/>
              </a:schemeClr>
            </a:gs>
            <a:gs pos="50000">
              <a:schemeClr val="accent3">
                <a:hueOff val="2371774"/>
                <a:satOff val="87500"/>
                <a:lumOff val="-12868"/>
                <a:alphaOff val="0"/>
                <a:satMod val="110000"/>
                <a:lumMod val="100000"/>
                <a:shade val="100000"/>
              </a:schemeClr>
            </a:gs>
            <a:gs pos="100000">
              <a:schemeClr val="accent3">
                <a:hueOff val="2371774"/>
                <a:satOff val="87500"/>
                <a:lumOff val="-1286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4BD4ED1-9508-47C9-BDBD-4AC110BB5459}">
      <dsp:nvSpPr>
        <dsp:cNvPr id="0" name=""/>
        <dsp:cNvSpPr/>
      </dsp:nvSpPr>
      <dsp:spPr>
        <a:xfrm>
          <a:off x="3957059" y="170422"/>
          <a:ext cx="58251" cy="58251"/>
        </a:xfrm>
        <a:prstGeom prst="ellipse">
          <a:avLst/>
        </a:prstGeom>
        <a:gradFill rotWithShape="0">
          <a:gsLst>
            <a:gs pos="0">
              <a:schemeClr val="accent3">
                <a:hueOff val="2541187"/>
                <a:satOff val="93750"/>
                <a:lumOff val="-13787"/>
                <a:alphaOff val="0"/>
                <a:satMod val="103000"/>
                <a:lumMod val="102000"/>
                <a:tint val="94000"/>
              </a:schemeClr>
            </a:gs>
            <a:gs pos="50000">
              <a:schemeClr val="accent3">
                <a:hueOff val="2541187"/>
                <a:satOff val="93750"/>
                <a:lumOff val="-13787"/>
                <a:alphaOff val="0"/>
                <a:satMod val="110000"/>
                <a:lumMod val="100000"/>
                <a:shade val="100000"/>
              </a:schemeClr>
            </a:gs>
            <a:gs pos="100000">
              <a:schemeClr val="accent3">
                <a:hueOff val="2541187"/>
                <a:satOff val="93750"/>
                <a:lumOff val="-1378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9D09709-A02A-4D9D-BA52-FF2F4D4474D7}">
      <dsp:nvSpPr>
        <dsp:cNvPr id="0" name=""/>
        <dsp:cNvSpPr/>
      </dsp:nvSpPr>
      <dsp:spPr>
        <a:xfrm>
          <a:off x="3957059" y="316584"/>
          <a:ext cx="58251" cy="58251"/>
        </a:xfrm>
        <a:prstGeom prst="ellipse">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27394C4-542E-4099-A5F1-D8147807C6C1}">
      <dsp:nvSpPr>
        <dsp:cNvPr id="0" name=""/>
        <dsp:cNvSpPr/>
      </dsp:nvSpPr>
      <dsp:spPr>
        <a:xfrm>
          <a:off x="1499994" y="3791307"/>
          <a:ext cx="1256376" cy="33675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5933" tIns="53340" rIns="53340" bIns="53340" numCol="1" spcCol="1270" anchor="ctr" anchorCtr="0">
          <a:noAutofit/>
        </a:bodyPr>
        <a:lstStyle/>
        <a:p>
          <a:pPr lvl="0" algn="l" defTabSz="622300">
            <a:lnSpc>
              <a:spcPct val="90000"/>
            </a:lnSpc>
            <a:spcBef>
              <a:spcPct val="0"/>
            </a:spcBef>
            <a:spcAft>
              <a:spcPct val="35000"/>
            </a:spcAft>
          </a:pPr>
          <a:r>
            <a:rPr lang="zh-CN" altLang="en-US" sz="1400" b="1" kern="1200" dirty="0"/>
            <a:t>变更申请</a:t>
          </a:r>
        </a:p>
      </dsp:txBody>
      <dsp:txXfrm>
        <a:off x="1516433" y="3807746"/>
        <a:ext cx="1223498" cy="303875"/>
      </dsp:txXfrm>
    </dsp:sp>
    <dsp:sp modelId="{8DD2C013-3D54-4913-88FB-F64F2CD8BF07}">
      <dsp:nvSpPr>
        <dsp:cNvPr id="0" name=""/>
        <dsp:cNvSpPr/>
      </dsp:nvSpPr>
      <dsp:spPr>
        <a:xfrm>
          <a:off x="1151415" y="3460990"/>
          <a:ext cx="582518" cy="582570"/>
        </a:xfrm>
        <a:prstGeom prst="ellipse">
          <a:avLst/>
        </a:prstGeom>
        <a:solidFill>
          <a:schemeClr val="accent3">
            <a:tint val="5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FB10E1F2-CD16-463F-BF65-E8F3390DFAF1}">
      <dsp:nvSpPr>
        <dsp:cNvPr id="0" name=""/>
        <dsp:cNvSpPr/>
      </dsp:nvSpPr>
      <dsp:spPr>
        <a:xfrm>
          <a:off x="2704643" y="3390608"/>
          <a:ext cx="1256376" cy="336753"/>
        </a:xfrm>
        <a:prstGeom prst="roundRect">
          <a:avLst/>
        </a:prstGeom>
        <a:gradFill rotWithShape="0">
          <a:gsLst>
            <a:gs pos="0">
              <a:schemeClr val="accent3">
                <a:hueOff val="542120"/>
                <a:satOff val="20000"/>
                <a:lumOff val="-2941"/>
                <a:alphaOff val="0"/>
                <a:satMod val="103000"/>
                <a:lumMod val="102000"/>
                <a:tint val="94000"/>
              </a:schemeClr>
            </a:gs>
            <a:gs pos="50000">
              <a:schemeClr val="accent3">
                <a:hueOff val="542120"/>
                <a:satOff val="20000"/>
                <a:lumOff val="-2941"/>
                <a:alphaOff val="0"/>
                <a:satMod val="110000"/>
                <a:lumMod val="100000"/>
                <a:shade val="100000"/>
              </a:schemeClr>
            </a:gs>
            <a:gs pos="100000">
              <a:schemeClr val="accent3">
                <a:hueOff val="542120"/>
                <a:satOff val="20000"/>
                <a:lumOff val="-294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5933" tIns="60960" rIns="60960" bIns="60960" numCol="1" spcCol="1270" anchor="ctr" anchorCtr="0">
          <a:noAutofit/>
        </a:bodyPr>
        <a:lstStyle/>
        <a:p>
          <a:pPr lvl="0" algn="l" defTabSz="711200">
            <a:lnSpc>
              <a:spcPct val="90000"/>
            </a:lnSpc>
            <a:spcBef>
              <a:spcPct val="0"/>
            </a:spcBef>
            <a:spcAft>
              <a:spcPct val="35000"/>
            </a:spcAft>
          </a:pPr>
          <a:r>
            <a:rPr lang="zh-CN" altLang="en-US" sz="1600" b="1" kern="1200" dirty="0"/>
            <a:t>评审</a:t>
          </a:r>
        </a:p>
      </dsp:txBody>
      <dsp:txXfrm>
        <a:off x="2721082" y="3407047"/>
        <a:ext cx="1223498" cy="303875"/>
      </dsp:txXfrm>
    </dsp:sp>
    <dsp:sp modelId="{D6F54200-9A31-45DF-B2FC-193EE078D11E}">
      <dsp:nvSpPr>
        <dsp:cNvPr id="0" name=""/>
        <dsp:cNvSpPr/>
      </dsp:nvSpPr>
      <dsp:spPr>
        <a:xfrm>
          <a:off x="2356064" y="3060291"/>
          <a:ext cx="582518" cy="582570"/>
        </a:xfrm>
        <a:prstGeom prst="ellipse">
          <a:avLst/>
        </a:prstGeom>
        <a:solidFill>
          <a:schemeClr val="accent3">
            <a:tint val="50000"/>
            <a:hueOff val="414847"/>
            <a:satOff val="20000"/>
            <a:lumOff val="397"/>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CDDE9AE5-35E5-4F56-AED7-62B5E2F0E8B8}">
      <dsp:nvSpPr>
        <dsp:cNvPr id="0" name=""/>
        <dsp:cNvSpPr/>
      </dsp:nvSpPr>
      <dsp:spPr>
        <a:xfrm>
          <a:off x="3298813" y="2743201"/>
          <a:ext cx="1256376" cy="431546"/>
        </a:xfrm>
        <a:prstGeom prst="roundRect">
          <a:avLst/>
        </a:prstGeom>
        <a:gradFill rotWithShape="0">
          <a:gsLst>
            <a:gs pos="0">
              <a:schemeClr val="accent3">
                <a:hueOff val="1084240"/>
                <a:satOff val="40000"/>
                <a:lumOff val="-5882"/>
                <a:alphaOff val="0"/>
                <a:satMod val="103000"/>
                <a:lumMod val="102000"/>
                <a:tint val="94000"/>
              </a:schemeClr>
            </a:gs>
            <a:gs pos="50000">
              <a:schemeClr val="accent3">
                <a:hueOff val="1084240"/>
                <a:satOff val="40000"/>
                <a:lumOff val="-5882"/>
                <a:alphaOff val="0"/>
                <a:satMod val="110000"/>
                <a:lumMod val="100000"/>
                <a:shade val="100000"/>
              </a:schemeClr>
            </a:gs>
            <a:gs pos="100000">
              <a:schemeClr val="accent3">
                <a:hueOff val="1084240"/>
                <a:satOff val="40000"/>
                <a:lumOff val="-588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5933" tIns="53340" rIns="53340" bIns="53340" numCol="1" spcCol="1270" anchor="ctr" anchorCtr="0">
          <a:noAutofit/>
        </a:bodyPr>
        <a:lstStyle/>
        <a:p>
          <a:pPr lvl="0" algn="l" defTabSz="622300">
            <a:lnSpc>
              <a:spcPct val="90000"/>
            </a:lnSpc>
            <a:spcBef>
              <a:spcPct val="0"/>
            </a:spcBef>
            <a:spcAft>
              <a:spcPct val="35000"/>
            </a:spcAft>
          </a:pPr>
          <a:r>
            <a:rPr lang="en-US" altLang="zh-CN" sz="1400" b="1" kern="1200" dirty="0"/>
            <a:t>DEV</a:t>
          </a:r>
          <a:r>
            <a:rPr lang="zh-CN" altLang="en-US" sz="1400" b="1" kern="1200" dirty="0"/>
            <a:t>变更</a:t>
          </a:r>
        </a:p>
      </dsp:txBody>
      <dsp:txXfrm>
        <a:off x="3319879" y="2764267"/>
        <a:ext cx="1214244" cy="389414"/>
      </dsp:txXfrm>
    </dsp:sp>
    <dsp:sp modelId="{3611B2AE-8640-4CAB-8272-EE30C7B68336}">
      <dsp:nvSpPr>
        <dsp:cNvPr id="0" name=""/>
        <dsp:cNvSpPr/>
      </dsp:nvSpPr>
      <dsp:spPr>
        <a:xfrm>
          <a:off x="2950233" y="2460280"/>
          <a:ext cx="582518" cy="582570"/>
        </a:xfrm>
        <a:prstGeom prst="ellipse">
          <a:avLst/>
        </a:prstGeom>
        <a:solidFill>
          <a:schemeClr val="accent3">
            <a:tint val="50000"/>
            <a:hueOff val="829694"/>
            <a:satOff val="40000"/>
            <a:lumOff val="793"/>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BC293FD8-232F-4470-88E5-51D5837D6452}">
      <dsp:nvSpPr>
        <dsp:cNvPr id="0" name=""/>
        <dsp:cNvSpPr/>
      </dsp:nvSpPr>
      <dsp:spPr>
        <a:xfrm>
          <a:off x="3657178" y="2086240"/>
          <a:ext cx="1256376" cy="431673"/>
        </a:xfrm>
        <a:prstGeom prst="roundRect">
          <a:avLst/>
        </a:prstGeom>
        <a:gradFill rotWithShape="0">
          <a:gsLst>
            <a:gs pos="0">
              <a:schemeClr val="accent3">
                <a:hueOff val="1626359"/>
                <a:satOff val="60000"/>
                <a:lumOff val="-8824"/>
                <a:alphaOff val="0"/>
                <a:satMod val="103000"/>
                <a:lumMod val="102000"/>
                <a:tint val="94000"/>
              </a:schemeClr>
            </a:gs>
            <a:gs pos="50000">
              <a:schemeClr val="accent3">
                <a:hueOff val="1626359"/>
                <a:satOff val="60000"/>
                <a:lumOff val="-8824"/>
                <a:alphaOff val="0"/>
                <a:satMod val="110000"/>
                <a:lumMod val="100000"/>
                <a:shade val="100000"/>
              </a:schemeClr>
            </a:gs>
            <a:gs pos="100000">
              <a:schemeClr val="accent3">
                <a:hueOff val="1626359"/>
                <a:satOff val="60000"/>
                <a:lumOff val="-882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5933" tIns="57150" rIns="57150" bIns="57150" numCol="1" spcCol="1270" anchor="ctr" anchorCtr="0">
          <a:noAutofit/>
        </a:bodyPr>
        <a:lstStyle/>
        <a:p>
          <a:pPr lvl="0" algn="l" defTabSz="666750">
            <a:lnSpc>
              <a:spcPct val="90000"/>
            </a:lnSpc>
            <a:spcBef>
              <a:spcPct val="0"/>
            </a:spcBef>
            <a:spcAft>
              <a:spcPct val="35000"/>
            </a:spcAft>
          </a:pPr>
          <a:r>
            <a:rPr lang="en-US" altLang="zh-CN" sz="1500" b="1" kern="1200" dirty="0"/>
            <a:t>SIT</a:t>
          </a:r>
          <a:r>
            <a:rPr lang="zh-CN" altLang="en-US" sz="1500" b="1" kern="1200" dirty="0"/>
            <a:t>变更</a:t>
          </a:r>
        </a:p>
      </dsp:txBody>
      <dsp:txXfrm>
        <a:off x="3678251" y="2107313"/>
        <a:ext cx="1214230" cy="389527"/>
      </dsp:txXfrm>
    </dsp:sp>
    <dsp:sp modelId="{8A0A5DC6-31BA-4BFD-85BF-6E304C3AB715}">
      <dsp:nvSpPr>
        <dsp:cNvPr id="0" name=""/>
        <dsp:cNvSpPr/>
      </dsp:nvSpPr>
      <dsp:spPr>
        <a:xfrm>
          <a:off x="3308599" y="1803383"/>
          <a:ext cx="582518" cy="582570"/>
        </a:xfrm>
        <a:prstGeom prst="ellipse">
          <a:avLst/>
        </a:prstGeom>
        <a:solidFill>
          <a:schemeClr val="accent3">
            <a:tint val="50000"/>
            <a:hueOff val="1244541"/>
            <a:satOff val="60000"/>
            <a:lumOff val="119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AC35FF80-7A35-4A2E-BDAC-A9A8A73934DD}">
      <dsp:nvSpPr>
        <dsp:cNvPr id="0" name=""/>
        <dsp:cNvSpPr/>
      </dsp:nvSpPr>
      <dsp:spPr>
        <a:xfrm>
          <a:off x="3892430" y="1360242"/>
          <a:ext cx="1248160" cy="468558"/>
        </a:xfrm>
        <a:prstGeom prst="roundRect">
          <a:avLst/>
        </a:prstGeom>
        <a:gradFill rotWithShape="0">
          <a:gsLst>
            <a:gs pos="0">
              <a:schemeClr val="accent3">
                <a:hueOff val="2168479"/>
                <a:satOff val="80000"/>
                <a:lumOff val="-11765"/>
                <a:alphaOff val="0"/>
                <a:satMod val="103000"/>
                <a:lumMod val="102000"/>
                <a:tint val="94000"/>
              </a:schemeClr>
            </a:gs>
            <a:gs pos="50000">
              <a:schemeClr val="accent3">
                <a:hueOff val="2168479"/>
                <a:satOff val="80000"/>
                <a:lumOff val="-11765"/>
                <a:alphaOff val="0"/>
                <a:satMod val="110000"/>
                <a:lumMod val="100000"/>
                <a:shade val="100000"/>
              </a:schemeClr>
            </a:gs>
            <a:gs pos="100000">
              <a:schemeClr val="accent3">
                <a:hueOff val="2168479"/>
                <a:satOff val="80000"/>
                <a:lumOff val="-1176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5933" tIns="60960" rIns="60960" bIns="60960" numCol="1" spcCol="1270" anchor="ctr" anchorCtr="0">
          <a:noAutofit/>
        </a:bodyPr>
        <a:lstStyle/>
        <a:p>
          <a:pPr lvl="0" algn="l" defTabSz="711200">
            <a:lnSpc>
              <a:spcPct val="90000"/>
            </a:lnSpc>
            <a:spcBef>
              <a:spcPct val="0"/>
            </a:spcBef>
            <a:spcAft>
              <a:spcPct val="35000"/>
            </a:spcAft>
          </a:pPr>
          <a:r>
            <a:rPr lang="en-US" altLang="zh-CN" sz="1600" b="1" kern="1200" dirty="0"/>
            <a:t>UAT</a:t>
          </a:r>
          <a:r>
            <a:rPr lang="zh-CN" altLang="en-US" sz="1600" b="1" kern="1200" dirty="0"/>
            <a:t>变更</a:t>
          </a:r>
        </a:p>
      </dsp:txBody>
      <dsp:txXfrm>
        <a:off x="3915303" y="1383115"/>
        <a:ext cx="1202414" cy="422812"/>
      </dsp:txXfrm>
    </dsp:sp>
    <dsp:sp modelId="{9A59C538-C3C8-45B8-8089-3B4F66E1A8F6}">
      <dsp:nvSpPr>
        <dsp:cNvPr id="0" name=""/>
        <dsp:cNvSpPr/>
      </dsp:nvSpPr>
      <dsp:spPr>
        <a:xfrm>
          <a:off x="3539742" y="1095827"/>
          <a:ext cx="582518" cy="582570"/>
        </a:xfrm>
        <a:prstGeom prst="ellipse">
          <a:avLst/>
        </a:prstGeom>
        <a:solidFill>
          <a:schemeClr val="accent3">
            <a:tint val="50000"/>
            <a:hueOff val="1659388"/>
            <a:satOff val="80000"/>
            <a:lumOff val="1586"/>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B8C0E801-42D3-4933-8A96-63CC9E4B8A8B}">
      <dsp:nvSpPr>
        <dsp:cNvPr id="0" name=""/>
        <dsp:cNvSpPr/>
      </dsp:nvSpPr>
      <dsp:spPr>
        <a:xfrm>
          <a:off x="3970273" y="644244"/>
          <a:ext cx="1344122" cy="508696"/>
        </a:xfrm>
        <a:prstGeom prst="roundRect">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5933" tIns="60960" rIns="60960" bIns="60960" numCol="1" spcCol="1270" anchor="ctr" anchorCtr="0">
          <a:noAutofit/>
        </a:bodyPr>
        <a:lstStyle/>
        <a:p>
          <a:pPr lvl="0" algn="l" defTabSz="711200">
            <a:lnSpc>
              <a:spcPct val="90000"/>
            </a:lnSpc>
            <a:spcBef>
              <a:spcPct val="0"/>
            </a:spcBef>
            <a:spcAft>
              <a:spcPct val="35000"/>
            </a:spcAft>
          </a:pPr>
          <a:r>
            <a:rPr lang="en-US" altLang="zh-CN" sz="1600" b="1" kern="1200" dirty="0"/>
            <a:t>PRD</a:t>
          </a:r>
          <a:r>
            <a:rPr lang="zh-CN" altLang="en-US" sz="1600" b="1" kern="1200" dirty="0"/>
            <a:t>投产</a:t>
          </a:r>
        </a:p>
      </dsp:txBody>
      <dsp:txXfrm>
        <a:off x="3995105" y="669076"/>
        <a:ext cx="1294458" cy="459032"/>
      </dsp:txXfrm>
    </dsp:sp>
    <dsp:sp modelId="{B0B94236-F995-47E6-93FB-F41B41BC3BBB}">
      <dsp:nvSpPr>
        <dsp:cNvPr id="0" name=""/>
        <dsp:cNvSpPr/>
      </dsp:nvSpPr>
      <dsp:spPr>
        <a:xfrm>
          <a:off x="3665566" y="399898"/>
          <a:ext cx="582518" cy="582570"/>
        </a:xfrm>
        <a:prstGeom prst="ellipse">
          <a:avLst/>
        </a:prstGeom>
        <a:solidFill>
          <a:schemeClr val="accent3">
            <a:tint val="50000"/>
            <a:hueOff val="2074235"/>
            <a:satOff val="100000"/>
            <a:lumOff val="1983"/>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966263-8D6B-42D5-8C9A-4258E19D1C9D}">
      <dsp:nvSpPr>
        <dsp:cNvPr id="0" name=""/>
        <dsp:cNvSpPr/>
      </dsp:nvSpPr>
      <dsp:spPr>
        <a:xfrm>
          <a:off x="1257419" y="1057184"/>
          <a:ext cx="1292113" cy="1292113"/>
        </a:xfrm>
        <a:prstGeom prst="gear9">
          <a:avLst/>
        </a:prstGeom>
        <a:solidFill>
          <a:srgbClr val="FEC4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ysClr val="window" lastClr="FFFFFF"/>
              </a:solidFill>
              <a:latin typeface="Arial"/>
              <a:ea typeface="黑体"/>
              <a:cs typeface="+mn-cs"/>
            </a:rPr>
            <a:t>数据观察</a:t>
          </a:r>
          <a:endParaRPr lang="en-US" sz="1400" kern="1200" dirty="0">
            <a:solidFill>
              <a:sysClr val="window" lastClr="FFFFFF"/>
            </a:solidFill>
            <a:latin typeface="Arial"/>
            <a:ea typeface="+mn-ea"/>
            <a:cs typeface="+mn-cs"/>
          </a:endParaRPr>
        </a:p>
      </dsp:txBody>
      <dsp:txXfrm>
        <a:off x="1517191" y="1359855"/>
        <a:ext cx="772569" cy="664173"/>
      </dsp:txXfrm>
    </dsp:sp>
    <dsp:sp modelId="{51E9FD07-9CE1-4458-9FB6-94A77CA27862}">
      <dsp:nvSpPr>
        <dsp:cNvPr id="0" name=""/>
        <dsp:cNvSpPr/>
      </dsp:nvSpPr>
      <dsp:spPr>
        <a:xfrm>
          <a:off x="505643" y="751775"/>
          <a:ext cx="939719" cy="939719"/>
        </a:xfrm>
        <a:prstGeom prst="gear6">
          <a:avLst/>
        </a:prstGeom>
        <a:solidFill>
          <a:srgbClr val="FEC4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ysClr val="window" lastClr="FFFFFF"/>
              </a:solidFill>
              <a:latin typeface="Arial"/>
              <a:ea typeface="黑体"/>
              <a:cs typeface="+mn-cs"/>
            </a:rPr>
            <a:t>数据分析</a:t>
          </a:r>
          <a:endParaRPr lang="en-US" sz="1400" kern="1200" dirty="0">
            <a:solidFill>
              <a:sysClr val="window" lastClr="FFFFFF"/>
            </a:solidFill>
            <a:latin typeface="Arial"/>
            <a:ea typeface="+mn-ea"/>
            <a:cs typeface="+mn-cs"/>
          </a:endParaRPr>
        </a:p>
      </dsp:txBody>
      <dsp:txXfrm>
        <a:off x="742220" y="989782"/>
        <a:ext cx="466565" cy="463705"/>
      </dsp:txXfrm>
    </dsp:sp>
    <dsp:sp modelId="{B0CECDB8-108E-48BA-AEBD-E8C6A1BEB1E1}">
      <dsp:nvSpPr>
        <dsp:cNvPr id="0" name=""/>
        <dsp:cNvSpPr/>
      </dsp:nvSpPr>
      <dsp:spPr>
        <a:xfrm rot="20700000">
          <a:off x="1031982" y="103465"/>
          <a:ext cx="920733" cy="920733"/>
        </a:xfrm>
        <a:prstGeom prst="gear6">
          <a:avLst/>
        </a:prstGeom>
        <a:solidFill>
          <a:srgbClr val="FEC4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a:solidFill>
                <a:sysClr val="window" lastClr="FFFFFF"/>
              </a:solidFill>
              <a:latin typeface="Arial"/>
              <a:ea typeface="黑体"/>
              <a:cs typeface="+mn-cs"/>
            </a:rPr>
            <a:t>数据规划</a:t>
          </a:r>
          <a:endParaRPr lang="en-US" sz="1400" kern="1200" dirty="0">
            <a:solidFill>
              <a:sysClr val="window" lastClr="FFFFFF"/>
            </a:solidFill>
            <a:latin typeface="Arial"/>
            <a:ea typeface="+mn-ea"/>
            <a:cs typeface="+mn-cs"/>
          </a:endParaRPr>
        </a:p>
      </dsp:txBody>
      <dsp:txXfrm rot="-20700000">
        <a:off x="1233926" y="305408"/>
        <a:ext cx="516845" cy="516845"/>
      </dsp:txXfrm>
    </dsp:sp>
    <dsp:sp modelId="{25495B8B-853D-4D87-8834-9FF037A5CE2D}">
      <dsp:nvSpPr>
        <dsp:cNvPr id="0" name=""/>
        <dsp:cNvSpPr/>
      </dsp:nvSpPr>
      <dsp:spPr>
        <a:xfrm>
          <a:off x="1139108" y="872742"/>
          <a:ext cx="1653905" cy="1653905"/>
        </a:xfrm>
        <a:prstGeom prst="circularArrow">
          <a:avLst>
            <a:gd name="adj1" fmla="val 4687"/>
            <a:gd name="adj2" fmla="val 299029"/>
            <a:gd name="adj3" fmla="val 2445642"/>
            <a:gd name="adj4" fmla="val 16022556"/>
            <a:gd name="adj5" fmla="val 5469"/>
          </a:avLst>
        </a:prstGeom>
        <a:solidFill>
          <a:srgbClr val="FEC400">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1EC607B4-4653-45CD-9482-B2C09881EABB}">
      <dsp:nvSpPr>
        <dsp:cNvPr id="0" name=""/>
        <dsp:cNvSpPr/>
      </dsp:nvSpPr>
      <dsp:spPr>
        <a:xfrm>
          <a:off x="339221" y="551768"/>
          <a:ext cx="1201665" cy="1201665"/>
        </a:xfrm>
        <a:prstGeom prst="leftCircularArrow">
          <a:avLst>
            <a:gd name="adj1" fmla="val 6452"/>
            <a:gd name="adj2" fmla="val 429999"/>
            <a:gd name="adj3" fmla="val 10489124"/>
            <a:gd name="adj4" fmla="val 14837806"/>
            <a:gd name="adj5" fmla="val 7527"/>
          </a:avLst>
        </a:prstGeom>
        <a:solidFill>
          <a:srgbClr val="FEC400">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B5968ED-3B84-4E26-B6CB-F23B72B66C38}">
      <dsp:nvSpPr>
        <dsp:cNvPr id="0" name=""/>
        <dsp:cNvSpPr/>
      </dsp:nvSpPr>
      <dsp:spPr>
        <a:xfrm>
          <a:off x="819007" y="-90292"/>
          <a:ext cx="1295637" cy="1295637"/>
        </a:xfrm>
        <a:prstGeom prst="circularArrow">
          <a:avLst>
            <a:gd name="adj1" fmla="val 5984"/>
            <a:gd name="adj2" fmla="val 394124"/>
            <a:gd name="adj3" fmla="val 13313824"/>
            <a:gd name="adj4" fmla="val 10508221"/>
            <a:gd name="adj5" fmla="val 6981"/>
          </a:avLst>
        </a:prstGeom>
        <a:solidFill>
          <a:srgbClr val="FEC400">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FD9757-6944-4125-9E0E-F8DF2EF50C05}">
      <dsp:nvSpPr>
        <dsp:cNvPr id="0" name=""/>
        <dsp:cNvSpPr/>
      </dsp:nvSpPr>
      <dsp:spPr>
        <a:xfrm>
          <a:off x="2539" y="1479150"/>
          <a:ext cx="1604815" cy="1323637"/>
        </a:xfrm>
        <a:prstGeom prst="roundRect">
          <a:avLst>
            <a:gd name="adj" fmla="val 10000"/>
          </a:avLst>
        </a:prstGeom>
        <a:solidFill>
          <a:sysClr val="window" lastClr="FFFFFF">
            <a:alpha val="90000"/>
            <a:hueOff val="0"/>
            <a:satOff val="0"/>
            <a:lumOff val="0"/>
            <a:alphaOff val="0"/>
          </a:sysClr>
        </a:solidFill>
        <a:ln>
          <a:noFill/>
        </a:ln>
        <a:effectLst/>
        <a:sp3d z="-152400" extrusionH="63500" prstMaterial="matte">
          <a:bevelT w="44450" h="6350" prst="relaxedInset"/>
          <a:contourClr>
            <a:sysClr val="window" lastClr="FFFFFF"/>
          </a:contourClr>
        </a:sp3d>
      </dsp:spPr>
      <dsp:style>
        <a:lnRef idx="0">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Char char="••"/>
          </a:pPr>
          <a:r>
            <a:rPr lang="zh-CN" altLang="en-US" sz="900" kern="1200" dirty="0">
              <a:solidFill>
                <a:srgbClr val="000000"/>
              </a:solidFill>
              <a:latin typeface="Arial"/>
              <a:ea typeface="黑体"/>
              <a:cs typeface="+mn-cs"/>
            </a:rPr>
            <a:t>业务流程</a:t>
          </a:r>
          <a:endParaRPr lang="en-US" sz="900" kern="1200" dirty="0">
            <a:solidFill>
              <a:srgbClr val="000000"/>
            </a:solidFill>
            <a:latin typeface="Arial"/>
            <a:ea typeface="+mn-ea"/>
            <a:cs typeface="+mn-cs"/>
          </a:endParaRPr>
        </a:p>
        <a:p>
          <a:pPr marL="57150" lvl="1" indent="-57150" algn="l" defTabSz="400050">
            <a:lnSpc>
              <a:spcPct val="90000"/>
            </a:lnSpc>
            <a:spcBef>
              <a:spcPct val="0"/>
            </a:spcBef>
            <a:spcAft>
              <a:spcPct val="15000"/>
            </a:spcAft>
            <a:buChar char="••"/>
          </a:pPr>
          <a:r>
            <a:rPr lang="zh-CN" altLang="en-US" sz="900" kern="1200" dirty="0">
              <a:solidFill>
                <a:srgbClr val="000000"/>
              </a:solidFill>
              <a:latin typeface="Arial"/>
              <a:ea typeface="黑体"/>
              <a:cs typeface="+mn-cs"/>
            </a:rPr>
            <a:t>候选数据实体</a:t>
          </a:r>
          <a:endParaRPr lang="en-US" sz="900" kern="1200" dirty="0">
            <a:solidFill>
              <a:srgbClr val="000000"/>
            </a:solidFill>
            <a:latin typeface="Arial"/>
            <a:ea typeface="+mn-ea"/>
            <a:cs typeface="+mn-cs"/>
          </a:endParaRPr>
        </a:p>
        <a:p>
          <a:pPr marL="57150" lvl="1" indent="-57150" algn="l" defTabSz="400050">
            <a:lnSpc>
              <a:spcPct val="90000"/>
            </a:lnSpc>
            <a:spcBef>
              <a:spcPct val="0"/>
            </a:spcBef>
            <a:spcAft>
              <a:spcPct val="15000"/>
            </a:spcAft>
            <a:buChar char="••"/>
          </a:pPr>
          <a:r>
            <a:rPr lang="zh-CN" altLang="en-US" sz="900" kern="1200" dirty="0">
              <a:solidFill>
                <a:srgbClr val="000000"/>
              </a:solidFill>
              <a:latin typeface="Arial"/>
              <a:ea typeface="黑体"/>
              <a:cs typeface="+mn-cs"/>
            </a:rPr>
            <a:t>编码索引</a:t>
          </a:r>
          <a:endParaRPr lang="en-US" sz="900" kern="1200" dirty="0">
            <a:solidFill>
              <a:srgbClr val="000000"/>
            </a:solidFill>
            <a:latin typeface="Arial"/>
            <a:ea typeface="+mn-ea"/>
            <a:cs typeface="+mn-cs"/>
          </a:endParaRPr>
        </a:p>
        <a:p>
          <a:pPr marL="57150" lvl="1" indent="-57150" algn="l" defTabSz="400050">
            <a:lnSpc>
              <a:spcPct val="90000"/>
            </a:lnSpc>
            <a:spcBef>
              <a:spcPct val="0"/>
            </a:spcBef>
            <a:spcAft>
              <a:spcPct val="15000"/>
            </a:spcAft>
            <a:buChar char="••"/>
          </a:pPr>
          <a:r>
            <a:rPr lang="zh-CN" altLang="en-US" sz="900" kern="1200" dirty="0">
              <a:solidFill>
                <a:srgbClr val="000000"/>
              </a:solidFill>
              <a:latin typeface="Arial"/>
              <a:ea typeface="黑体"/>
              <a:cs typeface="+mn-cs"/>
            </a:rPr>
            <a:t>相关单据</a:t>
          </a:r>
          <a:endParaRPr lang="en-US" sz="900" kern="1200" dirty="0">
            <a:solidFill>
              <a:srgbClr val="000000"/>
            </a:solidFill>
            <a:latin typeface="Arial"/>
            <a:ea typeface="+mn-ea"/>
            <a:cs typeface="+mn-cs"/>
          </a:endParaRPr>
        </a:p>
        <a:p>
          <a:pPr marL="57150" lvl="1" indent="-57150" algn="l" defTabSz="400050">
            <a:lnSpc>
              <a:spcPct val="90000"/>
            </a:lnSpc>
            <a:spcBef>
              <a:spcPct val="0"/>
            </a:spcBef>
            <a:spcAft>
              <a:spcPct val="15000"/>
            </a:spcAft>
            <a:buChar char="••"/>
          </a:pPr>
          <a:r>
            <a:rPr lang="zh-CN" altLang="en-US" sz="900" kern="1200" dirty="0">
              <a:solidFill>
                <a:srgbClr val="000000"/>
              </a:solidFill>
              <a:latin typeface="Arial"/>
              <a:ea typeface="黑体"/>
              <a:cs typeface="+mn-cs"/>
            </a:rPr>
            <a:t>。。。</a:t>
          </a:r>
          <a:endParaRPr lang="en-US" sz="900" kern="1200" dirty="0">
            <a:solidFill>
              <a:srgbClr val="000000"/>
            </a:solidFill>
            <a:latin typeface="Arial"/>
            <a:ea typeface="+mn-ea"/>
            <a:cs typeface="+mn-cs"/>
          </a:endParaRPr>
        </a:p>
      </dsp:txBody>
      <dsp:txXfrm>
        <a:off x="33000" y="1509611"/>
        <a:ext cx="1543893" cy="979078"/>
      </dsp:txXfrm>
    </dsp:sp>
    <dsp:sp modelId="{C9B389D2-2DD1-4B2F-AF5A-41467671B0C2}">
      <dsp:nvSpPr>
        <dsp:cNvPr id="0" name=""/>
        <dsp:cNvSpPr/>
      </dsp:nvSpPr>
      <dsp:spPr>
        <a:xfrm>
          <a:off x="930288" y="1887368"/>
          <a:ext cx="1632471" cy="1632471"/>
        </a:xfrm>
        <a:prstGeom prst="leftCircularArrow">
          <a:avLst>
            <a:gd name="adj1" fmla="val 2319"/>
            <a:gd name="adj2" fmla="val 279868"/>
            <a:gd name="adj3" fmla="val 2055379"/>
            <a:gd name="adj4" fmla="val 9024489"/>
            <a:gd name="adj5" fmla="val 2705"/>
          </a:avLst>
        </a:prstGeom>
        <a:solidFill>
          <a:srgbClr val="76BE5B">
            <a:hueOff val="0"/>
            <a:satOff val="0"/>
            <a:lumOff val="0"/>
            <a:alphaOff val="0"/>
          </a:srgbClr>
        </a:solidFill>
        <a:ln>
          <a:noFill/>
        </a:ln>
        <a:effectLst>
          <a:outerShdw blurRad="40000" dist="23000" dir="5400000" rotWithShape="0">
            <a:srgbClr val="000000">
              <a:alpha val="35000"/>
            </a:srgbClr>
          </a:outerShdw>
        </a:effectLst>
        <a:sp3d z="-60000" extrusionH="63500" prstMaterial="matte">
          <a:bevelT w="50800" h="19050" prst="relaxedInset"/>
          <a:contourClr>
            <a:sysClr val="window" lastClr="FFFFFF"/>
          </a:contourClr>
        </a:sp3d>
      </dsp:spPr>
      <dsp:style>
        <a:lnRef idx="0">
          <a:scrgbClr r="0" g="0" b="0"/>
        </a:lnRef>
        <a:fillRef idx="1">
          <a:scrgbClr r="0" g="0" b="0"/>
        </a:fillRef>
        <a:effectRef idx="2">
          <a:scrgbClr r="0" g="0" b="0"/>
        </a:effectRef>
        <a:fontRef idx="minor">
          <a:schemeClr val="lt1"/>
        </a:fontRef>
      </dsp:style>
    </dsp:sp>
    <dsp:sp modelId="{D5095DC2-9D7C-434E-8E55-594CEA54C254}">
      <dsp:nvSpPr>
        <dsp:cNvPr id="0" name=""/>
        <dsp:cNvSpPr/>
      </dsp:nvSpPr>
      <dsp:spPr>
        <a:xfrm>
          <a:off x="359164" y="2519151"/>
          <a:ext cx="1426502" cy="567273"/>
        </a:xfrm>
        <a:prstGeom prst="roundRect">
          <a:avLst>
            <a:gd name="adj" fmla="val 10000"/>
          </a:avLst>
        </a:prstGeom>
        <a:solidFill>
          <a:srgbClr val="76BE5B">
            <a:hueOff val="0"/>
            <a:satOff val="0"/>
            <a:lumOff val="0"/>
            <a:alphaOff val="0"/>
          </a:srgb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ysClr val="window" lastClr="FFFFFF"/>
          </a:contourClr>
        </a:sp3d>
      </dsp:spPr>
      <dsp:style>
        <a:lnRef idx="0">
          <a:scrgbClr r="0" g="0" b="0"/>
        </a:lnRef>
        <a:fillRef idx="1">
          <a:scrgbClr r="0" g="0" b="0"/>
        </a:fillRef>
        <a:effectRef idx="2">
          <a:scrgbClr r="0" g="0" b="0"/>
        </a:effectRef>
        <a:fontRef idx="minor">
          <a:schemeClr val="lt1"/>
        </a:fontRef>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zh-CN" altLang="en-US" sz="2500" kern="1200" dirty="0">
              <a:solidFill>
                <a:sysClr val="window" lastClr="FFFFFF"/>
              </a:solidFill>
              <a:latin typeface="Arial"/>
              <a:ea typeface="黑体"/>
              <a:cs typeface="+mn-cs"/>
            </a:rPr>
            <a:t>数据观察</a:t>
          </a:r>
          <a:endParaRPr lang="en-US" sz="2500" kern="1200" dirty="0">
            <a:solidFill>
              <a:sysClr val="window" lastClr="FFFFFF"/>
            </a:solidFill>
            <a:latin typeface="Arial"/>
            <a:ea typeface="+mn-ea"/>
            <a:cs typeface="+mn-cs"/>
          </a:endParaRPr>
        </a:p>
      </dsp:txBody>
      <dsp:txXfrm>
        <a:off x="375779" y="2535766"/>
        <a:ext cx="1393272" cy="534043"/>
      </dsp:txXfrm>
    </dsp:sp>
    <dsp:sp modelId="{64E05DCD-341E-440A-A4DA-575EE4D77EE1}">
      <dsp:nvSpPr>
        <dsp:cNvPr id="0" name=""/>
        <dsp:cNvSpPr/>
      </dsp:nvSpPr>
      <dsp:spPr>
        <a:xfrm>
          <a:off x="1965935" y="1479150"/>
          <a:ext cx="1604815" cy="1323637"/>
        </a:xfrm>
        <a:prstGeom prst="roundRect">
          <a:avLst>
            <a:gd name="adj" fmla="val 10000"/>
          </a:avLst>
        </a:prstGeom>
        <a:solidFill>
          <a:sysClr val="window" lastClr="FFFFFF">
            <a:alpha val="90000"/>
            <a:hueOff val="0"/>
            <a:satOff val="0"/>
            <a:lumOff val="0"/>
            <a:alphaOff val="0"/>
          </a:sysClr>
        </a:solidFill>
        <a:ln>
          <a:noFill/>
        </a:ln>
        <a:effectLst/>
        <a:sp3d z="-152400" extrusionH="63500" prstMaterial="matte">
          <a:bevelT w="44450" h="6350" prst="relaxedInset"/>
          <a:contourClr>
            <a:sysClr val="window" lastClr="FFFFFF"/>
          </a:contourClr>
        </a:sp3d>
      </dsp:spPr>
      <dsp:style>
        <a:lnRef idx="0">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Char char="••"/>
          </a:pPr>
          <a:r>
            <a:rPr lang="zh-CN" altLang="en-US" sz="900" kern="1200" dirty="0">
              <a:solidFill>
                <a:srgbClr val="000000"/>
              </a:solidFill>
              <a:latin typeface="Arial"/>
              <a:ea typeface="黑体"/>
              <a:cs typeface="+mn-cs"/>
            </a:rPr>
            <a:t>主数据实体识别</a:t>
          </a:r>
          <a:endParaRPr lang="en-US" sz="900" kern="1200" dirty="0">
            <a:solidFill>
              <a:srgbClr val="000000"/>
            </a:solidFill>
            <a:latin typeface="Arial"/>
            <a:ea typeface="+mn-ea"/>
            <a:cs typeface="+mn-cs"/>
          </a:endParaRPr>
        </a:p>
        <a:p>
          <a:pPr marL="57150" lvl="1" indent="-57150" algn="l" defTabSz="400050">
            <a:lnSpc>
              <a:spcPct val="90000"/>
            </a:lnSpc>
            <a:spcBef>
              <a:spcPct val="0"/>
            </a:spcBef>
            <a:spcAft>
              <a:spcPct val="15000"/>
            </a:spcAft>
            <a:buChar char="••"/>
          </a:pPr>
          <a:r>
            <a:rPr lang="zh-CN" altLang="en-US" sz="900" kern="1200" dirty="0">
              <a:solidFill>
                <a:srgbClr val="000000"/>
              </a:solidFill>
              <a:latin typeface="Arial"/>
              <a:ea typeface="黑体"/>
              <a:cs typeface="+mn-cs"/>
            </a:rPr>
            <a:t>主数据分类</a:t>
          </a:r>
          <a:endParaRPr lang="en-US" sz="900" kern="1200" dirty="0">
            <a:solidFill>
              <a:srgbClr val="000000"/>
            </a:solidFill>
            <a:latin typeface="Arial"/>
            <a:ea typeface="+mn-ea"/>
            <a:cs typeface="+mn-cs"/>
          </a:endParaRPr>
        </a:p>
        <a:p>
          <a:pPr marL="57150" lvl="1" indent="-57150" algn="l" defTabSz="400050">
            <a:lnSpc>
              <a:spcPct val="90000"/>
            </a:lnSpc>
            <a:spcBef>
              <a:spcPct val="0"/>
            </a:spcBef>
            <a:spcAft>
              <a:spcPct val="15000"/>
            </a:spcAft>
            <a:buChar char="••"/>
          </a:pPr>
          <a:r>
            <a:rPr lang="zh-CN" altLang="en-US" sz="900" kern="1200" dirty="0">
              <a:solidFill>
                <a:srgbClr val="000000"/>
              </a:solidFill>
              <a:latin typeface="Arial"/>
              <a:ea typeface="黑体"/>
              <a:cs typeface="+mn-cs"/>
            </a:rPr>
            <a:t>数据实体关系</a:t>
          </a:r>
          <a:endParaRPr lang="en-US" sz="900" kern="1200" dirty="0">
            <a:solidFill>
              <a:srgbClr val="000000"/>
            </a:solidFill>
            <a:latin typeface="Arial"/>
            <a:ea typeface="+mn-ea"/>
            <a:cs typeface="+mn-cs"/>
          </a:endParaRPr>
        </a:p>
        <a:p>
          <a:pPr marL="57150" lvl="1" indent="-57150" algn="l" defTabSz="400050">
            <a:lnSpc>
              <a:spcPct val="90000"/>
            </a:lnSpc>
            <a:spcBef>
              <a:spcPct val="0"/>
            </a:spcBef>
            <a:spcAft>
              <a:spcPct val="15000"/>
            </a:spcAft>
            <a:buChar char="••"/>
          </a:pPr>
          <a:r>
            <a:rPr lang="zh-CN" altLang="en-US" sz="900" kern="1200" dirty="0">
              <a:solidFill>
                <a:srgbClr val="000000"/>
              </a:solidFill>
              <a:latin typeface="Arial"/>
              <a:ea typeface="黑体"/>
              <a:cs typeface="+mn-cs"/>
            </a:rPr>
            <a:t>。。。</a:t>
          </a:r>
          <a:endParaRPr lang="en-US" sz="900" kern="1200" dirty="0">
            <a:solidFill>
              <a:srgbClr val="000000"/>
            </a:solidFill>
            <a:latin typeface="Arial"/>
            <a:ea typeface="+mn-ea"/>
            <a:cs typeface="+mn-cs"/>
          </a:endParaRPr>
        </a:p>
      </dsp:txBody>
      <dsp:txXfrm>
        <a:off x="1996396" y="1793247"/>
        <a:ext cx="1543893" cy="979078"/>
      </dsp:txXfrm>
    </dsp:sp>
    <dsp:sp modelId="{E47577FC-BC86-4FFD-9D5A-65FD2AF52EEC}">
      <dsp:nvSpPr>
        <dsp:cNvPr id="0" name=""/>
        <dsp:cNvSpPr/>
      </dsp:nvSpPr>
      <dsp:spPr>
        <a:xfrm>
          <a:off x="2880312" y="710199"/>
          <a:ext cx="1837531" cy="1837531"/>
        </a:xfrm>
        <a:prstGeom prst="circularArrow">
          <a:avLst>
            <a:gd name="adj1" fmla="val 2060"/>
            <a:gd name="adj2" fmla="val 247162"/>
            <a:gd name="adj3" fmla="val 19577328"/>
            <a:gd name="adj4" fmla="val 12575511"/>
            <a:gd name="adj5" fmla="val 2404"/>
          </a:avLst>
        </a:prstGeom>
        <a:solidFill>
          <a:srgbClr val="76BE5B">
            <a:hueOff val="2369224"/>
            <a:satOff val="56769"/>
            <a:lumOff val="-36275"/>
            <a:alphaOff val="0"/>
          </a:srgbClr>
        </a:solidFill>
        <a:ln>
          <a:noFill/>
        </a:ln>
        <a:effectLst>
          <a:outerShdw blurRad="40000" dist="23000" dir="5400000" rotWithShape="0">
            <a:srgbClr val="000000">
              <a:alpha val="35000"/>
            </a:srgbClr>
          </a:outerShdw>
        </a:effectLst>
        <a:sp3d z="-60000" extrusionH="63500" prstMaterial="matte">
          <a:bevelT w="50800" h="19050" prst="relaxedInset"/>
          <a:contourClr>
            <a:sysClr val="window" lastClr="FFFFFF"/>
          </a:contourClr>
        </a:sp3d>
      </dsp:spPr>
      <dsp:style>
        <a:lnRef idx="0">
          <a:scrgbClr r="0" g="0" b="0"/>
        </a:lnRef>
        <a:fillRef idx="1">
          <a:scrgbClr r="0" g="0" b="0"/>
        </a:fillRef>
        <a:effectRef idx="2">
          <a:scrgbClr r="0" g="0" b="0"/>
        </a:effectRef>
        <a:fontRef idx="minor">
          <a:schemeClr val="lt1"/>
        </a:fontRef>
      </dsp:style>
    </dsp:sp>
    <dsp:sp modelId="{4D427E00-F55A-49FD-82A5-113DD3726790}">
      <dsp:nvSpPr>
        <dsp:cNvPr id="0" name=""/>
        <dsp:cNvSpPr/>
      </dsp:nvSpPr>
      <dsp:spPr>
        <a:xfrm>
          <a:off x="2322561" y="1195513"/>
          <a:ext cx="1426502" cy="567273"/>
        </a:xfrm>
        <a:prstGeom prst="roundRect">
          <a:avLst>
            <a:gd name="adj" fmla="val 10000"/>
          </a:avLst>
        </a:prstGeom>
        <a:solidFill>
          <a:srgbClr val="76BE5B">
            <a:hueOff val="1184612"/>
            <a:satOff val="28385"/>
            <a:lumOff val="-18137"/>
            <a:alphaOff val="0"/>
          </a:srgb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ysClr val="window" lastClr="FFFFFF"/>
          </a:contourClr>
        </a:sp3d>
      </dsp:spPr>
      <dsp:style>
        <a:lnRef idx="0">
          <a:scrgbClr r="0" g="0" b="0"/>
        </a:lnRef>
        <a:fillRef idx="1">
          <a:scrgbClr r="0" g="0" b="0"/>
        </a:fillRef>
        <a:effectRef idx="2">
          <a:scrgbClr r="0" g="0" b="0"/>
        </a:effectRef>
        <a:fontRef idx="minor">
          <a:schemeClr val="lt1"/>
        </a:fontRef>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zh-CN" altLang="en-US" sz="2500" kern="1200" dirty="0">
              <a:solidFill>
                <a:sysClr val="window" lastClr="FFFFFF"/>
              </a:solidFill>
              <a:latin typeface="Arial"/>
              <a:ea typeface="黑体"/>
              <a:cs typeface="+mn-cs"/>
            </a:rPr>
            <a:t>数据分析</a:t>
          </a:r>
          <a:endParaRPr lang="en-US" sz="2500" kern="1200" dirty="0">
            <a:solidFill>
              <a:sysClr val="window" lastClr="FFFFFF"/>
            </a:solidFill>
            <a:latin typeface="Arial"/>
            <a:ea typeface="+mn-ea"/>
            <a:cs typeface="+mn-cs"/>
          </a:endParaRPr>
        </a:p>
      </dsp:txBody>
      <dsp:txXfrm>
        <a:off x="2339176" y="1212128"/>
        <a:ext cx="1393272" cy="534043"/>
      </dsp:txXfrm>
    </dsp:sp>
    <dsp:sp modelId="{8C4A8E93-6408-4FDB-863B-7B1CC20404C2}">
      <dsp:nvSpPr>
        <dsp:cNvPr id="0" name=""/>
        <dsp:cNvSpPr/>
      </dsp:nvSpPr>
      <dsp:spPr>
        <a:xfrm>
          <a:off x="3929332" y="1479150"/>
          <a:ext cx="1604815" cy="1323637"/>
        </a:xfrm>
        <a:prstGeom prst="roundRect">
          <a:avLst>
            <a:gd name="adj" fmla="val 10000"/>
          </a:avLst>
        </a:prstGeom>
        <a:solidFill>
          <a:sysClr val="window" lastClr="FFFFFF">
            <a:alpha val="90000"/>
            <a:hueOff val="0"/>
            <a:satOff val="0"/>
            <a:lumOff val="0"/>
            <a:alphaOff val="0"/>
          </a:sysClr>
        </a:solidFill>
        <a:ln>
          <a:noFill/>
        </a:ln>
        <a:effectLst/>
        <a:sp3d z="-152400" extrusionH="63500" prstMaterial="matte">
          <a:bevelT w="44450" h="6350" prst="relaxedInset"/>
          <a:contourClr>
            <a:sysClr val="window" lastClr="FFFFFF"/>
          </a:contourClr>
        </a:sp3d>
      </dsp:spPr>
      <dsp:style>
        <a:lnRef idx="0">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Char char="••"/>
          </a:pPr>
          <a:r>
            <a:rPr lang="zh-CN" altLang="en-US" sz="900" kern="1200" dirty="0">
              <a:solidFill>
                <a:srgbClr val="000000"/>
              </a:solidFill>
              <a:latin typeface="Arial"/>
              <a:ea typeface="黑体"/>
              <a:cs typeface="+mn-cs"/>
            </a:rPr>
            <a:t>元数据定义</a:t>
          </a:r>
          <a:endParaRPr lang="en-US" sz="900" kern="1200" dirty="0">
            <a:solidFill>
              <a:srgbClr val="000000"/>
            </a:solidFill>
            <a:latin typeface="Arial"/>
            <a:ea typeface="+mn-ea"/>
            <a:cs typeface="+mn-cs"/>
          </a:endParaRPr>
        </a:p>
        <a:p>
          <a:pPr marL="57150" lvl="1" indent="-57150" algn="l" defTabSz="400050">
            <a:lnSpc>
              <a:spcPct val="90000"/>
            </a:lnSpc>
            <a:spcBef>
              <a:spcPct val="0"/>
            </a:spcBef>
            <a:spcAft>
              <a:spcPct val="15000"/>
            </a:spcAft>
            <a:buChar char="••"/>
          </a:pPr>
          <a:r>
            <a:rPr lang="zh-CN" altLang="en-US" sz="900" kern="1200" dirty="0">
              <a:solidFill>
                <a:srgbClr val="000000"/>
              </a:solidFill>
              <a:latin typeface="Arial"/>
              <a:ea typeface="黑体"/>
              <a:cs typeface="+mn-cs"/>
            </a:rPr>
            <a:t>分类分段编码</a:t>
          </a:r>
          <a:endParaRPr lang="en-US" sz="900" kern="1200" dirty="0">
            <a:solidFill>
              <a:srgbClr val="000000"/>
            </a:solidFill>
            <a:latin typeface="Arial"/>
            <a:ea typeface="+mn-ea"/>
            <a:cs typeface="+mn-cs"/>
          </a:endParaRPr>
        </a:p>
        <a:p>
          <a:pPr marL="57150" lvl="1" indent="-57150" algn="l" defTabSz="400050">
            <a:lnSpc>
              <a:spcPct val="90000"/>
            </a:lnSpc>
            <a:spcBef>
              <a:spcPct val="0"/>
            </a:spcBef>
            <a:spcAft>
              <a:spcPct val="15000"/>
            </a:spcAft>
            <a:buChar char="••"/>
          </a:pPr>
          <a:r>
            <a:rPr lang="zh-CN" altLang="en-US" sz="900" kern="1200" dirty="0">
              <a:solidFill>
                <a:srgbClr val="000000"/>
              </a:solidFill>
              <a:latin typeface="Arial"/>
              <a:ea typeface="黑体"/>
              <a:cs typeface="+mn-cs"/>
            </a:rPr>
            <a:t>主数据同步方式</a:t>
          </a:r>
          <a:endParaRPr lang="en-US" sz="900" kern="1200" dirty="0">
            <a:solidFill>
              <a:srgbClr val="000000"/>
            </a:solidFill>
            <a:latin typeface="Arial"/>
            <a:ea typeface="+mn-ea"/>
            <a:cs typeface="+mn-cs"/>
          </a:endParaRPr>
        </a:p>
        <a:p>
          <a:pPr marL="57150" lvl="1" indent="-57150" algn="l" defTabSz="400050">
            <a:lnSpc>
              <a:spcPct val="90000"/>
            </a:lnSpc>
            <a:spcBef>
              <a:spcPct val="0"/>
            </a:spcBef>
            <a:spcAft>
              <a:spcPct val="15000"/>
            </a:spcAft>
            <a:buChar char="••"/>
          </a:pPr>
          <a:r>
            <a:rPr lang="zh-CN" altLang="en-US" sz="900" kern="1200" dirty="0">
              <a:solidFill>
                <a:srgbClr val="000000"/>
              </a:solidFill>
              <a:latin typeface="Arial"/>
              <a:ea typeface="黑体"/>
              <a:cs typeface="+mn-cs"/>
            </a:rPr>
            <a:t>主数据版本方案</a:t>
          </a:r>
          <a:endParaRPr lang="en-US" sz="900" kern="1200" dirty="0">
            <a:solidFill>
              <a:srgbClr val="000000"/>
            </a:solidFill>
            <a:latin typeface="Arial"/>
            <a:ea typeface="+mn-ea"/>
            <a:cs typeface="+mn-cs"/>
          </a:endParaRPr>
        </a:p>
        <a:p>
          <a:pPr marL="57150" lvl="1" indent="-57150" algn="l" defTabSz="400050">
            <a:lnSpc>
              <a:spcPct val="90000"/>
            </a:lnSpc>
            <a:spcBef>
              <a:spcPct val="0"/>
            </a:spcBef>
            <a:spcAft>
              <a:spcPct val="15000"/>
            </a:spcAft>
            <a:buChar char="••"/>
          </a:pPr>
          <a:r>
            <a:rPr lang="zh-CN" altLang="en-US" sz="900" kern="1200" dirty="0">
              <a:solidFill>
                <a:srgbClr val="000000"/>
              </a:solidFill>
              <a:latin typeface="Arial"/>
              <a:ea typeface="黑体"/>
              <a:cs typeface="+mn-cs"/>
            </a:rPr>
            <a:t>主数据有效期</a:t>
          </a:r>
          <a:endParaRPr lang="en-US" sz="900" kern="1200" dirty="0">
            <a:solidFill>
              <a:srgbClr val="000000"/>
            </a:solidFill>
            <a:latin typeface="Arial"/>
            <a:ea typeface="+mn-ea"/>
            <a:cs typeface="+mn-cs"/>
          </a:endParaRPr>
        </a:p>
        <a:p>
          <a:pPr marL="57150" lvl="1" indent="-57150" algn="l" defTabSz="400050">
            <a:lnSpc>
              <a:spcPct val="90000"/>
            </a:lnSpc>
            <a:spcBef>
              <a:spcPct val="0"/>
            </a:spcBef>
            <a:spcAft>
              <a:spcPct val="15000"/>
            </a:spcAft>
            <a:buChar char="••"/>
          </a:pPr>
          <a:r>
            <a:rPr lang="zh-CN" altLang="en-US" sz="900" kern="1200" dirty="0">
              <a:solidFill>
                <a:srgbClr val="000000"/>
              </a:solidFill>
              <a:latin typeface="Arial"/>
              <a:ea typeface="黑体"/>
              <a:cs typeface="+mn-cs"/>
            </a:rPr>
            <a:t>。。。</a:t>
          </a:r>
          <a:endParaRPr lang="en-US" sz="900" kern="1200" dirty="0">
            <a:solidFill>
              <a:srgbClr val="000000"/>
            </a:solidFill>
            <a:latin typeface="Arial"/>
            <a:ea typeface="+mn-ea"/>
            <a:cs typeface="+mn-cs"/>
          </a:endParaRPr>
        </a:p>
      </dsp:txBody>
      <dsp:txXfrm>
        <a:off x="3959793" y="1509611"/>
        <a:ext cx="1543893" cy="979078"/>
      </dsp:txXfrm>
    </dsp:sp>
    <dsp:sp modelId="{5DE93B75-7112-4DB6-83AB-EAA57EFC1A0D}">
      <dsp:nvSpPr>
        <dsp:cNvPr id="0" name=""/>
        <dsp:cNvSpPr/>
      </dsp:nvSpPr>
      <dsp:spPr>
        <a:xfrm>
          <a:off x="4285958" y="2519151"/>
          <a:ext cx="1426502" cy="567273"/>
        </a:xfrm>
        <a:prstGeom prst="roundRect">
          <a:avLst>
            <a:gd name="adj" fmla="val 10000"/>
          </a:avLst>
        </a:prstGeom>
        <a:solidFill>
          <a:srgbClr val="76BE5B">
            <a:hueOff val="2369224"/>
            <a:satOff val="56769"/>
            <a:lumOff val="-36275"/>
            <a:alphaOff val="0"/>
          </a:srgb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ysClr val="window" lastClr="FFFFFF"/>
          </a:contourClr>
        </a:sp3d>
      </dsp:spPr>
      <dsp:style>
        <a:lnRef idx="0">
          <a:scrgbClr r="0" g="0" b="0"/>
        </a:lnRef>
        <a:fillRef idx="1">
          <a:scrgbClr r="0" g="0" b="0"/>
        </a:fillRef>
        <a:effectRef idx="2">
          <a:scrgbClr r="0" g="0" b="0"/>
        </a:effectRef>
        <a:fontRef idx="minor">
          <a:schemeClr val="lt1"/>
        </a:fontRef>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zh-CN" altLang="en-US" sz="2500" kern="1200" dirty="0">
              <a:solidFill>
                <a:sysClr val="window" lastClr="FFFFFF"/>
              </a:solidFill>
              <a:latin typeface="Arial"/>
              <a:ea typeface="黑体"/>
              <a:cs typeface="+mn-cs"/>
            </a:rPr>
            <a:t>数据规划</a:t>
          </a:r>
          <a:endParaRPr lang="en-US" sz="2500" kern="1200" dirty="0">
            <a:solidFill>
              <a:sysClr val="window" lastClr="FFFFFF"/>
            </a:solidFill>
            <a:latin typeface="Arial"/>
            <a:ea typeface="+mn-ea"/>
            <a:cs typeface="+mn-cs"/>
          </a:endParaRPr>
        </a:p>
      </dsp:txBody>
      <dsp:txXfrm>
        <a:off x="4302573" y="2535766"/>
        <a:ext cx="1393272" cy="5340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136F9-9DF0-4141-AC25-7538C890F70D}">
      <dsp:nvSpPr>
        <dsp:cNvPr id="0" name=""/>
        <dsp:cNvSpPr/>
      </dsp:nvSpPr>
      <dsp:spPr>
        <a:xfrm>
          <a:off x="0" y="0"/>
          <a:ext cx="2590799" cy="2590799"/>
        </a:xfrm>
        <a:prstGeom prst="pie">
          <a:avLst>
            <a:gd name="adj1" fmla="val 5400000"/>
            <a:gd name="adj2" fmla="val 16200000"/>
          </a:avLst>
        </a:prstGeom>
        <a:solidFill>
          <a:srgbClr val="76BE5B">
            <a:hueOff val="0"/>
            <a:satOff val="0"/>
            <a:lumOff val="0"/>
            <a:alphaOff val="0"/>
          </a:srgb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20313758-19D7-4896-8587-7F2CDBA0AA1D}">
      <dsp:nvSpPr>
        <dsp:cNvPr id="0" name=""/>
        <dsp:cNvSpPr/>
      </dsp:nvSpPr>
      <dsp:spPr>
        <a:xfrm>
          <a:off x="1295399" y="0"/>
          <a:ext cx="3414486" cy="2590799"/>
        </a:xfrm>
        <a:prstGeom prst="rect">
          <a:avLst/>
        </a:prstGeom>
        <a:solidFill>
          <a:sysClr val="window" lastClr="FFFFFF">
            <a:alpha val="90000"/>
            <a:hueOff val="0"/>
            <a:satOff val="0"/>
            <a:lumOff val="0"/>
            <a:alphaOff val="0"/>
          </a:sys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0000"/>
              </a:solidFill>
              <a:latin typeface="Arial"/>
              <a:ea typeface="黑体"/>
              <a:cs typeface="+mn-cs"/>
            </a:rPr>
            <a:t>编码标准</a:t>
          </a:r>
          <a:endParaRPr lang="en-US" sz="1400" kern="1200" dirty="0">
            <a:solidFill>
              <a:srgbClr val="000000"/>
            </a:solidFill>
            <a:latin typeface="Arial"/>
            <a:ea typeface="+mn-ea"/>
            <a:cs typeface="+mn-cs"/>
          </a:endParaRPr>
        </a:p>
      </dsp:txBody>
      <dsp:txXfrm>
        <a:off x="1295399" y="0"/>
        <a:ext cx="3414486" cy="323850"/>
      </dsp:txXfrm>
    </dsp:sp>
    <dsp:sp modelId="{43D72368-C5D6-4124-8E7E-4BF1827D4EA8}">
      <dsp:nvSpPr>
        <dsp:cNvPr id="0" name=""/>
        <dsp:cNvSpPr/>
      </dsp:nvSpPr>
      <dsp:spPr>
        <a:xfrm>
          <a:off x="226695" y="323850"/>
          <a:ext cx="2137409" cy="2137409"/>
        </a:xfrm>
        <a:prstGeom prst="pie">
          <a:avLst>
            <a:gd name="adj1" fmla="val 5400000"/>
            <a:gd name="adj2" fmla="val 16200000"/>
          </a:avLst>
        </a:prstGeom>
        <a:solidFill>
          <a:srgbClr val="76BE5B">
            <a:hueOff val="473845"/>
            <a:satOff val="11354"/>
            <a:lumOff val="-7255"/>
            <a:alphaOff val="0"/>
          </a:srgb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35820B67-6E27-4CD5-8F70-18C171B18EEC}">
      <dsp:nvSpPr>
        <dsp:cNvPr id="0" name=""/>
        <dsp:cNvSpPr/>
      </dsp:nvSpPr>
      <dsp:spPr>
        <a:xfrm>
          <a:off x="1295399" y="323850"/>
          <a:ext cx="3414486" cy="2137409"/>
        </a:xfrm>
        <a:prstGeom prst="rect">
          <a:avLst/>
        </a:prstGeom>
        <a:solidFill>
          <a:sysClr val="window" lastClr="FFFFFF">
            <a:alpha val="90000"/>
            <a:hueOff val="0"/>
            <a:satOff val="0"/>
            <a:lumOff val="0"/>
            <a:alphaOff val="0"/>
          </a:sys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0000"/>
              </a:solidFill>
              <a:latin typeface="Arial"/>
              <a:ea typeface="黑体"/>
              <a:cs typeface="+mn-cs"/>
            </a:rPr>
            <a:t>字段标准</a:t>
          </a:r>
          <a:endParaRPr lang="en-US" sz="1400" kern="1200" dirty="0">
            <a:solidFill>
              <a:srgbClr val="000000"/>
            </a:solidFill>
            <a:latin typeface="Arial"/>
            <a:ea typeface="+mn-ea"/>
            <a:cs typeface="+mn-cs"/>
          </a:endParaRPr>
        </a:p>
      </dsp:txBody>
      <dsp:txXfrm>
        <a:off x="1295399" y="323850"/>
        <a:ext cx="3414486" cy="323850"/>
      </dsp:txXfrm>
    </dsp:sp>
    <dsp:sp modelId="{DAB28698-D086-455D-9940-0E609A65ED1A}">
      <dsp:nvSpPr>
        <dsp:cNvPr id="0" name=""/>
        <dsp:cNvSpPr/>
      </dsp:nvSpPr>
      <dsp:spPr>
        <a:xfrm>
          <a:off x="453390" y="647701"/>
          <a:ext cx="1684018" cy="1684018"/>
        </a:xfrm>
        <a:prstGeom prst="pie">
          <a:avLst>
            <a:gd name="adj1" fmla="val 5400000"/>
            <a:gd name="adj2" fmla="val 16200000"/>
          </a:avLst>
        </a:prstGeom>
        <a:solidFill>
          <a:srgbClr val="76BE5B">
            <a:hueOff val="947689"/>
            <a:satOff val="22708"/>
            <a:lumOff val="-14510"/>
            <a:alphaOff val="0"/>
          </a:srgb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56166A48-CCE0-4C10-BDA6-99A595653EF6}">
      <dsp:nvSpPr>
        <dsp:cNvPr id="0" name=""/>
        <dsp:cNvSpPr/>
      </dsp:nvSpPr>
      <dsp:spPr>
        <a:xfrm>
          <a:off x="1295399" y="647701"/>
          <a:ext cx="3414486" cy="1684018"/>
        </a:xfrm>
        <a:prstGeom prst="rect">
          <a:avLst/>
        </a:prstGeom>
        <a:solidFill>
          <a:sysClr val="window" lastClr="FFFFFF">
            <a:alpha val="90000"/>
            <a:hueOff val="0"/>
            <a:satOff val="0"/>
            <a:lumOff val="0"/>
            <a:alphaOff val="0"/>
          </a:sys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0000"/>
              </a:solidFill>
              <a:latin typeface="Arial"/>
              <a:ea typeface="黑体"/>
              <a:cs typeface="+mn-cs"/>
            </a:rPr>
            <a:t>实体关联标准</a:t>
          </a:r>
          <a:endParaRPr lang="en-US" sz="1400" kern="1200" dirty="0">
            <a:solidFill>
              <a:srgbClr val="000000"/>
            </a:solidFill>
            <a:latin typeface="Arial"/>
            <a:ea typeface="+mn-ea"/>
            <a:cs typeface="+mn-cs"/>
          </a:endParaRPr>
        </a:p>
      </dsp:txBody>
      <dsp:txXfrm>
        <a:off x="1295399" y="647701"/>
        <a:ext cx="3414486" cy="323848"/>
      </dsp:txXfrm>
    </dsp:sp>
    <dsp:sp modelId="{20E8CBA3-0DCC-4CA5-941B-D450C35B383D}">
      <dsp:nvSpPr>
        <dsp:cNvPr id="0" name=""/>
        <dsp:cNvSpPr/>
      </dsp:nvSpPr>
      <dsp:spPr>
        <a:xfrm>
          <a:off x="680084" y="971549"/>
          <a:ext cx="1230629" cy="1230629"/>
        </a:xfrm>
        <a:prstGeom prst="pie">
          <a:avLst>
            <a:gd name="adj1" fmla="val 5400000"/>
            <a:gd name="adj2" fmla="val 16200000"/>
          </a:avLst>
        </a:prstGeom>
        <a:solidFill>
          <a:srgbClr val="76BE5B">
            <a:hueOff val="1421534"/>
            <a:satOff val="34061"/>
            <a:lumOff val="-21765"/>
            <a:alphaOff val="0"/>
          </a:srgb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FA49D7DA-E010-4C3E-874B-4431CE75BC2F}">
      <dsp:nvSpPr>
        <dsp:cNvPr id="0" name=""/>
        <dsp:cNvSpPr/>
      </dsp:nvSpPr>
      <dsp:spPr>
        <a:xfrm>
          <a:off x="1295399" y="971549"/>
          <a:ext cx="3414486" cy="1230629"/>
        </a:xfrm>
        <a:prstGeom prst="rect">
          <a:avLst/>
        </a:prstGeom>
        <a:solidFill>
          <a:sysClr val="window" lastClr="FFFFFF">
            <a:alpha val="90000"/>
            <a:hueOff val="0"/>
            <a:satOff val="0"/>
            <a:lumOff val="0"/>
            <a:alphaOff val="0"/>
          </a:sys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0000"/>
              </a:solidFill>
              <a:latin typeface="Arial"/>
              <a:ea typeface="黑体"/>
              <a:cs typeface="+mn-cs"/>
            </a:rPr>
            <a:t>层次标准</a:t>
          </a:r>
          <a:endParaRPr lang="en-US" sz="1400" kern="1200" dirty="0">
            <a:solidFill>
              <a:srgbClr val="000000"/>
            </a:solidFill>
            <a:latin typeface="Arial"/>
            <a:ea typeface="+mn-ea"/>
            <a:cs typeface="+mn-cs"/>
          </a:endParaRPr>
        </a:p>
      </dsp:txBody>
      <dsp:txXfrm>
        <a:off x="1295399" y="971549"/>
        <a:ext cx="3414486" cy="323850"/>
      </dsp:txXfrm>
    </dsp:sp>
    <dsp:sp modelId="{84DF628C-EB60-4A92-90F2-34C65A31558E}">
      <dsp:nvSpPr>
        <dsp:cNvPr id="0" name=""/>
        <dsp:cNvSpPr/>
      </dsp:nvSpPr>
      <dsp:spPr>
        <a:xfrm>
          <a:off x="906780" y="1295400"/>
          <a:ext cx="777239" cy="777239"/>
        </a:xfrm>
        <a:prstGeom prst="pie">
          <a:avLst>
            <a:gd name="adj1" fmla="val 5400000"/>
            <a:gd name="adj2" fmla="val 16200000"/>
          </a:avLst>
        </a:prstGeom>
        <a:solidFill>
          <a:srgbClr val="76BE5B">
            <a:hueOff val="1895379"/>
            <a:satOff val="45415"/>
            <a:lumOff val="-29020"/>
            <a:alphaOff val="0"/>
          </a:srgb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7DA84B56-C31C-4B18-B70A-D6FF4B045F3A}">
      <dsp:nvSpPr>
        <dsp:cNvPr id="0" name=""/>
        <dsp:cNvSpPr/>
      </dsp:nvSpPr>
      <dsp:spPr>
        <a:xfrm>
          <a:off x="1295399" y="1295400"/>
          <a:ext cx="3414486" cy="777239"/>
        </a:xfrm>
        <a:prstGeom prst="rect">
          <a:avLst/>
        </a:prstGeom>
        <a:solidFill>
          <a:sysClr val="window" lastClr="FFFFFF">
            <a:alpha val="90000"/>
            <a:hueOff val="0"/>
            <a:satOff val="0"/>
            <a:lumOff val="0"/>
            <a:alphaOff val="0"/>
          </a:sys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0000"/>
              </a:solidFill>
              <a:latin typeface="Arial"/>
              <a:ea typeface="黑体"/>
              <a:cs typeface="+mn-cs"/>
            </a:rPr>
            <a:t>版本标准</a:t>
          </a:r>
          <a:endParaRPr lang="en-US" sz="1400" kern="1200" dirty="0">
            <a:solidFill>
              <a:srgbClr val="000000"/>
            </a:solidFill>
            <a:latin typeface="Arial"/>
            <a:ea typeface="+mn-ea"/>
            <a:cs typeface="+mn-cs"/>
          </a:endParaRPr>
        </a:p>
      </dsp:txBody>
      <dsp:txXfrm>
        <a:off x="1295399" y="1295400"/>
        <a:ext cx="3414486" cy="323850"/>
      </dsp:txXfrm>
    </dsp:sp>
    <dsp:sp modelId="{10D6F207-B3CE-47CD-91A2-7027FE78B1CE}">
      <dsp:nvSpPr>
        <dsp:cNvPr id="0" name=""/>
        <dsp:cNvSpPr/>
      </dsp:nvSpPr>
      <dsp:spPr>
        <a:xfrm>
          <a:off x="1133475" y="1619251"/>
          <a:ext cx="323848" cy="323848"/>
        </a:xfrm>
        <a:prstGeom prst="pie">
          <a:avLst>
            <a:gd name="adj1" fmla="val 5400000"/>
            <a:gd name="adj2" fmla="val 16200000"/>
          </a:avLst>
        </a:prstGeom>
        <a:solidFill>
          <a:srgbClr val="76BE5B">
            <a:hueOff val="2369224"/>
            <a:satOff val="56769"/>
            <a:lumOff val="-36275"/>
            <a:alphaOff val="0"/>
          </a:srgb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769A28C9-B298-4823-AEDA-90FBC85B8CA8}">
      <dsp:nvSpPr>
        <dsp:cNvPr id="0" name=""/>
        <dsp:cNvSpPr/>
      </dsp:nvSpPr>
      <dsp:spPr>
        <a:xfrm>
          <a:off x="1295399" y="1619251"/>
          <a:ext cx="3414486" cy="323848"/>
        </a:xfrm>
        <a:prstGeom prst="rect">
          <a:avLst/>
        </a:prstGeom>
        <a:solidFill>
          <a:sysClr val="window" lastClr="FFFFFF">
            <a:alpha val="90000"/>
            <a:hueOff val="0"/>
            <a:satOff val="0"/>
            <a:lumOff val="0"/>
            <a:alphaOff val="0"/>
          </a:sys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0000"/>
              </a:solidFill>
              <a:latin typeface="Arial"/>
              <a:ea typeface="黑体"/>
              <a:cs typeface="+mn-cs"/>
            </a:rPr>
            <a:t>有效期标准</a:t>
          </a:r>
          <a:endParaRPr lang="en-US" sz="1400" kern="1200" dirty="0">
            <a:solidFill>
              <a:srgbClr val="000000"/>
            </a:solidFill>
            <a:latin typeface="Arial"/>
            <a:ea typeface="+mn-ea"/>
            <a:cs typeface="+mn-cs"/>
          </a:endParaRPr>
        </a:p>
      </dsp:txBody>
      <dsp:txXfrm>
        <a:off x="1295399" y="1619251"/>
        <a:ext cx="3414486" cy="3238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1C9E4D-EAFF-480F-A7AD-C82E743DFE51}">
      <dsp:nvSpPr>
        <dsp:cNvPr id="0" name=""/>
        <dsp:cNvSpPr/>
      </dsp:nvSpPr>
      <dsp:spPr>
        <a:xfrm rot="4396374">
          <a:off x="3264757" y="567761"/>
          <a:ext cx="2463040" cy="1717663"/>
        </a:xfrm>
        <a:prstGeom prst="swooshArrow">
          <a:avLst>
            <a:gd name="adj1" fmla="val 16310"/>
            <a:gd name="adj2" fmla="val 31370"/>
          </a:avLst>
        </a:prstGeom>
        <a:solidFill>
          <a:srgbClr val="FEC400">
            <a:hueOff val="0"/>
            <a:satOff val="0"/>
            <a:lumOff val="0"/>
            <a:alphaOff val="0"/>
          </a:srgb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ysClr val="window" lastClr="FFFFFF"/>
          </a:contourClr>
        </a:sp3d>
      </dsp:spPr>
      <dsp:style>
        <a:lnRef idx="0">
          <a:scrgbClr r="0" g="0" b="0"/>
        </a:lnRef>
        <a:fillRef idx="1">
          <a:scrgbClr r="0" g="0" b="0"/>
        </a:fillRef>
        <a:effectRef idx="2">
          <a:scrgbClr r="0" g="0" b="0"/>
        </a:effectRef>
        <a:fontRef idx="minor">
          <a:schemeClr val="lt1"/>
        </a:fontRef>
      </dsp:style>
    </dsp:sp>
    <dsp:sp modelId="{1BA4CE15-6EB9-432A-9B58-E06BA91FB28D}">
      <dsp:nvSpPr>
        <dsp:cNvPr id="0" name=""/>
        <dsp:cNvSpPr/>
      </dsp:nvSpPr>
      <dsp:spPr>
        <a:xfrm>
          <a:off x="1608812" y="0"/>
          <a:ext cx="1161247" cy="456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830" tIns="36830" rIns="36830" bIns="36830" numCol="1" spcCol="1270" anchor="b" anchorCtr="0">
          <a:noAutofit/>
        </a:bodyPr>
        <a:lstStyle/>
        <a:p>
          <a:pPr lvl="0" algn="ctr" defTabSz="1289050">
            <a:lnSpc>
              <a:spcPct val="90000"/>
            </a:lnSpc>
            <a:spcBef>
              <a:spcPct val="0"/>
            </a:spcBef>
            <a:spcAft>
              <a:spcPct val="35000"/>
            </a:spcAft>
          </a:pPr>
          <a:endParaRPr lang="en-US" sz="2900" kern="1200" dirty="0">
            <a:solidFill>
              <a:srgbClr val="AFDAF6">
                <a:hueOff val="0"/>
                <a:satOff val="0"/>
                <a:lumOff val="0"/>
                <a:alphaOff val="0"/>
              </a:srgbClr>
            </a:solidFill>
            <a:latin typeface="Arial"/>
            <a:ea typeface="+mn-ea"/>
            <a:cs typeface="+mn-cs"/>
          </a:endParaRPr>
        </a:p>
      </dsp:txBody>
      <dsp:txXfrm>
        <a:off x="1608812" y="0"/>
        <a:ext cx="1161247" cy="45650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93D32F-1CDA-4509-B3E4-E680FE8D93F7}">
      <dsp:nvSpPr>
        <dsp:cNvPr id="0" name=""/>
        <dsp:cNvSpPr/>
      </dsp:nvSpPr>
      <dsp:spPr>
        <a:xfrm>
          <a:off x="2321" y="638275"/>
          <a:ext cx="889992" cy="316800"/>
        </a:xfrm>
        <a:prstGeom prst="rect">
          <a:avLst/>
        </a:prstGeom>
        <a:solidFill>
          <a:srgbClr val="76BE5B">
            <a:hueOff val="0"/>
            <a:satOff val="0"/>
            <a:lumOff val="0"/>
            <a:alphaOff val="0"/>
          </a:srgbClr>
        </a:solidFill>
        <a:ln w="25400" cap="flat" cmpd="sng" algn="ctr">
          <a:solidFill>
            <a:srgbClr val="76BE5B">
              <a:hueOff val="0"/>
              <a:satOff val="0"/>
              <a:lumOff val="0"/>
              <a:alphaOff val="0"/>
            </a:srgbClr>
          </a:solidFill>
          <a:prstDash val="solid"/>
          <a:miter lim="800000"/>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zh-CN" altLang="en-US" sz="1100" kern="1200" dirty="0">
              <a:solidFill>
                <a:sysClr val="window" lastClr="FFFFFF"/>
              </a:solidFill>
              <a:latin typeface="Arial"/>
              <a:ea typeface="黑体"/>
              <a:cs typeface="+mn-cs"/>
            </a:rPr>
            <a:t>流程</a:t>
          </a:r>
          <a:r>
            <a:rPr lang="en-US" altLang="zh-CN" sz="1100" kern="1200" dirty="0">
              <a:solidFill>
                <a:sysClr val="window" lastClr="FFFFFF"/>
              </a:solidFill>
              <a:latin typeface="Arial"/>
              <a:ea typeface="黑体"/>
              <a:cs typeface="+mn-cs"/>
            </a:rPr>
            <a:t>+KPI</a:t>
          </a:r>
          <a:endParaRPr lang="en-US" sz="1100" kern="1200" dirty="0">
            <a:solidFill>
              <a:sysClr val="window" lastClr="FFFFFF"/>
            </a:solidFill>
            <a:latin typeface="Arial"/>
            <a:ea typeface="+mn-ea"/>
            <a:cs typeface="+mn-cs"/>
          </a:endParaRPr>
        </a:p>
      </dsp:txBody>
      <dsp:txXfrm>
        <a:off x="2321" y="638275"/>
        <a:ext cx="889992" cy="316800"/>
      </dsp:txXfrm>
    </dsp:sp>
    <dsp:sp modelId="{60863063-E087-431A-89EC-2378209DA583}">
      <dsp:nvSpPr>
        <dsp:cNvPr id="0" name=""/>
        <dsp:cNvSpPr/>
      </dsp:nvSpPr>
      <dsp:spPr>
        <a:xfrm>
          <a:off x="2321" y="955075"/>
          <a:ext cx="889992" cy="2440487"/>
        </a:xfrm>
        <a:prstGeom prst="rect">
          <a:avLst/>
        </a:prstGeom>
        <a:solidFill>
          <a:srgbClr val="76BE5B">
            <a:tint val="40000"/>
            <a:alpha val="90000"/>
            <a:hueOff val="0"/>
            <a:satOff val="0"/>
            <a:lumOff val="0"/>
            <a:alphaOff val="0"/>
          </a:srgbClr>
        </a:solidFill>
        <a:ln w="25400" cap="flat" cmpd="sng" algn="ctr">
          <a:solidFill>
            <a:srgbClr val="76BE5B">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solidFill>
                <a:srgbClr val="000000"/>
              </a:solidFill>
              <a:latin typeface="Arial"/>
              <a:ea typeface="黑体"/>
              <a:cs typeface="+mn-cs"/>
            </a:rPr>
            <a:t>部品材料分类编码表</a:t>
          </a:r>
          <a:endParaRPr lang="en-US" sz="1100" kern="1200" dirty="0">
            <a:solidFill>
              <a:srgbClr val="000000"/>
            </a:solidFill>
            <a:latin typeface="Arial"/>
            <a:ea typeface="+mn-ea"/>
            <a:cs typeface="+mn-cs"/>
          </a:endParaRPr>
        </a:p>
        <a:p>
          <a:pPr marL="57150" lvl="1" indent="-57150" algn="l" defTabSz="488950">
            <a:lnSpc>
              <a:spcPct val="90000"/>
            </a:lnSpc>
            <a:spcBef>
              <a:spcPct val="0"/>
            </a:spcBef>
            <a:spcAft>
              <a:spcPct val="15000"/>
            </a:spcAft>
            <a:buChar char="••"/>
          </a:pPr>
          <a:r>
            <a:rPr lang="zh-CN" altLang="en-US" sz="1100" kern="1200" dirty="0">
              <a:solidFill>
                <a:srgbClr val="000000"/>
              </a:solidFill>
              <a:latin typeface="Arial"/>
              <a:ea typeface="黑体"/>
              <a:cs typeface="+mn-cs"/>
            </a:rPr>
            <a:t>部品材料管理流程</a:t>
          </a:r>
          <a:endParaRPr lang="en-US" sz="1100" kern="1200" dirty="0">
            <a:solidFill>
              <a:srgbClr val="000000"/>
            </a:solidFill>
            <a:latin typeface="Arial"/>
            <a:ea typeface="+mn-ea"/>
            <a:cs typeface="+mn-cs"/>
          </a:endParaRPr>
        </a:p>
      </dsp:txBody>
      <dsp:txXfrm>
        <a:off x="2321" y="955075"/>
        <a:ext cx="889992" cy="2440487"/>
      </dsp:txXfrm>
    </dsp:sp>
    <dsp:sp modelId="{77EC6172-F91F-4DCE-9AB0-322D34738A06}">
      <dsp:nvSpPr>
        <dsp:cNvPr id="0" name=""/>
        <dsp:cNvSpPr/>
      </dsp:nvSpPr>
      <dsp:spPr>
        <a:xfrm>
          <a:off x="1016912" y="638275"/>
          <a:ext cx="889992" cy="316800"/>
        </a:xfrm>
        <a:prstGeom prst="rect">
          <a:avLst/>
        </a:prstGeom>
        <a:solidFill>
          <a:srgbClr val="76BE5B">
            <a:hueOff val="592306"/>
            <a:satOff val="14192"/>
            <a:lumOff val="-9069"/>
            <a:alphaOff val="0"/>
          </a:srgbClr>
        </a:solidFill>
        <a:ln w="25400" cap="flat" cmpd="sng" algn="ctr">
          <a:solidFill>
            <a:srgbClr val="76BE5B">
              <a:hueOff val="592306"/>
              <a:satOff val="14192"/>
              <a:lumOff val="-9069"/>
              <a:alphaOff val="0"/>
            </a:srgbClr>
          </a:solidFill>
          <a:prstDash val="solid"/>
          <a:miter lim="800000"/>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zh-CN" altLang="en-US" sz="1100" kern="1200" dirty="0">
              <a:solidFill>
                <a:sysClr val="window" lastClr="FFFFFF"/>
              </a:solidFill>
              <a:latin typeface="Arial"/>
              <a:ea typeface="黑体"/>
              <a:cs typeface="+mn-cs"/>
            </a:rPr>
            <a:t>指引</a:t>
          </a:r>
          <a:endParaRPr lang="en-US" sz="1100" kern="1200" dirty="0">
            <a:solidFill>
              <a:sysClr val="window" lastClr="FFFFFF"/>
            </a:solidFill>
            <a:latin typeface="Arial"/>
            <a:ea typeface="+mn-ea"/>
            <a:cs typeface="+mn-cs"/>
          </a:endParaRPr>
        </a:p>
      </dsp:txBody>
      <dsp:txXfrm>
        <a:off x="1016912" y="638275"/>
        <a:ext cx="889992" cy="316800"/>
      </dsp:txXfrm>
    </dsp:sp>
    <dsp:sp modelId="{D32CE3CB-61CB-4F59-BBBF-2774AA78E1FD}">
      <dsp:nvSpPr>
        <dsp:cNvPr id="0" name=""/>
        <dsp:cNvSpPr/>
      </dsp:nvSpPr>
      <dsp:spPr>
        <a:xfrm>
          <a:off x="1016912" y="955075"/>
          <a:ext cx="889992" cy="2440487"/>
        </a:xfrm>
        <a:prstGeom prst="rect">
          <a:avLst/>
        </a:prstGeom>
        <a:solidFill>
          <a:srgbClr val="76BE5B">
            <a:tint val="40000"/>
            <a:alpha val="90000"/>
            <a:hueOff val="322262"/>
            <a:satOff val="-6327"/>
            <a:lumOff val="-1359"/>
            <a:alphaOff val="0"/>
          </a:srgbClr>
        </a:solidFill>
        <a:ln w="25400" cap="flat" cmpd="sng" algn="ctr">
          <a:solidFill>
            <a:srgbClr val="76BE5B">
              <a:tint val="40000"/>
              <a:alpha val="90000"/>
              <a:hueOff val="322262"/>
              <a:satOff val="-6327"/>
              <a:lumOff val="-1359"/>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solidFill>
                <a:srgbClr val="000000"/>
              </a:solidFill>
              <a:latin typeface="Arial"/>
              <a:ea typeface="黑体"/>
              <a:cs typeface="+mn-cs"/>
            </a:rPr>
            <a:t>信息收集及前评估工作指引</a:t>
          </a:r>
          <a:endParaRPr lang="en-US" sz="1100" kern="1200" dirty="0">
            <a:solidFill>
              <a:srgbClr val="000000"/>
            </a:solidFill>
            <a:latin typeface="Arial"/>
            <a:ea typeface="+mn-ea"/>
            <a:cs typeface="+mn-cs"/>
          </a:endParaRPr>
        </a:p>
        <a:p>
          <a:pPr marL="57150" lvl="1" indent="-57150" algn="l" defTabSz="488950">
            <a:lnSpc>
              <a:spcPct val="90000"/>
            </a:lnSpc>
            <a:spcBef>
              <a:spcPct val="0"/>
            </a:spcBef>
            <a:spcAft>
              <a:spcPct val="15000"/>
            </a:spcAft>
            <a:buChar char="••"/>
          </a:pPr>
          <a:r>
            <a:rPr lang="zh-CN" altLang="en-US" sz="1100" kern="1200" dirty="0">
              <a:solidFill>
                <a:srgbClr val="000000"/>
              </a:solidFill>
              <a:latin typeface="Arial"/>
              <a:ea typeface="黑体"/>
              <a:cs typeface="+mn-cs"/>
            </a:rPr>
            <a:t>样品管理工作指引</a:t>
          </a:r>
          <a:endParaRPr lang="en-US" sz="1100" kern="1200" dirty="0">
            <a:solidFill>
              <a:srgbClr val="000000"/>
            </a:solidFill>
            <a:latin typeface="Arial"/>
            <a:ea typeface="+mn-ea"/>
            <a:cs typeface="+mn-cs"/>
          </a:endParaRPr>
        </a:p>
        <a:p>
          <a:pPr marL="57150" lvl="1" indent="-57150" algn="l" defTabSz="488950">
            <a:lnSpc>
              <a:spcPct val="90000"/>
            </a:lnSpc>
            <a:spcBef>
              <a:spcPct val="0"/>
            </a:spcBef>
            <a:spcAft>
              <a:spcPct val="15000"/>
            </a:spcAft>
            <a:buChar char="••"/>
          </a:pPr>
          <a:r>
            <a:rPr lang="zh-CN" altLang="en-US" sz="1100" kern="1200" dirty="0">
              <a:solidFill>
                <a:srgbClr val="000000"/>
              </a:solidFill>
              <a:latin typeface="Arial"/>
              <a:ea typeface="黑体"/>
              <a:cs typeface="+mn-cs"/>
            </a:rPr>
            <a:t>使用信息登记工作指引</a:t>
          </a:r>
          <a:endParaRPr lang="en-US" sz="1100" kern="1200" dirty="0">
            <a:solidFill>
              <a:srgbClr val="000000"/>
            </a:solidFill>
            <a:latin typeface="Arial"/>
            <a:ea typeface="+mn-ea"/>
            <a:cs typeface="+mn-cs"/>
          </a:endParaRPr>
        </a:p>
        <a:p>
          <a:pPr marL="57150" lvl="1" indent="-57150" algn="l" defTabSz="488950">
            <a:lnSpc>
              <a:spcPct val="90000"/>
            </a:lnSpc>
            <a:spcBef>
              <a:spcPct val="0"/>
            </a:spcBef>
            <a:spcAft>
              <a:spcPct val="15000"/>
            </a:spcAft>
            <a:buChar char="••"/>
          </a:pPr>
          <a:r>
            <a:rPr lang="zh-CN" altLang="en-US" sz="1100" kern="1200" dirty="0">
              <a:solidFill>
                <a:srgbClr val="000000"/>
              </a:solidFill>
              <a:latin typeface="Arial"/>
              <a:ea typeface="黑体"/>
              <a:cs typeface="+mn-cs"/>
            </a:rPr>
            <a:t>部品材料后评估工作指引</a:t>
          </a:r>
          <a:endParaRPr lang="en-US" sz="1100" kern="1200" dirty="0">
            <a:solidFill>
              <a:srgbClr val="000000"/>
            </a:solidFill>
            <a:latin typeface="Arial"/>
            <a:ea typeface="+mn-ea"/>
            <a:cs typeface="+mn-cs"/>
          </a:endParaRPr>
        </a:p>
      </dsp:txBody>
      <dsp:txXfrm>
        <a:off x="1016912" y="955075"/>
        <a:ext cx="889992" cy="2440487"/>
      </dsp:txXfrm>
    </dsp:sp>
    <dsp:sp modelId="{FAD35D33-C2BA-4726-A031-224A267974B4}">
      <dsp:nvSpPr>
        <dsp:cNvPr id="0" name=""/>
        <dsp:cNvSpPr/>
      </dsp:nvSpPr>
      <dsp:spPr>
        <a:xfrm>
          <a:off x="2031503" y="638275"/>
          <a:ext cx="889992" cy="316800"/>
        </a:xfrm>
        <a:prstGeom prst="rect">
          <a:avLst/>
        </a:prstGeom>
        <a:solidFill>
          <a:srgbClr val="76BE5B">
            <a:hueOff val="1184612"/>
            <a:satOff val="28385"/>
            <a:lumOff val="-18137"/>
            <a:alphaOff val="0"/>
          </a:srgbClr>
        </a:solidFill>
        <a:ln w="25400" cap="flat" cmpd="sng" algn="ctr">
          <a:solidFill>
            <a:srgbClr val="76BE5B">
              <a:hueOff val="1184612"/>
              <a:satOff val="28385"/>
              <a:lumOff val="-18137"/>
              <a:alphaOff val="0"/>
            </a:srgbClr>
          </a:solidFill>
          <a:prstDash val="solid"/>
          <a:miter lim="800000"/>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zh-CN" altLang="en-US" sz="1100" kern="1200" dirty="0">
              <a:solidFill>
                <a:sysClr val="window" lastClr="FFFFFF"/>
              </a:solidFill>
              <a:latin typeface="Arial"/>
              <a:ea typeface="黑体"/>
              <a:cs typeface="+mn-cs"/>
            </a:rPr>
            <a:t>范本</a:t>
          </a:r>
          <a:endParaRPr lang="en-US" sz="1100" kern="1200" dirty="0">
            <a:solidFill>
              <a:sysClr val="window" lastClr="FFFFFF"/>
            </a:solidFill>
            <a:latin typeface="Arial"/>
            <a:ea typeface="+mn-ea"/>
            <a:cs typeface="+mn-cs"/>
          </a:endParaRPr>
        </a:p>
      </dsp:txBody>
      <dsp:txXfrm>
        <a:off x="2031503" y="638275"/>
        <a:ext cx="889992" cy="316800"/>
      </dsp:txXfrm>
    </dsp:sp>
    <dsp:sp modelId="{6FCDE4A5-44E4-4B66-8A39-283E976DAFBC}">
      <dsp:nvSpPr>
        <dsp:cNvPr id="0" name=""/>
        <dsp:cNvSpPr/>
      </dsp:nvSpPr>
      <dsp:spPr>
        <a:xfrm>
          <a:off x="2031503" y="955075"/>
          <a:ext cx="889992" cy="2440487"/>
        </a:xfrm>
        <a:prstGeom prst="rect">
          <a:avLst/>
        </a:prstGeom>
        <a:solidFill>
          <a:srgbClr val="76BE5B">
            <a:tint val="40000"/>
            <a:alpha val="90000"/>
            <a:hueOff val="644525"/>
            <a:satOff val="-12653"/>
            <a:lumOff val="-2719"/>
            <a:alphaOff val="0"/>
          </a:srgbClr>
        </a:solidFill>
        <a:ln w="25400" cap="flat" cmpd="sng" algn="ctr">
          <a:solidFill>
            <a:srgbClr val="76BE5B">
              <a:tint val="40000"/>
              <a:alpha val="90000"/>
              <a:hueOff val="644525"/>
              <a:satOff val="-12653"/>
              <a:lumOff val="-2719"/>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solidFill>
                <a:srgbClr val="000000"/>
              </a:solidFill>
              <a:latin typeface="Arial"/>
              <a:ea typeface="黑体"/>
              <a:cs typeface="+mn-cs"/>
            </a:rPr>
            <a:t>部品材料基本信息单</a:t>
          </a:r>
          <a:endParaRPr lang="en-US" sz="1100" kern="1200" dirty="0">
            <a:solidFill>
              <a:srgbClr val="000000"/>
            </a:solidFill>
            <a:latin typeface="Arial"/>
            <a:ea typeface="+mn-ea"/>
            <a:cs typeface="+mn-cs"/>
          </a:endParaRPr>
        </a:p>
        <a:p>
          <a:pPr marL="57150" lvl="1" indent="-57150" algn="l" defTabSz="488950">
            <a:lnSpc>
              <a:spcPct val="90000"/>
            </a:lnSpc>
            <a:spcBef>
              <a:spcPct val="0"/>
            </a:spcBef>
            <a:spcAft>
              <a:spcPct val="15000"/>
            </a:spcAft>
            <a:buChar char="••"/>
          </a:pPr>
          <a:r>
            <a:rPr lang="zh-CN" altLang="en-US" sz="1100" kern="1200" dirty="0">
              <a:solidFill>
                <a:srgbClr val="000000"/>
              </a:solidFill>
              <a:latin typeface="Arial"/>
              <a:ea typeface="黑体"/>
              <a:cs typeface="+mn-cs"/>
            </a:rPr>
            <a:t>部品材料接收登记单</a:t>
          </a:r>
          <a:endParaRPr lang="en-US" sz="1100" kern="1200" dirty="0">
            <a:solidFill>
              <a:srgbClr val="000000"/>
            </a:solidFill>
            <a:latin typeface="Arial"/>
            <a:ea typeface="+mn-ea"/>
            <a:cs typeface="+mn-cs"/>
          </a:endParaRPr>
        </a:p>
        <a:p>
          <a:pPr marL="57150" lvl="1" indent="-57150" algn="l" defTabSz="488950">
            <a:lnSpc>
              <a:spcPct val="90000"/>
            </a:lnSpc>
            <a:spcBef>
              <a:spcPct val="0"/>
            </a:spcBef>
            <a:spcAft>
              <a:spcPct val="15000"/>
            </a:spcAft>
            <a:buChar char="••"/>
          </a:pPr>
          <a:r>
            <a:rPr lang="zh-CN" altLang="en-US" sz="1100" kern="1200" dirty="0">
              <a:solidFill>
                <a:srgbClr val="000000"/>
              </a:solidFill>
              <a:latin typeface="Arial"/>
              <a:ea typeface="黑体"/>
              <a:cs typeface="+mn-cs"/>
            </a:rPr>
            <a:t>部品材料评估表</a:t>
          </a:r>
          <a:endParaRPr lang="en-US" sz="1100" kern="1200" dirty="0">
            <a:solidFill>
              <a:srgbClr val="000000"/>
            </a:solidFill>
            <a:latin typeface="Arial"/>
            <a:ea typeface="+mn-ea"/>
            <a:cs typeface="+mn-cs"/>
          </a:endParaRPr>
        </a:p>
        <a:p>
          <a:pPr marL="57150" lvl="1" indent="-57150" algn="l" defTabSz="488950">
            <a:lnSpc>
              <a:spcPct val="90000"/>
            </a:lnSpc>
            <a:spcBef>
              <a:spcPct val="0"/>
            </a:spcBef>
            <a:spcAft>
              <a:spcPct val="15000"/>
            </a:spcAft>
            <a:buChar char="••"/>
          </a:pPr>
          <a:r>
            <a:rPr lang="zh-CN" altLang="en-US" sz="1100" kern="1200" dirty="0">
              <a:solidFill>
                <a:srgbClr val="000000"/>
              </a:solidFill>
              <a:latin typeface="Arial"/>
              <a:ea typeface="黑体"/>
              <a:cs typeface="+mn-cs"/>
            </a:rPr>
            <a:t>部品材料样品调阅记录表</a:t>
          </a:r>
          <a:endParaRPr lang="en-US" sz="1100" kern="1200" dirty="0">
            <a:solidFill>
              <a:srgbClr val="000000"/>
            </a:solidFill>
            <a:latin typeface="Arial"/>
            <a:ea typeface="+mn-ea"/>
            <a:cs typeface="+mn-cs"/>
          </a:endParaRPr>
        </a:p>
        <a:p>
          <a:pPr marL="57150" lvl="1" indent="-57150" algn="l" defTabSz="488950">
            <a:lnSpc>
              <a:spcPct val="90000"/>
            </a:lnSpc>
            <a:spcBef>
              <a:spcPct val="0"/>
            </a:spcBef>
            <a:spcAft>
              <a:spcPct val="15000"/>
            </a:spcAft>
            <a:buChar char="••"/>
          </a:pPr>
          <a:r>
            <a:rPr lang="zh-CN" altLang="en-US" sz="1100" kern="1200" dirty="0">
              <a:solidFill>
                <a:srgbClr val="000000"/>
              </a:solidFill>
              <a:latin typeface="Arial"/>
              <a:ea typeface="黑体"/>
              <a:cs typeface="+mn-cs"/>
            </a:rPr>
            <a:t>项目部品材料清单</a:t>
          </a:r>
          <a:endParaRPr lang="en-US" sz="1100" kern="1200" dirty="0">
            <a:solidFill>
              <a:srgbClr val="000000"/>
            </a:solidFill>
            <a:latin typeface="Arial"/>
            <a:ea typeface="+mn-ea"/>
            <a:cs typeface="+mn-cs"/>
          </a:endParaRPr>
        </a:p>
      </dsp:txBody>
      <dsp:txXfrm>
        <a:off x="2031503" y="955075"/>
        <a:ext cx="889992" cy="2440487"/>
      </dsp:txXfrm>
    </dsp:sp>
    <dsp:sp modelId="{B56DA071-A713-40C4-8753-E8D29B804C69}">
      <dsp:nvSpPr>
        <dsp:cNvPr id="0" name=""/>
        <dsp:cNvSpPr/>
      </dsp:nvSpPr>
      <dsp:spPr>
        <a:xfrm>
          <a:off x="3046095" y="638275"/>
          <a:ext cx="889992" cy="316800"/>
        </a:xfrm>
        <a:prstGeom prst="rect">
          <a:avLst/>
        </a:prstGeom>
        <a:solidFill>
          <a:srgbClr val="76BE5B">
            <a:hueOff val="1776918"/>
            <a:satOff val="42577"/>
            <a:lumOff val="-27206"/>
            <a:alphaOff val="0"/>
          </a:srgbClr>
        </a:solidFill>
        <a:ln w="25400" cap="flat" cmpd="sng" algn="ctr">
          <a:solidFill>
            <a:srgbClr val="76BE5B">
              <a:hueOff val="1776918"/>
              <a:satOff val="42577"/>
              <a:lumOff val="-27206"/>
              <a:alphaOff val="0"/>
            </a:srgbClr>
          </a:solidFill>
          <a:prstDash val="solid"/>
          <a:miter lim="800000"/>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zh-CN" altLang="en-US" sz="1100" kern="1200" dirty="0">
              <a:solidFill>
                <a:sysClr val="window" lastClr="FFFFFF"/>
              </a:solidFill>
              <a:latin typeface="Arial"/>
              <a:ea typeface="黑体"/>
              <a:cs typeface="+mn-cs"/>
            </a:rPr>
            <a:t>权限控制表</a:t>
          </a:r>
          <a:endParaRPr lang="en-US" sz="1100" kern="1200" dirty="0">
            <a:solidFill>
              <a:sysClr val="window" lastClr="FFFFFF"/>
            </a:solidFill>
            <a:latin typeface="Arial"/>
            <a:ea typeface="+mn-ea"/>
            <a:cs typeface="+mn-cs"/>
          </a:endParaRPr>
        </a:p>
      </dsp:txBody>
      <dsp:txXfrm>
        <a:off x="3046095" y="638275"/>
        <a:ext cx="889992" cy="316800"/>
      </dsp:txXfrm>
    </dsp:sp>
    <dsp:sp modelId="{0A1C3B84-6158-4958-AAF4-1EE929F74A03}">
      <dsp:nvSpPr>
        <dsp:cNvPr id="0" name=""/>
        <dsp:cNvSpPr/>
      </dsp:nvSpPr>
      <dsp:spPr>
        <a:xfrm>
          <a:off x="3046095" y="955075"/>
          <a:ext cx="889992" cy="2440487"/>
        </a:xfrm>
        <a:prstGeom prst="rect">
          <a:avLst/>
        </a:prstGeom>
        <a:solidFill>
          <a:srgbClr val="76BE5B">
            <a:tint val="40000"/>
            <a:alpha val="90000"/>
            <a:hueOff val="966787"/>
            <a:satOff val="-18980"/>
            <a:lumOff val="-4078"/>
            <a:alphaOff val="0"/>
          </a:srgbClr>
        </a:solidFill>
        <a:ln w="25400" cap="flat" cmpd="sng" algn="ctr">
          <a:solidFill>
            <a:srgbClr val="76BE5B">
              <a:tint val="40000"/>
              <a:alpha val="90000"/>
              <a:hueOff val="966787"/>
              <a:satOff val="-18980"/>
              <a:lumOff val="-4078"/>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solidFill>
                <a:srgbClr val="000000"/>
              </a:solidFill>
              <a:latin typeface="Arial"/>
              <a:ea typeface="黑体"/>
              <a:cs typeface="+mn-cs"/>
            </a:rPr>
            <a:t>部品材料管理权限控制表</a:t>
          </a:r>
          <a:endParaRPr lang="en-US" sz="1100" kern="1200" dirty="0">
            <a:solidFill>
              <a:srgbClr val="000000"/>
            </a:solidFill>
            <a:latin typeface="Arial"/>
            <a:ea typeface="+mn-ea"/>
            <a:cs typeface="+mn-cs"/>
          </a:endParaRPr>
        </a:p>
      </dsp:txBody>
      <dsp:txXfrm>
        <a:off x="3046095" y="955075"/>
        <a:ext cx="889992" cy="2440487"/>
      </dsp:txXfrm>
    </dsp:sp>
    <dsp:sp modelId="{F1900054-8839-42B6-8CE1-87990E4552A1}">
      <dsp:nvSpPr>
        <dsp:cNvPr id="0" name=""/>
        <dsp:cNvSpPr/>
      </dsp:nvSpPr>
      <dsp:spPr>
        <a:xfrm>
          <a:off x="4060686" y="638275"/>
          <a:ext cx="889992" cy="316800"/>
        </a:xfrm>
        <a:prstGeom prst="rect">
          <a:avLst/>
        </a:prstGeom>
        <a:solidFill>
          <a:srgbClr val="76BE5B">
            <a:hueOff val="2369224"/>
            <a:satOff val="56769"/>
            <a:lumOff val="-36275"/>
            <a:alphaOff val="0"/>
          </a:srgbClr>
        </a:solidFill>
        <a:ln w="25400" cap="flat" cmpd="sng" algn="ctr">
          <a:solidFill>
            <a:srgbClr val="76BE5B">
              <a:hueOff val="2369224"/>
              <a:satOff val="56769"/>
              <a:lumOff val="-36275"/>
              <a:alphaOff val="0"/>
            </a:srgbClr>
          </a:solidFill>
          <a:prstDash val="solid"/>
          <a:miter lim="800000"/>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zh-CN" altLang="en-US" sz="1100" kern="1200" dirty="0">
              <a:solidFill>
                <a:sysClr val="window" lastClr="FFFFFF"/>
              </a:solidFill>
              <a:latin typeface="Arial"/>
              <a:ea typeface="黑体"/>
              <a:cs typeface="+mn-cs"/>
            </a:rPr>
            <a:t>职位说明书</a:t>
          </a:r>
          <a:endParaRPr lang="en-US" sz="1100" kern="1200" dirty="0">
            <a:solidFill>
              <a:sysClr val="window" lastClr="FFFFFF"/>
            </a:solidFill>
            <a:latin typeface="Arial"/>
            <a:ea typeface="+mn-ea"/>
            <a:cs typeface="+mn-cs"/>
          </a:endParaRPr>
        </a:p>
      </dsp:txBody>
      <dsp:txXfrm>
        <a:off x="4060686" y="638275"/>
        <a:ext cx="889992" cy="316800"/>
      </dsp:txXfrm>
    </dsp:sp>
    <dsp:sp modelId="{BB4601B8-80E7-41AA-A766-1E784E0EC7EF}">
      <dsp:nvSpPr>
        <dsp:cNvPr id="0" name=""/>
        <dsp:cNvSpPr/>
      </dsp:nvSpPr>
      <dsp:spPr>
        <a:xfrm>
          <a:off x="4060686" y="955075"/>
          <a:ext cx="889992" cy="2440487"/>
        </a:xfrm>
        <a:prstGeom prst="rect">
          <a:avLst/>
        </a:prstGeom>
        <a:solidFill>
          <a:srgbClr val="76BE5B">
            <a:tint val="40000"/>
            <a:alpha val="90000"/>
            <a:hueOff val="1289050"/>
            <a:satOff val="-25307"/>
            <a:lumOff val="-5438"/>
            <a:alphaOff val="0"/>
          </a:srgbClr>
        </a:solidFill>
        <a:ln w="25400" cap="flat" cmpd="sng" algn="ctr">
          <a:solidFill>
            <a:srgbClr val="76BE5B">
              <a:tint val="40000"/>
              <a:alpha val="90000"/>
              <a:hueOff val="1289050"/>
              <a:satOff val="-25307"/>
              <a:lumOff val="-5438"/>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solidFill>
                <a:srgbClr val="000000"/>
              </a:solidFill>
              <a:latin typeface="Arial"/>
              <a:ea typeface="黑体"/>
              <a:cs typeface="+mn-cs"/>
            </a:rPr>
            <a:t>部品材料管理专员</a:t>
          </a:r>
          <a:endParaRPr lang="en-US" sz="1100" kern="1200" dirty="0">
            <a:solidFill>
              <a:srgbClr val="000000"/>
            </a:solidFill>
            <a:latin typeface="Arial"/>
            <a:ea typeface="+mn-ea"/>
            <a:cs typeface="+mn-cs"/>
          </a:endParaRPr>
        </a:p>
      </dsp:txBody>
      <dsp:txXfrm>
        <a:off x="4060686" y="955075"/>
        <a:ext cx="889992" cy="244048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8D8A4-DF2E-4E94-BBFF-517BAEF76997}">
      <dsp:nvSpPr>
        <dsp:cNvPr id="0" name=""/>
        <dsp:cNvSpPr/>
      </dsp:nvSpPr>
      <dsp:spPr>
        <a:xfrm>
          <a:off x="724955" y="410574"/>
          <a:ext cx="2741089" cy="2741089"/>
        </a:xfrm>
        <a:prstGeom prst="blockArc">
          <a:avLst>
            <a:gd name="adj1" fmla="val 9000000"/>
            <a:gd name="adj2" fmla="val 16200000"/>
            <a:gd name="adj3" fmla="val 4636"/>
          </a:avLst>
        </a:prstGeom>
        <a:solidFill>
          <a:srgbClr val="76BE5B">
            <a:hueOff val="2369224"/>
            <a:satOff val="56769"/>
            <a:lumOff val="-36275"/>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70EFE6F3-9126-4C91-973C-5235A3AACFB2}">
      <dsp:nvSpPr>
        <dsp:cNvPr id="0" name=""/>
        <dsp:cNvSpPr/>
      </dsp:nvSpPr>
      <dsp:spPr>
        <a:xfrm>
          <a:off x="724955" y="410574"/>
          <a:ext cx="2741089" cy="2741089"/>
        </a:xfrm>
        <a:prstGeom prst="blockArc">
          <a:avLst>
            <a:gd name="adj1" fmla="val 1800000"/>
            <a:gd name="adj2" fmla="val 9000000"/>
            <a:gd name="adj3" fmla="val 4636"/>
          </a:avLst>
        </a:prstGeom>
        <a:solidFill>
          <a:srgbClr val="76BE5B">
            <a:hueOff val="1184612"/>
            <a:satOff val="28385"/>
            <a:lumOff val="-18137"/>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FA3AF72E-7349-4927-990D-97CB924452A7}">
      <dsp:nvSpPr>
        <dsp:cNvPr id="0" name=""/>
        <dsp:cNvSpPr/>
      </dsp:nvSpPr>
      <dsp:spPr>
        <a:xfrm>
          <a:off x="724955" y="410574"/>
          <a:ext cx="2741089" cy="2741089"/>
        </a:xfrm>
        <a:prstGeom prst="blockArc">
          <a:avLst>
            <a:gd name="adj1" fmla="val 16200000"/>
            <a:gd name="adj2" fmla="val 1800000"/>
            <a:gd name="adj3" fmla="val 4636"/>
          </a:avLst>
        </a:prstGeom>
        <a:solidFill>
          <a:srgbClr val="76BE5B">
            <a:hueOff val="0"/>
            <a:satOff val="0"/>
            <a:lumOff val="0"/>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CD6703C2-408B-4153-9D7D-10A37D27F50D}">
      <dsp:nvSpPr>
        <dsp:cNvPr id="0" name=""/>
        <dsp:cNvSpPr/>
      </dsp:nvSpPr>
      <dsp:spPr>
        <a:xfrm>
          <a:off x="1465212" y="1150832"/>
          <a:ext cx="1260574" cy="1260574"/>
        </a:xfrm>
        <a:prstGeom prst="ellipse">
          <a:avLst/>
        </a:prstGeom>
        <a:solidFill>
          <a:srgbClr val="D8D000">
            <a:hueOff val="0"/>
            <a:satOff val="0"/>
            <a:lumOff val="0"/>
            <a:alphaOff val="0"/>
          </a:srgb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zh-CN" altLang="en-US" sz="2700" kern="1200" dirty="0">
              <a:solidFill>
                <a:sysClr val="window" lastClr="FFFFFF"/>
              </a:solidFill>
              <a:latin typeface="Arial"/>
              <a:ea typeface="黑体"/>
              <a:cs typeface="+mn-cs"/>
            </a:rPr>
            <a:t>部品材料</a:t>
          </a:r>
          <a:endParaRPr lang="en-US" sz="2700" kern="1200" dirty="0">
            <a:solidFill>
              <a:sysClr val="window" lastClr="FFFFFF"/>
            </a:solidFill>
            <a:latin typeface="Arial"/>
            <a:ea typeface="+mn-ea"/>
            <a:cs typeface="+mn-cs"/>
          </a:endParaRPr>
        </a:p>
      </dsp:txBody>
      <dsp:txXfrm>
        <a:off x="1649819" y="1335439"/>
        <a:ext cx="891360" cy="891360"/>
      </dsp:txXfrm>
    </dsp:sp>
    <dsp:sp modelId="{F65FB312-72E2-44C8-BDCD-6C9C3A81B1CF}">
      <dsp:nvSpPr>
        <dsp:cNvPr id="0" name=""/>
        <dsp:cNvSpPr/>
      </dsp:nvSpPr>
      <dsp:spPr>
        <a:xfrm>
          <a:off x="1654299" y="1140"/>
          <a:ext cx="882401" cy="882401"/>
        </a:xfrm>
        <a:prstGeom prst="ellipse">
          <a:avLst/>
        </a:prstGeom>
        <a:solidFill>
          <a:srgbClr val="76BE5B">
            <a:hueOff val="0"/>
            <a:satOff val="0"/>
            <a:lumOff val="0"/>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altLang="en-US" sz="1900" kern="1200" dirty="0">
              <a:solidFill>
                <a:sysClr val="window" lastClr="FFFFFF"/>
              </a:solidFill>
              <a:latin typeface="Arial"/>
              <a:ea typeface="黑体"/>
              <a:cs typeface="+mn-cs"/>
            </a:rPr>
            <a:t>数据观察</a:t>
          </a:r>
          <a:endParaRPr lang="en-US" sz="1900" kern="1200" dirty="0">
            <a:solidFill>
              <a:sysClr val="window" lastClr="FFFFFF"/>
            </a:solidFill>
            <a:latin typeface="Arial"/>
            <a:ea typeface="+mn-ea"/>
            <a:cs typeface="+mn-cs"/>
          </a:endParaRPr>
        </a:p>
      </dsp:txBody>
      <dsp:txXfrm>
        <a:off x="1783524" y="130365"/>
        <a:ext cx="623951" cy="623951"/>
      </dsp:txXfrm>
    </dsp:sp>
    <dsp:sp modelId="{DE189A64-F02B-4FE6-A1D0-FB8E50602700}">
      <dsp:nvSpPr>
        <dsp:cNvPr id="0" name=""/>
        <dsp:cNvSpPr/>
      </dsp:nvSpPr>
      <dsp:spPr>
        <a:xfrm>
          <a:off x="2813715" y="2009307"/>
          <a:ext cx="882401" cy="882401"/>
        </a:xfrm>
        <a:prstGeom prst="ellipse">
          <a:avLst/>
        </a:prstGeom>
        <a:solidFill>
          <a:srgbClr val="76BE5B">
            <a:hueOff val="1184612"/>
            <a:satOff val="28385"/>
            <a:lumOff val="-18137"/>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altLang="en-US" sz="1900" kern="1200" dirty="0">
              <a:solidFill>
                <a:sysClr val="window" lastClr="FFFFFF">
                  <a:lumMod val="65000"/>
                </a:sysClr>
              </a:solidFill>
              <a:latin typeface="Arial"/>
              <a:ea typeface="黑体"/>
              <a:cs typeface="+mn-cs"/>
            </a:rPr>
            <a:t>数据规划</a:t>
          </a:r>
          <a:endParaRPr lang="en-US" sz="1900" kern="1200" dirty="0">
            <a:solidFill>
              <a:sysClr val="window" lastClr="FFFFFF">
                <a:lumMod val="65000"/>
              </a:sysClr>
            </a:solidFill>
            <a:latin typeface="Arial"/>
            <a:ea typeface="+mn-ea"/>
            <a:cs typeface="+mn-cs"/>
          </a:endParaRPr>
        </a:p>
      </dsp:txBody>
      <dsp:txXfrm>
        <a:off x="2942940" y="2138532"/>
        <a:ext cx="623951" cy="623951"/>
      </dsp:txXfrm>
    </dsp:sp>
    <dsp:sp modelId="{0615DA5D-6549-4064-A18B-CAE98D962D18}">
      <dsp:nvSpPr>
        <dsp:cNvPr id="0" name=""/>
        <dsp:cNvSpPr/>
      </dsp:nvSpPr>
      <dsp:spPr>
        <a:xfrm>
          <a:off x="494883" y="2009307"/>
          <a:ext cx="882401" cy="882401"/>
        </a:xfrm>
        <a:prstGeom prst="ellipse">
          <a:avLst/>
        </a:prstGeom>
        <a:solidFill>
          <a:srgbClr val="76BE5B">
            <a:hueOff val="2369224"/>
            <a:satOff val="56769"/>
            <a:lumOff val="-36275"/>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zh-CN" altLang="en-US" sz="1900" kern="1200" dirty="0">
              <a:solidFill>
                <a:sysClr val="window" lastClr="FFFFFF">
                  <a:lumMod val="50000"/>
                </a:sysClr>
              </a:solidFill>
              <a:latin typeface="Arial"/>
              <a:ea typeface="黑体"/>
              <a:cs typeface="+mn-cs"/>
            </a:rPr>
            <a:t>数据分析</a:t>
          </a:r>
          <a:endParaRPr lang="en-US" sz="1900" kern="1200" dirty="0">
            <a:solidFill>
              <a:sysClr val="window" lastClr="FFFFFF">
                <a:lumMod val="50000"/>
              </a:sysClr>
            </a:solidFill>
            <a:latin typeface="Arial"/>
            <a:ea typeface="+mn-ea"/>
            <a:cs typeface="+mn-cs"/>
          </a:endParaRPr>
        </a:p>
      </dsp:txBody>
      <dsp:txXfrm>
        <a:off x="624108" y="2138532"/>
        <a:ext cx="623951" cy="62395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2FB50-9433-4838-AB42-8E74EAA7EF05}">
      <dsp:nvSpPr>
        <dsp:cNvPr id="0" name=""/>
        <dsp:cNvSpPr/>
      </dsp:nvSpPr>
      <dsp:spPr>
        <a:xfrm>
          <a:off x="164811" y="305574"/>
          <a:ext cx="1523596" cy="1190663"/>
        </a:xfrm>
        <a:prstGeom prst="swooshArrow">
          <a:avLst>
            <a:gd name="adj1" fmla="val 16310"/>
            <a:gd name="adj2" fmla="val 31370"/>
          </a:avLst>
        </a:prstGeom>
        <a:gradFill rotWithShape="0">
          <a:gsLst>
            <a:gs pos="0">
              <a:srgbClr val="5990CA">
                <a:hueOff val="0"/>
                <a:satOff val="0"/>
                <a:lumOff val="0"/>
                <a:alphaOff val="0"/>
                <a:tint val="100000"/>
                <a:shade val="100000"/>
                <a:satMod val="130000"/>
              </a:srgbClr>
            </a:gs>
            <a:gs pos="100000">
              <a:srgbClr val="5990CA">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F2C9172-BEEB-4CF8-A592-ED0FA378FF89}">
      <dsp:nvSpPr>
        <dsp:cNvPr id="0" name=""/>
        <dsp:cNvSpPr/>
      </dsp:nvSpPr>
      <dsp:spPr>
        <a:xfrm>
          <a:off x="112793" y="69633"/>
          <a:ext cx="676656" cy="266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b" anchorCtr="0">
          <a:noAutofit/>
        </a:bodyPr>
        <a:lstStyle/>
        <a:p>
          <a:pPr lvl="0" algn="ctr" defTabSz="711200">
            <a:lnSpc>
              <a:spcPct val="90000"/>
            </a:lnSpc>
            <a:spcBef>
              <a:spcPct val="0"/>
            </a:spcBef>
            <a:spcAft>
              <a:spcPct val="35000"/>
            </a:spcAft>
          </a:pPr>
          <a:endParaRPr lang="en-US" sz="1600" kern="1200" dirty="0">
            <a:solidFill>
              <a:srgbClr val="AFDAF6">
                <a:hueOff val="0"/>
                <a:satOff val="0"/>
                <a:lumOff val="0"/>
                <a:alphaOff val="0"/>
              </a:srgbClr>
            </a:solidFill>
            <a:latin typeface="Arial"/>
            <a:ea typeface="+mn-ea"/>
            <a:cs typeface="+mn-cs"/>
          </a:endParaRPr>
        </a:p>
      </dsp:txBody>
      <dsp:txXfrm>
        <a:off x="112793" y="69633"/>
        <a:ext cx="676656" cy="26600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hList7#1">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4.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6.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602F95-1188-469B-BB3B-A6DF80747F72}" type="datetimeFigureOut">
              <a:rPr lang="en-US" smtClean="0"/>
              <a:t>3/21/18</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57D79B-FB6C-476F-9296-73ED5A94E017}" type="slidenum">
              <a:rPr lang="en-US" smtClean="0"/>
              <a:t>‹#›</a:t>
            </a:fld>
            <a:endParaRPr lang="en-US"/>
          </a:p>
        </p:txBody>
      </p:sp>
    </p:spTree>
    <p:extLst>
      <p:ext uri="{BB962C8B-B14F-4D97-AF65-F5344CB8AC3E}">
        <p14:creationId xmlns:p14="http://schemas.microsoft.com/office/powerpoint/2010/main" val="96075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C39D64-7E45-4A42-9094-50CC329BEA09}" type="slidenum">
              <a:rPr lang="en-US" altLang="zh-CN" smtClean="0"/>
              <a:t>1</a:t>
            </a:fld>
            <a:endParaRPr lang="zh-CN" altLang="en-US"/>
          </a:p>
        </p:txBody>
      </p:sp>
    </p:spTree>
    <p:extLst>
      <p:ext uri="{BB962C8B-B14F-4D97-AF65-F5344CB8AC3E}">
        <p14:creationId xmlns:p14="http://schemas.microsoft.com/office/powerpoint/2010/main" val="4213186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416ECA-AC37-47D4-96BA-4ADCC74181D4}" type="slidenum">
              <a:rPr lang="en-US" smtClean="0"/>
              <a:t>10</a:t>
            </a:fld>
            <a:endParaRPr lang="en-US"/>
          </a:p>
        </p:txBody>
      </p:sp>
    </p:spTree>
    <p:extLst>
      <p:ext uri="{BB962C8B-B14F-4D97-AF65-F5344CB8AC3E}">
        <p14:creationId xmlns:p14="http://schemas.microsoft.com/office/powerpoint/2010/main" val="4094532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xfrm>
            <a:off x="685800" y="1143000"/>
            <a:ext cx="5486400" cy="3086100"/>
          </a:xfrm>
          <a:ln/>
        </p:spPr>
      </p:sp>
      <p:sp>
        <p:nvSpPr>
          <p:cNvPr id="460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itchFamily="34" charset="0"/>
            </a:endParaRPr>
          </a:p>
        </p:txBody>
      </p:sp>
      <p:sp>
        <p:nvSpPr>
          <p:cNvPr id="460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43A80AB7-3937-49FA-9175-D78C6F4EAB27}" type="slidenum">
              <a:rPr lang="en-US" altLang="zh-CN" smtClean="0"/>
              <a:pPr eaLnBrk="1" hangingPunct="1"/>
              <a:t>11</a:t>
            </a:fld>
            <a:endParaRPr lang="en-US" altLang="zh-CN"/>
          </a:p>
        </p:txBody>
      </p:sp>
    </p:spTree>
    <p:extLst>
      <p:ext uri="{BB962C8B-B14F-4D97-AF65-F5344CB8AC3E}">
        <p14:creationId xmlns:p14="http://schemas.microsoft.com/office/powerpoint/2010/main" val="3590498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416ECA-AC37-47D4-96BA-4ADCC74181D4}" type="slidenum">
              <a:rPr lang="en-US" smtClean="0"/>
              <a:t>12</a:t>
            </a:fld>
            <a:endParaRPr lang="en-US"/>
          </a:p>
        </p:txBody>
      </p:sp>
    </p:spTree>
    <p:extLst>
      <p:ext uri="{BB962C8B-B14F-4D97-AF65-F5344CB8AC3E}">
        <p14:creationId xmlns:p14="http://schemas.microsoft.com/office/powerpoint/2010/main" val="3113978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416ECA-AC37-47D4-96BA-4ADCC74181D4}" type="slidenum">
              <a:rPr lang="en-US" smtClean="0"/>
              <a:t>13</a:t>
            </a:fld>
            <a:endParaRPr lang="en-US"/>
          </a:p>
        </p:txBody>
      </p:sp>
    </p:spTree>
    <p:extLst>
      <p:ext uri="{BB962C8B-B14F-4D97-AF65-F5344CB8AC3E}">
        <p14:creationId xmlns:p14="http://schemas.microsoft.com/office/powerpoint/2010/main" val="1151010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416ECA-AC37-47D4-96BA-4ADCC74181D4}" type="slidenum">
              <a:rPr lang="en-US" smtClean="0"/>
              <a:t>14</a:t>
            </a:fld>
            <a:endParaRPr lang="en-US"/>
          </a:p>
        </p:txBody>
      </p:sp>
    </p:spTree>
    <p:extLst>
      <p:ext uri="{BB962C8B-B14F-4D97-AF65-F5344CB8AC3E}">
        <p14:creationId xmlns:p14="http://schemas.microsoft.com/office/powerpoint/2010/main" val="792039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416ECA-AC37-47D4-96BA-4ADCC74181D4}" type="slidenum">
              <a:rPr lang="en-US" smtClean="0"/>
              <a:t>15</a:t>
            </a:fld>
            <a:endParaRPr lang="en-US"/>
          </a:p>
        </p:txBody>
      </p:sp>
    </p:spTree>
    <p:extLst>
      <p:ext uri="{BB962C8B-B14F-4D97-AF65-F5344CB8AC3E}">
        <p14:creationId xmlns:p14="http://schemas.microsoft.com/office/powerpoint/2010/main" val="2151761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416ECA-AC37-47D4-96BA-4ADCC74181D4}" type="slidenum">
              <a:rPr lang="en-US" smtClean="0"/>
              <a:t>16</a:t>
            </a:fld>
            <a:endParaRPr lang="en-US"/>
          </a:p>
        </p:txBody>
      </p:sp>
    </p:spTree>
    <p:extLst>
      <p:ext uri="{BB962C8B-B14F-4D97-AF65-F5344CB8AC3E}">
        <p14:creationId xmlns:p14="http://schemas.microsoft.com/office/powerpoint/2010/main" val="2800507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9D64-7E45-4A42-9094-50CC329BEA09}" type="slidenum">
              <a:rPr lang="en-US" smtClean="0"/>
              <a:t>17</a:t>
            </a:fld>
            <a:endParaRPr lang="en-US"/>
          </a:p>
        </p:txBody>
      </p:sp>
    </p:spTree>
    <p:extLst>
      <p:ext uri="{BB962C8B-B14F-4D97-AF65-F5344CB8AC3E}">
        <p14:creationId xmlns:p14="http://schemas.microsoft.com/office/powerpoint/2010/main" val="1171867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一致性是指数据是否遵循了统一的规范，数据集合是否保持了统一的格式。一般的数据都有着标准的编码规则。</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完整性指的是数据信息是否存在缺失的状况，数据缺失的情况可能是整个数据记录缺失，也可能是数据中某个字段信息的记录缺失。不完整的数据所能借鉴的价值就会大大降低，也是数据质量最为基础的一项评估标准。</a:t>
            </a:r>
            <a:endParaRPr lang="en-US" altLang="zh-CN" dirty="0"/>
          </a:p>
          <a:p>
            <a:endParaRPr lang="en-US" altLang="zh-CN" dirty="0"/>
          </a:p>
          <a:p>
            <a:r>
              <a:rPr lang="zh-CN" altLang="en-US" dirty="0"/>
              <a:t>正确性是指数据记录的信息是否存在异常或错误。和一致性不一样，存在正确性问题的数据不仅仅只是规则上的不一致。最为常见的数据正确性错误就如乱码。其次，异常的大或者小的数据也是不符合条件的数据。</a:t>
            </a:r>
            <a:endParaRPr lang="en-US" altLang="zh-CN" dirty="0"/>
          </a:p>
          <a:p>
            <a:endParaRPr lang="en-US" altLang="zh-CN" dirty="0"/>
          </a:p>
          <a:p>
            <a:r>
              <a:rPr lang="zh-CN" altLang="en-US" dirty="0"/>
              <a:t>及时性是指数据从产生到可以查看的时间间隔，也叫数据的延时时长。及时性对于数据分析本身要求并不高，但如果数据分析周期加上数据建立的时间过长，就可能导致分析得出的结论失去了借鉴意义。</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9C39D64-7E45-4A42-9094-50CC329BEA09}" type="slidenum">
              <a:rPr lang="en-US" altLang="zh-CN" smtClean="0"/>
              <a:t>18</a:t>
            </a:fld>
            <a:endParaRPr lang="zh-CN" altLang="en-US"/>
          </a:p>
        </p:txBody>
      </p:sp>
    </p:spTree>
    <p:extLst>
      <p:ext uri="{BB962C8B-B14F-4D97-AF65-F5344CB8AC3E}">
        <p14:creationId xmlns:p14="http://schemas.microsoft.com/office/powerpoint/2010/main" val="2317792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9D64-7E45-4A42-9094-50CC329BEA09}" type="slidenum">
              <a:rPr lang="en-US" smtClean="0"/>
              <a:t>19</a:t>
            </a:fld>
            <a:endParaRPr lang="en-US"/>
          </a:p>
        </p:txBody>
      </p:sp>
    </p:spTree>
    <p:extLst>
      <p:ext uri="{BB962C8B-B14F-4D97-AF65-F5344CB8AC3E}">
        <p14:creationId xmlns:p14="http://schemas.microsoft.com/office/powerpoint/2010/main" val="191080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9D64-7E45-4A42-9094-50CC329BEA09}" type="slidenum">
              <a:rPr lang="en-US" smtClean="0"/>
              <a:t>2</a:t>
            </a:fld>
            <a:endParaRPr lang="en-US"/>
          </a:p>
        </p:txBody>
      </p:sp>
    </p:spTree>
    <p:extLst>
      <p:ext uri="{BB962C8B-B14F-4D97-AF65-F5344CB8AC3E}">
        <p14:creationId xmlns:p14="http://schemas.microsoft.com/office/powerpoint/2010/main" val="3921356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AF889B-4835-48A2-BB75-3319AD7FE368}" type="slidenum">
              <a:rPr lang="en-US" smtClean="0"/>
              <a:t>20</a:t>
            </a:fld>
            <a:endParaRPr lang="en-US"/>
          </a:p>
        </p:txBody>
      </p:sp>
    </p:spTree>
    <p:extLst>
      <p:ext uri="{BB962C8B-B14F-4D97-AF65-F5344CB8AC3E}">
        <p14:creationId xmlns:p14="http://schemas.microsoft.com/office/powerpoint/2010/main" val="3404642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9D64-7E45-4A42-9094-50CC329BEA09}" type="slidenum">
              <a:rPr lang="en-US" smtClean="0"/>
              <a:t>21</a:t>
            </a:fld>
            <a:endParaRPr lang="en-US"/>
          </a:p>
        </p:txBody>
      </p:sp>
    </p:spTree>
    <p:extLst>
      <p:ext uri="{BB962C8B-B14F-4D97-AF65-F5344CB8AC3E}">
        <p14:creationId xmlns:p14="http://schemas.microsoft.com/office/powerpoint/2010/main" val="3618942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0" hangingPunct="0">
              <a:lnSpc>
                <a:spcPct val="130000"/>
              </a:lnSpc>
              <a:spcBef>
                <a:spcPct val="20000"/>
              </a:spcBef>
              <a:buClr>
                <a:srgbClr val="FF0000"/>
              </a:buClr>
              <a:buSzPct val="115000"/>
              <a:defRPr/>
            </a:pPr>
            <a:r>
              <a:rPr lang="en-US" altLang="zh-CN" sz="1200" dirty="0">
                <a:latin typeface="微软雅黑" pitchFamily="34" charset="-122"/>
                <a:ea typeface="微软雅黑" pitchFamily="34" charset="-122"/>
              </a:rPr>
              <a:t>1</a:t>
            </a:r>
            <a:r>
              <a:rPr lang="zh-CN" altLang="en-US" sz="1200" dirty="0">
                <a:latin typeface="微软雅黑" pitchFamily="34" charset="-122"/>
                <a:ea typeface="微软雅黑" pitchFamily="34" charset="-122"/>
              </a:rPr>
              <a:t>）从生产系统继承规则 </a:t>
            </a:r>
            <a:endParaRPr lang="en-US" altLang="zh-CN" sz="1200" dirty="0">
              <a:latin typeface="微软雅黑" pitchFamily="34" charset="-122"/>
              <a:ea typeface="微软雅黑" pitchFamily="34" charset="-122"/>
            </a:endParaRPr>
          </a:p>
          <a:p>
            <a:pPr eaLnBrk="0" hangingPunct="0">
              <a:lnSpc>
                <a:spcPct val="130000"/>
              </a:lnSpc>
              <a:spcBef>
                <a:spcPct val="20000"/>
              </a:spcBef>
              <a:buClr>
                <a:srgbClr val="FF0000"/>
              </a:buClr>
              <a:buSzPct val="115000"/>
              <a:defRPr/>
            </a:pPr>
            <a:r>
              <a:rPr lang="en-US" altLang="zh-CN" sz="1200" dirty="0">
                <a:latin typeface="微软雅黑" pitchFamily="34" charset="-122"/>
                <a:ea typeface="微软雅黑" pitchFamily="34" charset="-122"/>
              </a:rPr>
              <a:t>2</a:t>
            </a:r>
            <a:r>
              <a:rPr lang="zh-CN" altLang="en-US" sz="1200" dirty="0">
                <a:latin typeface="微软雅黑" pitchFamily="34" charset="-122"/>
                <a:ea typeface="微软雅黑" pitchFamily="34" charset="-122"/>
              </a:rPr>
              <a:t>）与业务共同定义规则</a:t>
            </a:r>
            <a:endParaRPr lang="en-US" altLang="zh-CN" sz="1200" dirty="0">
              <a:latin typeface="微软雅黑" pitchFamily="34" charset="-122"/>
              <a:ea typeface="微软雅黑" pitchFamily="34" charset="-122"/>
            </a:endParaRPr>
          </a:p>
          <a:p>
            <a:pPr eaLnBrk="0" hangingPunct="0">
              <a:lnSpc>
                <a:spcPct val="130000"/>
              </a:lnSpc>
              <a:spcBef>
                <a:spcPct val="20000"/>
              </a:spcBef>
              <a:buClr>
                <a:srgbClr val="FF0000"/>
              </a:buClr>
              <a:buSzPct val="115000"/>
              <a:defRPr/>
            </a:pPr>
            <a:r>
              <a:rPr lang="en-US" altLang="zh-CN" sz="1200" dirty="0">
                <a:latin typeface="微软雅黑" pitchFamily="34" charset="-122"/>
                <a:ea typeface="微软雅黑" pitchFamily="34" charset="-122"/>
              </a:rPr>
              <a:t>3</a:t>
            </a:r>
            <a:r>
              <a:rPr lang="zh-CN" altLang="en-US" sz="1200" dirty="0">
                <a:latin typeface="微软雅黑" pitchFamily="34" charset="-122"/>
                <a:ea typeface="微软雅黑" pitchFamily="34" charset="-122"/>
              </a:rPr>
              <a:t>）系统自用编码规则</a:t>
            </a:r>
          </a:p>
          <a:p>
            <a:r>
              <a:rPr lang="zh-CN" altLang="en-US" dirty="0"/>
              <a:t>整车交货单承运单是流水</a:t>
            </a:r>
            <a:endParaRPr lang="en-US" dirty="0"/>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57D79B-FB6C-476F-9296-73ED5A94E01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91132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0" hangingPunct="0">
              <a:lnSpc>
                <a:spcPct val="130000"/>
              </a:lnSpc>
              <a:spcBef>
                <a:spcPct val="20000"/>
              </a:spcBef>
              <a:buClr>
                <a:srgbClr val="FF0000"/>
              </a:buClr>
              <a:buSzPct val="115000"/>
              <a:defRPr/>
            </a:pPr>
            <a:r>
              <a:rPr lang="en-US" altLang="zh-CN" sz="1200" dirty="0">
                <a:latin typeface="微软雅黑" pitchFamily="34" charset="-122"/>
                <a:ea typeface="微软雅黑" pitchFamily="34" charset="-122"/>
              </a:rPr>
              <a:t>1</a:t>
            </a:r>
            <a:r>
              <a:rPr lang="zh-CN" altLang="en-US" sz="1200" dirty="0">
                <a:latin typeface="微软雅黑" pitchFamily="34" charset="-122"/>
                <a:ea typeface="微软雅黑" pitchFamily="34" charset="-122"/>
              </a:rPr>
              <a:t>）从生产系统继承规则 </a:t>
            </a:r>
            <a:endParaRPr lang="en-US" altLang="zh-CN" sz="1200" dirty="0">
              <a:latin typeface="微软雅黑" pitchFamily="34" charset="-122"/>
              <a:ea typeface="微软雅黑" pitchFamily="34" charset="-122"/>
            </a:endParaRPr>
          </a:p>
          <a:p>
            <a:pPr eaLnBrk="0" hangingPunct="0">
              <a:lnSpc>
                <a:spcPct val="130000"/>
              </a:lnSpc>
              <a:spcBef>
                <a:spcPct val="20000"/>
              </a:spcBef>
              <a:buClr>
                <a:srgbClr val="FF0000"/>
              </a:buClr>
              <a:buSzPct val="115000"/>
              <a:defRPr/>
            </a:pPr>
            <a:r>
              <a:rPr lang="en-US" altLang="zh-CN" sz="1200" dirty="0">
                <a:latin typeface="微软雅黑" pitchFamily="34" charset="-122"/>
                <a:ea typeface="微软雅黑" pitchFamily="34" charset="-122"/>
              </a:rPr>
              <a:t>2</a:t>
            </a:r>
            <a:r>
              <a:rPr lang="zh-CN" altLang="en-US" sz="1200" dirty="0">
                <a:latin typeface="微软雅黑" pitchFamily="34" charset="-122"/>
                <a:ea typeface="微软雅黑" pitchFamily="34" charset="-122"/>
              </a:rPr>
              <a:t>）与业务共同定义规则</a:t>
            </a:r>
            <a:endParaRPr lang="en-US" altLang="zh-CN" sz="1200" dirty="0">
              <a:latin typeface="微软雅黑" pitchFamily="34" charset="-122"/>
              <a:ea typeface="微软雅黑" pitchFamily="34" charset="-122"/>
            </a:endParaRPr>
          </a:p>
          <a:p>
            <a:pPr eaLnBrk="0" hangingPunct="0">
              <a:lnSpc>
                <a:spcPct val="130000"/>
              </a:lnSpc>
              <a:spcBef>
                <a:spcPct val="20000"/>
              </a:spcBef>
              <a:buClr>
                <a:srgbClr val="FF0000"/>
              </a:buClr>
              <a:buSzPct val="115000"/>
              <a:defRPr/>
            </a:pPr>
            <a:r>
              <a:rPr lang="en-US" altLang="zh-CN" sz="1200" dirty="0">
                <a:latin typeface="微软雅黑" pitchFamily="34" charset="-122"/>
                <a:ea typeface="微软雅黑" pitchFamily="34" charset="-122"/>
              </a:rPr>
              <a:t>3</a:t>
            </a:r>
            <a:r>
              <a:rPr lang="zh-CN" altLang="en-US" sz="1200" dirty="0">
                <a:latin typeface="微软雅黑" pitchFamily="34" charset="-122"/>
                <a:ea typeface="微软雅黑" pitchFamily="34" charset="-122"/>
              </a:rPr>
              <a:t>）系统自用编码规则</a:t>
            </a:r>
          </a:p>
          <a:p>
            <a:r>
              <a:rPr lang="zh-CN" altLang="en-US" dirty="0"/>
              <a:t>整车交货单承运单是流水</a:t>
            </a:r>
            <a:endParaRPr lang="en-US" dirty="0"/>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57D79B-FB6C-476F-9296-73ED5A94E01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5282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57D79B-FB6C-476F-9296-73ED5A94E01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529282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C39D64-7E45-4A42-9094-50CC329BEA09}" type="slidenum">
              <a:rPr lang="en-US" altLang="zh-CN" smtClean="0"/>
              <a:t>25</a:t>
            </a:fld>
            <a:endParaRPr lang="zh-CN" altLang="en-US"/>
          </a:p>
        </p:txBody>
      </p:sp>
    </p:spTree>
    <p:extLst>
      <p:ext uri="{BB962C8B-B14F-4D97-AF65-F5344CB8AC3E}">
        <p14:creationId xmlns:p14="http://schemas.microsoft.com/office/powerpoint/2010/main" val="3276540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C39D64-7E45-4A42-9094-50CC329BEA09}" type="slidenum">
              <a:rPr lang="en-US" altLang="zh-CN" smtClean="0"/>
              <a:t>26</a:t>
            </a:fld>
            <a:endParaRPr lang="zh-CN" altLang="en-US"/>
          </a:p>
        </p:txBody>
      </p:sp>
    </p:spTree>
    <p:extLst>
      <p:ext uri="{BB962C8B-B14F-4D97-AF65-F5344CB8AC3E}">
        <p14:creationId xmlns:p14="http://schemas.microsoft.com/office/powerpoint/2010/main" val="434411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C39D64-7E45-4A42-9094-50CC329BEA09}" type="slidenum">
              <a:rPr lang="en-US" altLang="zh-CN" smtClean="0"/>
              <a:t>27</a:t>
            </a:fld>
            <a:endParaRPr lang="zh-CN" altLang="en-US"/>
          </a:p>
        </p:txBody>
      </p:sp>
    </p:spTree>
    <p:extLst>
      <p:ext uri="{BB962C8B-B14F-4D97-AF65-F5344CB8AC3E}">
        <p14:creationId xmlns:p14="http://schemas.microsoft.com/office/powerpoint/2010/main" val="13062723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9D64-7E45-4A42-9094-50CC329BEA09}" type="slidenum">
              <a:rPr lang="en-US" smtClean="0"/>
              <a:t>28</a:t>
            </a:fld>
            <a:endParaRPr lang="en-US"/>
          </a:p>
        </p:txBody>
      </p:sp>
    </p:spTree>
    <p:extLst>
      <p:ext uri="{BB962C8B-B14F-4D97-AF65-F5344CB8AC3E}">
        <p14:creationId xmlns:p14="http://schemas.microsoft.com/office/powerpoint/2010/main" val="1913888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1EB7DF1-4371-4E7C-AE3A-9A51270C5CA7}" type="slidenum">
              <a:rPr kumimoji="0" lang="zh-CN"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zh-CN"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40742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zh-CN" sz="1200" dirty="0">
                <a:ea typeface="微软雅黑" panose="020B0503020204020204" pitchFamily="34" charset="-122"/>
                <a:cs typeface="宋体" panose="02010600030101010101" pitchFamily="2" charset="-122"/>
              </a:rPr>
              <a:t>马云：</a:t>
            </a:r>
            <a:r>
              <a:rPr lang="zh-CN" altLang="zh-CN" sz="1200" dirty="0">
                <a:solidFill>
                  <a:srgbClr val="FF0000"/>
                </a:solidFill>
                <a:ea typeface="微软雅黑" panose="020B0503020204020204" pitchFamily="34" charset="-122"/>
                <a:cs typeface="宋体" panose="02010600030101010101" pitchFamily="2" charset="-122"/>
              </a:rPr>
              <a:t>数据不是在于挖掘，数据在于分享、数据在于交换</a:t>
            </a:r>
            <a:r>
              <a:rPr lang="zh-CN" altLang="zh-CN" sz="1200" dirty="0">
                <a:ea typeface="微软雅黑" panose="020B0503020204020204" pitchFamily="34" charset="-122"/>
                <a:cs typeface="宋体" panose="02010600030101010101" pitchFamily="2" charset="-122"/>
              </a:rPr>
              <a:t>，两个完全不同的数据合在一起，突然得到了一种新的产品和新的服务出来</a:t>
            </a:r>
            <a:endParaRPr lang="en-US" dirty="0"/>
          </a:p>
        </p:txBody>
      </p:sp>
      <p:sp>
        <p:nvSpPr>
          <p:cNvPr id="4" name="Slide Number Placeholder 3"/>
          <p:cNvSpPr>
            <a:spLocks noGrp="1"/>
          </p:cNvSpPr>
          <p:nvPr>
            <p:ph type="sldNum" sz="quarter" idx="10"/>
          </p:nvPr>
        </p:nvSpPr>
        <p:spPr/>
        <p:txBody>
          <a:bodyPr/>
          <a:lstStyle/>
          <a:p>
            <a:fld id="{B7E1AE87-72A6-4B5D-81CB-BB3AE0AD36B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6573368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9D64-7E45-4A42-9094-50CC329BEA09}" type="slidenum">
              <a:rPr lang="en-US" smtClean="0"/>
              <a:t>30</a:t>
            </a:fld>
            <a:endParaRPr lang="en-US"/>
          </a:p>
        </p:txBody>
      </p:sp>
    </p:spTree>
    <p:extLst>
      <p:ext uri="{BB962C8B-B14F-4D97-AF65-F5344CB8AC3E}">
        <p14:creationId xmlns:p14="http://schemas.microsoft.com/office/powerpoint/2010/main" val="11601808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a:t>
            </a:r>
            <a:r>
              <a:rPr lang="en-US" altLang="zh-CN" dirty="0"/>
              <a:t>3</a:t>
            </a:r>
            <a:r>
              <a:rPr lang="zh-CN" altLang="en-US" dirty="0"/>
              <a:t>迭代这一个月时间，主要针对数据模型进行了进一步优化完善，根据</a:t>
            </a:r>
            <a:r>
              <a:rPr lang="en-US" altLang="zh-CN" dirty="0"/>
              <a:t>longlist</a:t>
            </a:r>
            <a:r>
              <a:rPr lang="zh-CN" altLang="en-US" dirty="0"/>
              <a:t>对应功能，梳理主数据库表</a:t>
            </a:r>
            <a:endParaRPr lang="en-US" dirty="0"/>
          </a:p>
          <a:p>
            <a:endParaRPr lang="en-US" dirty="0"/>
          </a:p>
        </p:txBody>
      </p:sp>
      <p:sp>
        <p:nvSpPr>
          <p:cNvPr id="4" name="灯片编号占位符 3"/>
          <p:cNvSpPr>
            <a:spLocks noGrp="1"/>
          </p:cNvSpPr>
          <p:nvPr>
            <p:ph type="sldNum" sz="quarter" idx="10"/>
          </p:nvPr>
        </p:nvSpPr>
        <p:spPr/>
        <p:txBody>
          <a:bodyPr/>
          <a:lstStyle/>
          <a:p>
            <a:fld id="{69C39D64-7E45-4A42-9094-50CC329BEA09}" type="slidenum">
              <a:rPr lang="en-US" smtClean="0"/>
              <a:t>31</a:t>
            </a:fld>
            <a:endParaRPr lang="en-US"/>
          </a:p>
        </p:txBody>
      </p:sp>
    </p:spTree>
    <p:extLst>
      <p:ext uri="{BB962C8B-B14F-4D97-AF65-F5344CB8AC3E}">
        <p14:creationId xmlns:p14="http://schemas.microsoft.com/office/powerpoint/2010/main" val="3469861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客户各个生命周期阶段的画像信息都会存入主数据</a:t>
            </a:r>
            <a:endParaRPr lang="en-US" altLang="zh-CN" dirty="0"/>
          </a:p>
          <a:p>
            <a:r>
              <a:rPr lang="zh-CN" altLang="en-US" dirty="0"/>
              <a:t>客户主数据生命周期包括</a:t>
            </a:r>
            <a:r>
              <a:rPr lang="en-US" altLang="zh-CN" dirty="0"/>
              <a:t>5</a:t>
            </a:r>
            <a:r>
              <a:rPr lang="zh-CN" altLang="en-US" dirty="0"/>
              <a:t>个阶段，</a:t>
            </a:r>
            <a:r>
              <a:rPr lang="en-US" altLang="zh-CN" dirty="0"/>
              <a:t>1.</a:t>
            </a:r>
            <a:r>
              <a:rPr lang="zh-CN" altLang="en-US" dirty="0"/>
              <a:t>模糊客户 </a:t>
            </a:r>
            <a:r>
              <a:rPr lang="en-US" altLang="zh-CN" dirty="0"/>
              <a:t>2</a:t>
            </a:r>
            <a:r>
              <a:rPr lang="zh-CN" altLang="en-US" dirty="0"/>
              <a:t>潜在客户 </a:t>
            </a:r>
            <a:r>
              <a:rPr lang="en-US" altLang="zh-CN" dirty="0"/>
              <a:t>3 </a:t>
            </a:r>
            <a:r>
              <a:rPr lang="zh-CN" altLang="en-US" dirty="0"/>
              <a:t>成交客户 </a:t>
            </a:r>
            <a:r>
              <a:rPr lang="en-US" altLang="zh-CN" dirty="0"/>
              <a:t>4 </a:t>
            </a:r>
            <a:r>
              <a:rPr lang="zh-CN" altLang="en-US" dirty="0"/>
              <a:t>保有客户 </a:t>
            </a:r>
            <a:r>
              <a:rPr lang="en-US" altLang="zh-CN" dirty="0"/>
              <a:t>5 </a:t>
            </a:r>
            <a:r>
              <a:rPr lang="zh-CN" altLang="en-US" dirty="0"/>
              <a:t>忠诚客户</a:t>
            </a:r>
            <a:endParaRPr lang="en-US" altLang="zh-CN" dirty="0"/>
          </a:p>
          <a:p>
            <a:r>
              <a:rPr lang="zh-CN" altLang="en-US" dirty="0"/>
              <a:t>客户主数据贯穿生命周期不同阶段，是不断完善的过程</a:t>
            </a:r>
            <a:endParaRPr lang="en-US" altLang="zh-CN" dirty="0"/>
          </a:p>
          <a:p>
            <a:endParaRPr lang="en-US" altLang="zh-CN" dirty="0"/>
          </a:p>
          <a:p>
            <a:endParaRPr lang="en-US" dirty="0"/>
          </a:p>
        </p:txBody>
      </p:sp>
      <p:sp>
        <p:nvSpPr>
          <p:cNvPr id="4" name="灯片编号占位符 3"/>
          <p:cNvSpPr>
            <a:spLocks noGrp="1"/>
          </p:cNvSpPr>
          <p:nvPr>
            <p:ph type="sldNum" sz="quarter" idx="10"/>
          </p:nvPr>
        </p:nvSpPr>
        <p:spPr/>
        <p:txBody>
          <a:bodyPr/>
          <a:lstStyle/>
          <a:p>
            <a:fld id="{9757D79B-FB6C-476F-9296-73ED5A94E017}" type="slidenum">
              <a:rPr lang="en-US" smtClean="0"/>
              <a:t>32</a:t>
            </a:fld>
            <a:endParaRPr lang="en-US"/>
          </a:p>
        </p:txBody>
      </p:sp>
    </p:spTree>
    <p:extLst>
      <p:ext uri="{BB962C8B-B14F-4D97-AF65-F5344CB8AC3E}">
        <p14:creationId xmlns:p14="http://schemas.microsoft.com/office/powerpoint/2010/main" val="15955047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第二个，从计划开始</a:t>
            </a:r>
            <a:endParaRPr lang="en-US" dirty="0"/>
          </a:p>
        </p:txBody>
      </p:sp>
      <p:sp>
        <p:nvSpPr>
          <p:cNvPr id="4" name="灯片编号占位符 3"/>
          <p:cNvSpPr>
            <a:spLocks noGrp="1"/>
          </p:cNvSpPr>
          <p:nvPr>
            <p:ph type="sldNum" sz="quarter" idx="10"/>
          </p:nvPr>
        </p:nvSpPr>
        <p:spPr/>
        <p:txBody>
          <a:bodyPr/>
          <a:lstStyle/>
          <a:p>
            <a:fld id="{9757D79B-FB6C-476F-9296-73ED5A94E017}" type="slidenum">
              <a:rPr lang="en-US" smtClean="0"/>
              <a:t>33</a:t>
            </a:fld>
            <a:endParaRPr lang="en-US"/>
          </a:p>
        </p:txBody>
      </p:sp>
    </p:spTree>
    <p:extLst>
      <p:ext uri="{BB962C8B-B14F-4D97-AF65-F5344CB8AC3E}">
        <p14:creationId xmlns:p14="http://schemas.microsoft.com/office/powerpoint/2010/main" val="26662380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t>备件中心（总部）主要核心业务是：采购、销售、供应商、库房管理、物流配送</a:t>
            </a:r>
            <a:r>
              <a:rPr lang="zh-CN" altLang="en-US" sz="1050" b="1" dirty="0"/>
              <a:t>（外包可不列入）</a:t>
            </a:r>
            <a:r>
              <a:rPr lang="zh-CN" altLang="en-US" sz="1200" b="1" dirty="0"/>
              <a:t>、经销商备件库</a:t>
            </a:r>
          </a:p>
          <a:p>
            <a:endParaRPr lang="en-US" dirty="0"/>
          </a:p>
        </p:txBody>
      </p:sp>
      <p:sp>
        <p:nvSpPr>
          <p:cNvPr id="4" name="灯片编号占位符 3"/>
          <p:cNvSpPr>
            <a:spLocks noGrp="1"/>
          </p:cNvSpPr>
          <p:nvPr>
            <p:ph type="sldNum" sz="quarter" idx="10"/>
          </p:nvPr>
        </p:nvSpPr>
        <p:spPr/>
        <p:txBody>
          <a:bodyPr/>
          <a:lstStyle/>
          <a:p>
            <a:fld id="{9757D79B-FB6C-476F-9296-73ED5A94E017}" type="slidenum">
              <a:rPr lang="en-US" smtClean="0"/>
              <a:t>34</a:t>
            </a:fld>
            <a:endParaRPr lang="en-US"/>
          </a:p>
        </p:txBody>
      </p:sp>
    </p:spTree>
    <p:extLst>
      <p:ext uri="{BB962C8B-B14F-4D97-AF65-F5344CB8AC3E}">
        <p14:creationId xmlns:p14="http://schemas.microsoft.com/office/powerpoint/2010/main" val="2371525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经销商万一退网</a:t>
            </a:r>
            <a:endParaRPr lang="en-US" dirty="0"/>
          </a:p>
        </p:txBody>
      </p:sp>
      <p:sp>
        <p:nvSpPr>
          <p:cNvPr id="4" name="灯片编号占位符 3"/>
          <p:cNvSpPr>
            <a:spLocks noGrp="1"/>
          </p:cNvSpPr>
          <p:nvPr>
            <p:ph type="sldNum" sz="quarter" idx="10"/>
          </p:nvPr>
        </p:nvSpPr>
        <p:spPr/>
        <p:txBody>
          <a:bodyPr/>
          <a:lstStyle/>
          <a:p>
            <a:fld id="{9757D79B-FB6C-476F-9296-73ED5A94E017}" type="slidenum">
              <a:rPr lang="en-US" smtClean="0"/>
              <a:t>35</a:t>
            </a:fld>
            <a:endParaRPr lang="en-US"/>
          </a:p>
        </p:txBody>
      </p:sp>
    </p:spTree>
    <p:extLst>
      <p:ext uri="{BB962C8B-B14F-4D97-AF65-F5344CB8AC3E}">
        <p14:creationId xmlns:p14="http://schemas.microsoft.com/office/powerpoint/2010/main" val="28934397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cs typeface="Microsoft YaHei" charset="-122"/>
              </a:rPr>
              <a:t>整车订单、库存管理主数据生命周期</a:t>
            </a:r>
            <a:endParaRPr kumimoji="1" lang="zh-CN" altLang="en-US" sz="1200" dirty="0">
              <a:latin typeface="微软雅黑" panose="020B0503020204020204" pitchFamily="34" charset="-122"/>
              <a:ea typeface="微软雅黑" panose="020B0503020204020204" pitchFamily="34" charset="-122"/>
              <a:cs typeface="Microsoft YaHei" charset="-122"/>
            </a:endParaRPr>
          </a:p>
        </p:txBody>
      </p:sp>
      <p:sp>
        <p:nvSpPr>
          <p:cNvPr id="4" name="灯片编号占位符 3"/>
          <p:cNvSpPr>
            <a:spLocks noGrp="1"/>
          </p:cNvSpPr>
          <p:nvPr>
            <p:ph type="sldNum" sz="quarter" idx="10"/>
          </p:nvPr>
        </p:nvSpPr>
        <p:spPr/>
        <p:txBody>
          <a:bodyPr/>
          <a:lstStyle/>
          <a:p>
            <a:fld id="{9757D79B-FB6C-476F-9296-73ED5A94E017}" type="slidenum">
              <a:rPr lang="en-US" smtClean="0"/>
              <a:t>36</a:t>
            </a:fld>
            <a:endParaRPr lang="en-US"/>
          </a:p>
        </p:txBody>
      </p:sp>
    </p:spTree>
    <p:extLst>
      <p:ext uri="{BB962C8B-B14F-4D97-AF65-F5344CB8AC3E}">
        <p14:creationId xmlns:p14="http://schemas.microsoft.com/office/powerpoint/2010/main" val="17514148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cs typeface="Microsoft YaHei" charset="-122"/>
              </a:rPr>
              <a:t>备件采购、销售、库存主数据生命周期</a:t>
            </a:r>
            <a:endParaRPr kumimoji="1" lang="zh-CN" altLang="en-US" sz="1200" dirty="0">
              <a:latin typeface="微软雅黑" panose="020B0503020204020204" pitchFamily="34" charset="-122"/>
              <a:ea typeface="微软雅黑" panose="020B0503020204020204" pitchFamily="34" charset="-122"/>
              <a:cs typeface="Microsoft YaHei" charset="-122"/>
            </a:endParaRPr>
          </a:p>
        </p:txBody>
      </p:sp>
      <p:sp>
        <p:nvSpPr>
          <p:cNvPr id="4" name="灯片编号占位符 3"/>
          <p:cNvSpPr>
            <a:spLocks noGrp="1"/>
          </p:cNvSpPr>
          <p:nvPr>
            <p:ph type="sldNum" sz="quarter" idx="10"/>
          </p:nvPr>
        </p:nvSpPr>
        <p:spPr/>
        <p:txBody>
          <a:bodyPr/>
          <a:lstStyle/>
          <a:p>
            <a:fld id="{9757D79B-FB6C-476F-9296-73ED5A94E017}" type="slidenum">
              <a:rPr lang="en-US" smtClean="0"/>
              <a:t>37</a:t>
            </a:fld>
            <a:endParaRPr lang="en-US"/>
          </a:p>
        </p:txBody>
      </p:sp>
    </p:spTree>
    <p:extLst>
      <p:ext uri="{BB962C8B-B14F-4D97-AF65-F5344CB8AC3E}">
        <p14:creationId xmlns:p14="http://schemas.microsoft.com/office/powerpoint/2010/main" val="28325852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cs typeface="Microsoft YaHei" charset="-122"/>
              </a:rPr>
              <a:t>售后维修主数据生周期 </a:t>
            </a:r>
            <a:r>
              <a:rPr lang="en-US" altLang="zh-CN" sz="1200" dirty="0">
                <a:latin typeface="微软雅黑" panose="020B0503020204020204" pitchFamily="34" charset="-122"/>
                <a:ea typeface="微软雅黑" panose="020B0503020204020204" pitchFamily="34" charset="-122"/>
                <a:cs typeface="Microsoft YaHei" charset="-122"/>
              </a:rPr>
              <a:t>-</a:t>
            </a:r>
            <a:r>
              <a:rPr lang="zh-CN" altLang="en-US" sz="1200" dirty="0">
                <a:latin typeface="微软雅黑" panose="020B0503020204020204" pitchFamily="34" charset="-122"/>
                <a:ea typeface="微软雅黑" panose="020B0503020204020204" pitchFamily="34" charset="-122"/>
                <a:cs typeface="Microsoft YaHei" charset="-122"/>
              </a:rPr>
              <a:t>不同阶段的售后信息存入主数据库系统</a:t>
            </a:r>
            <a:endParaRPr kumimoji="1" lang="zh-CN" altLang="en-US" sz="1200" dirty="0">
              <a:latin typeface="微软雅黑" panose="020B0503020204020204" pitchFamily="34" charset="-122"/>
              <a:ea typeface="微软雅黑" panose="020B0503020204020204" pitchFamily="34" charset="-122"/>
              <a:cs typeface="Microsoft YaHei" charset="-122"/>
            </a:endParaRPr>
          </a:p>
          <a:p>
            <a:endParaRPr lang="en-US" dirty="0"/>
          </a:p>
        </p:txBody>
      </p:sp>
      <p:sp>
        <p:nvSpPr>
          <p:cNvPr id="4" name="灯片编号占位符 3"/>
          <p:cNvSpPr>
            <a:spLocks noGrp="1"/>
          </p:cNvSpPr>
          <p:nvPr>
            <p:ph type="sldNum" sz="quarter" idx="10"/>
          </p:nvPr>
        </p:nvSpPr>
        <p:spPr/>
        <p:txBody>
          <a:bodyPr/>
          <a:lstStyle/>
          <a:p>
            <a:fld id="{9757D79B-FB6C-476F-9296-73ED5A94E017}" type="slidenum">
              <a:rPr lang="en-US" smtClean="0"/>
              <a:t>38</a:t>
            </a:fld>
            <a:endParaRPr lang="en-US"/>
          </a:p>
        </p:txBody>
      </p:sp>
    </p:spTree>
    <p:extLst>
      <p:ext uri="{BB962C8B-B14F-4D97-AF65-F5344CB8AC3E}">
        <p14:creationId xmlns:p14="http://schemas.microsoft.com/office/powerpoint/2010/main" val="25558170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9D64-7E45-4A42-9094-50CC329BEA09}" type="slidenum">
              <a:rPr lang="en-US" smtClean="0"/>
              <a:t>39</a:t>
            </a:fld>
            <a:endParaRPr lang="en-US"/>
          </a:p>
        </p:txBody>
      </p:sp>
    </p:spTree>
    <p:extLst>
      <p:ext uri="{BB962C8B-B14F-4D97-AF65-F5344CB8AC3E}">
        <p14:creationId xmlns:p14="http://schemas.microsoft.com/office/powerpoint/2010/main" val="1624623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26F3A9-4E27-40D1-A179-A7C4997BF994}" type="slidenum">
              <a:rPr lang="en-US" smtClean="0"/>
              <a:t>4</a:t>
            </a:fld>
            <a:endParaRPr lang="en-US"/>
          </a:p>
        </p:txBody>
      </p:sp>
    </p:spTree>
    <p:extLst>
      <p:ext uri="{BB962C8B-B14F-4D97-AF65-F5344CB8AC3E}">
        <p14:creationId xmlns:p14="http://schemas.microsoft.com/office/powerpoint/2010/main" val="27777151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57D79B-FB6C-476F-9296-73ED5A94E017}" type="slidenum">
              <a:rPr lang="en-US" smtClean="0"/>
              <a:t>40</a:t>
            </a:fld>
            <a:endParaRPr lang="en-US"/>
          </a:p>
        </p:txBody>
      </p:sp>
    </p:spTree>
    <p:extLst>
      <p:ext uri="{BB962C8B-B14F-4D97-AF65-F5344CB8AC3E}">
        <p14:creationId xmlns:p14="http://schemas.microsoft.com/office/powerpoint/2010/main" val="9872554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9D64-7E45-4A42-9094-50CC329BEA09}" type="slidenum">
              <a:rPr lang="en-US" smtClean="0"/>
              <a:t>41</a:t>
            </a:fld>
            <a:endParaRPr lang="en-US"/>
          </a:p>
        </p:txBody>
      </p:sp>
    </p:spTree>
    <p:extLst>
      <p:ext uri="{BB962C8B-B14F-4D97-AF65-F5344CB8AC3E}">
        <p14:creationId xmlns:p14="http://schemas.microsoft.com/office/powerpoint/2010/main" val="42270479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演示</a:t>
            </a:r>
            <a:r>
              <a:rPr lang="en-US" altLang="zh-CN" dirty="0"/>
              <a:t>PD</a:t>
            </a:r>
            <a:r>
              <a:rPr lang="zh-CN" altLang="en-US" dirty="0"/>
              <a:t>软件</a:t>
            </a:r>
            <a:endParaRPr lang="en-US" dirty="0"/>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57D79B-FB6C-476F-9296-73ED5A94E01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074035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757D79B-FB6C-476F-9296-73ED5A94E017}" type="slidenum">
              <a:rPr lang="en-US" smtClean="0"/>
              <a:t>43</a:t>
            </a:fld>
            <a:endParaRPr lang="en-US"/>
          </a:p>
        </p:txBody>
      </p:sp>
    </p:spTree>
    <p:extLst>
      <p:ext uri="{BB962C8B-B14F-4D97-AF65-F5344CB8AC3E}">
        <p14:creationId xmlns:p14="http://schemas.microsoft.com/office/powerpoint/2010/main" val="1628929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757D79B-FB6C-476F-9296-73ED5A94E017}" type="slidenum">
              <a:rPr lang="en-US" smtClean="0"/>
              <a:t>44</a:t>
            </a:fld>
            <a:endParaRPr lang="en-US"/>
          </a:p>
        </p:txBody>
      </p:sp>
    </p:spTree>
    <p:extLst>
      <p:ext uri="{BB962C8B-B14F-4D97-AF65-F5344CB8AC3E}">
        <p14:creationId xmlns:p14="http://schemas.microsoft.com/office/powerpoint/2010/main" val="42237734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757D79B-FB6C-476F-9296-73ED5A94E017}" type="slidenum">
              <a:rPr lang="en-US" smtClean="0"/>
              <a:t>45</a:t>
            </a:fld>
            <a:endParaRPr lang="en-US"/>
          </a:p>
        </p:txBody>
      </p:sp>
    </p:spTree>
    <p:extLst>
      <p:ext uri="{BB962C8B-B14F-4D97-AF65-F5344CB8AC3E}">
        <p14:creationId xmlns:p14="http://schemas.microsoft.com/office/powerpoint/2010/main" val="27657155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757D79B-FB6C-476F-9296-73ED5A94E017}" type="slidenum">
              <a:rPr lang="en-US" smtClean="0"/>
              <a:t>46</a:t>
            </a:fld>
            <a:endParaRPr lang="en-US"/>
          </a:p>
        </p:txBody>
      </p:sp>
    </p:spTree>
    <p:extLst>
      <p:ext uri="{BB962C8B-B14F-4D97-AF65-F5344CB8AC3E}">
        <p14:creationId xmlns:p14="http://schemas.microsoft.com/office/powerpoint/2010/main" val="27891946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757D79B-FB6C-476F-9296-73ED5A94E017}" type="slidenum">
              <a:rPr lang="en-US" smtClean="0"/>
              <a:t>47</a:t>
            </a:fld>
            <a:endParaRPr lang="en-US"/>
          </a:p>
        </p:txBody>
      </p:sp>
    </p:spTree>
    <p:extLst>
      <p:ext uri="{BB962C8B-B14F-4D97-AF65-F5344CB8AC3E}">
        <p14:creationId xmlns:p14="http://schemas.microsoft.com/office/powerpoint/2010/main" val="17929171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757D79B-FB6C-476F-9296-73ED5A94E017}" type="slidenum">
              <a:rPr lang="en-US" smtClean="0"/>
              <a:t>48</a:t>
            </a:fld>
            <a:endParaRPr lang="en-US"/>
          </a:p>
        </p:txBody>
      </p:sp>
    </p:spTree>
    <p:extLst>
      <p:ext uri="{BB962C8B-B14F-4D97-AF65-F5344CB8AC3E}">
        <p14:creationId xmlns:p14="http://schemas.microsoft.com/office/powerpoint/2010/main" val="17173325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9D64-7E45-4A42-9094-50CC329BEA09}" type="slidenum">
              <a:rPr lang="en-US" smtClean="0"/>
              <a:t>49</a:t>
            </a:fld>
            <a:endParaRPr lang="en-US"/>
          </a:p>
        </p:txBody>
      </p:sp>
    </p:spTree>
    <p:extLst>
      <p:ext uri="{BB962C8B-B14F-4D97-AF65-F5344CB8AC3E}">
        <p14:creationId xmlns:p14="http://schemas.microsoft.com/office/powerpoint/2010/main" val="1791762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26F3A9-4E27-40D1-A179-A7C4997BF994}" type="slidenum">
              <a:rPr lang="en-US" smtClean="0"/>
              <a:t>5</a:t>
            </a:fld>
            <a:endParaRPr lang="en-US"/>
          </a:p>
        </p:txBody>
      </p:sp>
    </p:spTree>
    <p:extLst>
      <p:ext uri="{BB962C8B-B14F-4D97-AF65-F5344CB8AC3E}">
        <p14:creationId xmlns:p14="http://schemas.microsoft.com/office/powerpoint/2010/main" val="18951946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C39D64-7E45-4A42-9094-50CC329BEA09}" type="slidenum">
              <a:rPr lang="en-US" altLang="zh-CN" smtClean="0"/>
              <a:t>50</a:t>
            </a:fld>
            <a:endParaRPr lang="zh-CN" altLang="en-US"/>
          </a:p>
        </p:txBody>
      </p:sp>
    </p:spTree>
    <p:extLst>
      <p:ext uri="{BB962C8B-B14F-4D97-AF65-F5344CB8AC3E}">
        <p14:creationId xmlns:p14="http://schemas.microsoft.com/office/powerpoint/2010/main" val="553692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26F3A9-4E27-40D1-A179-A7C4997BF994}" type="slidenum">
              <a:rPr lang="en-US" smtClean="0"/>
              <a:t>6</a:t>
            </a:fld>
            <a:endParaRPr lang="en-US"/>
          </a:p>
        </p:txBody>
      </p:sp>
    </p:spTree>
    <p:extLst>
      <p:ext uri="{BB962C8B-B14F-4D97-AF65-F5344CB8AC3E}">
        <p14:creationId xmlns:p14="http://schemas.microsoft.com/office/powerpoint/2010/main" val="707409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26F3A9-4E27-40D1-A179-A7C4997BF994}" type="slidenum">
              <a:rPr lang="en-US" smtClean="0"/>
              <a:t>7</a:t>
            </a:fld>
            <a:endParaRPr lang="en-US"/>
          </a:p>
        </p:txBody>
      </p:sp>
    </p:spTree>
    <p:extLst>
      <p:ext uri="{BB962C8B-B14F-4D97-AF65-F5344CB8AC3E}">
        <p14:creationId xmlns:p14="http://schemas.microsoft.com/office/powerpoint/2010/main" val="225287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26F3A9-4E27-40D1-A179-A7C4997BF994}" type="slidenum">
              <a:rPr lang="en-US" smtClean="0"/>
              <a:t>8</a:t>
            </a:fld>
            <a:endParaRPr lang="en-US"/>
          </a:p>
        </p:txBody>
      </p:sp>
    </p:spTree>
    <p:extLst>
      <p:ext uri="{BB962C8B-B14F-4D97-AF65-F5344CB8AC3E}">
        <p14:creationId xmlns:p14="http://schemas.microsoft.com/office/powerpoint/2010/main" val="3054721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416ECA-AC37-47D4-96BA-4ADCC74181D4}" type="slidenum">
              <a:rPr lang="en-US" smtClean="0"/>
              <a:t>9</a:t>
            </a:fld>
            <a:endParaRPr lang="en-US"/>
          </a:p>
        </p:txBody>
      </p:sp>
    </p:spTree>
    <p:extLst>
      <p:ext uri="{BB962C8B-B14F-4D97-AF65-F5344CB8AC3E}">
        <p14:creationId xmlns:p14="http://schemas.microsoft.com/office/powerpoint/2010/main" val="3998091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tags" Target="../tags/tag1.xml"/><Relationship Id="rId2" Type="http://schemas.openxmlformats.org/officeDocument/2006/relationships/tags" Target="../tags/tag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image" Target="../media/image5.png"/><Relationship Id="rId5" Type="http://schemas.openxmlformats.org/officeDocument/2006/relationships/image" Target="../media/image4.png"/><Relationship Id="rId1" Type="http://schemas.openxmlformats.org/officeDocument/2006/relationships/tags" Target="../tags/tag3.xml"/><Relationship Id="rId2"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a:p>
        </p:txBody>
      </p:sp>
      <p:sp>
        <p:nvSpPr>
          <p:cNvPr id="4" name="日期占位符 3"/>
          <p:cNvSpPr>
            <a:spLocks noGrp="1"/>
          </p:cNvSpPr>
          <p:nvPr>
            <p:ph type="dt" sz="half" idx="10"/>
          </p:nvPr>
        </p:nvSpPr>
        <p:spPr/>
        <p:txBody>
          <a:bodyPr/>
          <a:lstStyle/>
          <a:p>
            <a:fld id="{29AF9871-A993-4B2F-83F2-0A6AD0E52B43}" type="datetimeFigureOut">
              <a:rPr lang="en-US" smtClean="0"/>
              <a:t>3/21/18</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7DF19814-39CC-41EA-AEB2-B89F60F5EF8C}" type="slidenum">
              <a:rPr lang="en-US" smtClean="0"/>
              <a:t>‹#›</a:t>
            </a:fld>
            <a:endParaRPr lang="en-US"/>
          </a:p>
        </p:txBody>
      </p:sp>
    </p:spTree>
    <p:extLst>
      <p:ext uri="{BB962C8B-B14F-4D97-AF65-F5344CB8AC3E}">
        <p14:creationId xmlns:p14="http://schemas.microsoft.com/office/powerpoint/2010/main" val="2621179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29AF9871-A993-4B2F-83F2-0A6AD0E52B43}" type="datetimeFigureOut">
              <a:rPr lang="en-US" smtClean="0"/>
              <a:t>3/21/18</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7DF19814-39CC-41EA-AEB2-B89F60F5EF8C}" type="slidenum">
              <a:rPr lang="en-US" smtClean="0"/>
              <a:t>‹#›</a:t>
            </a:fld>
            <a:endParaRPr lang="en-US"/>
          </a:p>
        </p:txBody>
      </p:sp>
    </p:spTree>
    <p:extLst>
      <p:ext uri="{BB962C8B-B14F-4D97-AF65-F5344CB8AC3E}">
        <p14:creationId xmlns:p14="http://schemas.microsoft.com/office/powerpoint/2010/main" val="1627863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29AF9871-A993-4B2F-83F2-0A6AD0E52B43}" type="datetimeFigureOut">
              <a:rPr lang="en-US" smtClean="0"/>
              <a:t>3/21/18</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7DF19814-39CC-41EA-AEB2-B89F60F5EF8C}" type="slidenum">
              <a:rPr lang="en-US" smtClean="0"/>
              <a:t>‹#›</a:t>
            </a:fld>
            <a:endParaRPr lang="en-US"/>
          </a:p>
        </p:txBody>
      </p:sp>
    </p:spTree>
    <p:extLst>
      <p:ext uri="{BB962C8B-B14F-4D97-AF65-F5344CB8AC3E}">
        <p14:creationId xmlns:p14="http://schemas.microsoft.com/office/powerpoint/2010/main" val="582036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9" name="Platshållare för text 4"/>
          <p:cNvSpPr>
            <a:spLocks noGrp="1"/>
          </p:cNvSpPr>
          <p:nvPr>
            <p:ph type="body" sz="quarter" idx="10" hasCustomPrompt="1"/>
          </p:nvPr>
        </p:nvSpPr>
        <p:spPr>
          <a:xfrm>
            <a:off x="513350" y="1270001"/>
            <a:ext cx="11165304" cy="4668111"/>
          </a:xfrm>
          <a:prstGeom prst="rect">
            <a:avLst/>
          </a:prstGeom>
        </p:spPr>
        <p:txBody>
          <a:bodyPr anchor="t" anchorCtr="0"/>
          <a:lstStyle>
            <a:lvl1pPr marL="0" indent="0" algn="l">
              <a:lnSpc>
                <a:spcPts val="3000"/>
              </a:lnSpc>
              <a:buFont typeface="Arial" charset="0"/>
              <a:buNone/>
              <a:defRPr sz="1800" spc="300" baseline="0">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a:t>内文</a:t>
            </a:r>
            <a:endParaRPr lang="en-US" dirty="0"/>
          </a:p>
        </p:txBody>
      </p:sp>
      <p:sp>
        <p:nvSpPr>
          <p:cNvPr id="10" name="Platshållare för text 6"/>
          <p:cNvSpPr>
            <a:spLocks noGrp="1"/>
          </p:cNvSpPr>
          <p:nvPr>
            <p:ph type="body" sz="quarter" idx="11" hasCustomPrompt="1"/>
          </p:nvPr>
        </p:nvSpPr>
        <p:spPr>
          <a:xfrm>
            <a:off x="513349" y="487123"/>
            <a:ext cx="4624707" cy="503477"/>
          </a:xfrm>
          <a:prstGeom prst="rect">
            <a:avLst/>
          </a:prstGeom>
        </p:spPr>
        <p:txBody>
          <a:bodyPr/>
          <a:lstStyle>
            <a:lvl1pPr marL="0" indent="0" algn="l">
              <a:buNone/>
              <a:defRPr sz="3600" b="0" i="0" cap="all" spc="300" baseline="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a:defRPr sz="4400" b="0" i="0" cap="all" baseline="0">
                <a:solidFill>
                  <a:schemeClr val="bg1"/>
                </a:solidFill>
                <a:latin typeface="Sofia Pro Extra Light" charset="0"/>
                <a:ea typeface="Sofia Pro Extra Light" charset="0"/>
                <a:cs typeface="Sofia Pro Extra Light" charset="0"/>
              </a:defRPr>
            </a:lvl2pPr>
            <a:lvl3pPr>
              <a:defRPr sz="4400" b="0" i="0" cap="all" baseline="0">
                <a:solidFill>
                  <a:schemeClr val="bg1"/>
                </a:solidFill>
                <a:latin typeface="Sofia Pro Extra Light" charset="0"/>
                <a:ea typeface="Sofia Pro Extra Light" charset="0"/>
                <a:cs typeface="Sofia Pro Extra Light" charset="0"/>
              </a:defRPr>
            </a:lvl3pPr>
            <a:lvl4pPr>
              <a:defRPr sz="4400" b="0" i="0" cap="all" baseline="0">
                <a:solidFill>
                  <a:schemeClr val="bg1"/>
                </a:solidFill>
                <a:latin typeface="Sofia Pro Extra Light" charset="0"/>
                <a:ea typeface="Sofia Pro Extra Light" charset="0"/>
                <a:cs typeface="Sofia Pro Extra Light" charset="0"/>
              </a:defRPr>
            </a:lvl4pPr>
            <a:lvl5pPr>
              <a:defRPr sz="4400" b="0" i="0" cap="all" baseline="0">
                <a:solidFill>
                  <a:schemeClr val="bg1"/>
                </a:solidFill>
                <a:latin typeface="Sofia Pro Extra Light" charset="0"/>
                <a:ea typeface="Sofia Pro Extra Light" charset="0"/>
                <a:cs typeface="Sofia Pro Extra Light" charset="0"/>
              </a:defRPr>
            </a:lvl5pPr>
          </a:lstStyle>
          <a:p>
            <a:pPr lvl="0"/>
            <a:r>
              <a:rPr lang="zh-CN" altLang="en-US" dirty="0"/>
              <a:t>标题 </a:t>
            </a:r>
            <a:r>
              <a:rPr lang="en-US" dirty="0"/>
              <a:t>HEADER</a:t>
            </a:r>
          </a:p>
        </p:txBody>
      </p:sp>
      <p:sp>
        <p:nvSpPr>
          <p:cNvPr id="13" name="文本占位符 2"/>
          <p:cNvSpPr>
            <a:spLocks noGrp="1"/>
          </p:cNvSpPr>
          <p:nvPr>
            <p:ph type="body" sz="quarter" idx="13" hasCustomPrompt="1"/>
          </p:nvPr>
        </p:nvSpPr>
        <p:spPr>
          <a:xfrm>
            <a:off x="11001829" y="6538556"/>
            <a:ext cx="676824" cy="257838"/>
          </a:xfrm>
          <a:prstGeom prst="rect">
            <a:avLst/>
          </a:prstGeom>
        </p:spPr>
        <p:txBody>
          <a:bodyPr/>
          <a:lstStyle>
            <a:lvl1pPr marL="0" indent="0" algn="ctr">
              <a:buNone/>
              <a:defRPr sz="1200">
                <a:solidFill>
                  <a:schemeClr val="tx1"/>
                </a:solidFill>
                <a:latin typeface="Arial" panose="020B0604020202020204" pitchFamily="34" charset="0"/>
                <a:cs typeface="Arial" panose="020B0604020202020204" pitchFamily="34" charset="0"/>
              </a:defRPr>
            </a:lvl1pPr>
          </a:lstStyle>
          <a:p>
            <a:pPr lvl="0"/>
            <a:r>
              <a:rPr lang="en-US" altLang="zh-CN" dirty="0"/>
              <a:t>page</a:t>
            </a:r>
            <a:endParaRPr lang="zh-CN" altLang="en-US" dirty="0"/>
          </a:p>
        </p:txBody>
      </p:sp>
    </p:spTree>
    <p:extLst>
      <p:ext uri="{BB962C8B-B14F-4D97-AF65-F5344CB8AC3E}">
        <p14:creationId xmlns:p14="http://schemas.microsoft.com/office/powerpoint/2010/main" val="1620002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垂直排列标题与&#10;文本">
    <p:bg>
      <p:bgPr>
        <a:solidFill>
          <a:schemeClr val="tx1"/>
        </a:solidFill>
        <a:effectLst/>
      </p:bgPr>
    </p:bg>
    <p:spTree>
      <p:nvGrpSpPr>
        <p:cNvPr id="1" name=""/>
        <p:cNvGrpSpPr/>
        <p:nvPr/>
      </p:nvGrpSpPr>
      <p:grpSpPr>
        <a:xfrm>
          <a:off x="0" y="0"/>
          <a:ext cx="0" cy="0"/>
          <a:chOff x="0" y="0"/>
          <a:chExt cx="0" cy="0"/>
        </a:xfrm>
      </p:grpSpPr>
      <p:sp>
        <p:nvSpPr>
          <p:cNvPr id="7" name="Platshållare för text 33"/>
          <p:cNvSpPr>
            <a:spLocks noGrp="1"/>
          </p:cNvSpPr>
          <p:nvPr>
            <p:ph type="body" sz="quarter" idx="14" hasCustomPrompt="1"/>
          </p:nvPr>
        </p:nvSpPr>
        <p:spPr>
          <a:xfrm>
            <a:off x="806183" y="2946968"/>
            <a:ext cx="10263430" cy="481084"/>
          </a:xfrm>
          <a:prstGeom prst="rect">
            <a:avLst/>
          </a:prstGeom>
        </p:spPr>
        <p:txBody>
          <a:bodyPr>
            <a:noAutofit/>
          </a:bodyPr>
          <a:lstStyle>
            <a:lvl1pPr marL="0" indent="0">
              <a:lnSpc>
                <a:spcPct val="100000"/>
              </a:lnSpc>
              <a:buNone/>
              <a:defRPr sz="1600" b="0" i="0" cap="all" spc="300" baseline="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a:defRPr sz="1400"/>
            </a:lvl2pPr>
            <a:lvl3pPr>
              <a:defRPr sz="1400"/>
            </a:lvl3pPr>
            <a:lvl4pPr>
              <a:defRPr sz="1400"/>
            </a:lvl4pPr>
            <a:lvl5pPr>
              <a:defRPr sz="1400"/>
            </a:lvl5pPr>
          </a:lstStyle>
          <a:p>
            <a:pPr lvl="0"/>
            <a:r>
              <a:rPr lang="zh-CN" altLang="en-US" dirty="0"/>
              <a:t>副标题 </a:t>
            </a:r>
            <a:r>
              <a:rPr lang="en-US" dirty="0"/>
              <a:t>SUB-HEADER</a:t>
            </a:r>
          </a:p>
        </p:txBody>
      </p:sp>
      <p:sp>
        <p:nvSpPr>
          <p:cNvPr id="9" name="文本占位符 5"/>
          <p:cNvSpPr>
            <a:spLocks noGrp="1"/>
          </p:cNvSpPr>
          <p:nvPr>
            <p:ph type="body" sz="quarter" idx="16" hasCustomPrompt="1"/>
          </p:nvPr>
        </p:nvSpPr>
        <p:spPr>
          <a:xfrm>
            <a:off x="806768" y="1343025"/>
            <a:ext cx="10263187" cy="1454150"/>
          </a:xfrm>
          <a:prstGeom prst="rect">
            <a:avLst/>
          </a:prstGeom>
        </p:spPr>
        <p:txBody>
          <a:bodyPr anchor="b"/>
          <a:lstStyle>
            <a:lvl1pPr marL="0" indent="0">
              <a:buNone/>
              <a:defRPr sz="4000" b="1" spc="300" baseline="0">
                <a:solidFill>
                  <a:schemeClr val="bg1"/>
                </a:solidFill>
                <a:latin typeface="Arial" panose="020B0604020202020204" pitchFamily="34" charset="0"/>
                <a:ea typeface="微软雅黑" panose="020B0503020204020204" pitchFamily="34" charset="-122"/>
                <a:cs typeface="Arial" panose="020B0604020202020204" pitchFamily="34" charset="0"/>
              </a:defRPr>
            </a:lvl1pPr>
          </a:lstStyle>
          <a:p>
            <a:pPr lvl="0"/>
            <a:r>
              <a:rPr lang="zh-CN" altLang="en-US" dirty="0"/>
              <a:t>标</a:t>
            </a:r>
            <a:r>
              <a:rPr lang="en-US" altLang="zh-CN" dirty="0"/>
              <a:t> </a:t>
            </a:r>
            <a:r>
              <a:rPr lang="zh-CN" altLang="en-US" dirty="0"/>
              <a:t>题 </a:t>
            </a:r>
            <a:r>
              <a:rPr lang="en-US" altLang="zh-CN" dirty="0"/>
              <a:t>PRESENTATION TITLE</a:t>
            </a:r>
            <a:endParaRPr lang="zh-CN" altLang="en-US" dirty="0"/>
          </a:p>
        </p:txBody>
      </p:sp>
      <p:sp>
        <p:nvSpPr>
          <p:cNvPr id="14" name="Platshållare för text 2"/>
          <p:cNvSpPr>
            <a:spLocks noGrp="1"/>
          </p:cNvSpPr>
          <p:nvPr>
            <p:ph type="body" sz="quarter" idx="10" hasCustomPrompt="1"/>
          </p:nvPr>
        </p:nvSpPr>
        <p:spPr>
          <a:xfrm>
            <a:off x="806183" y="3615152"/>
            <a:ext cx="1743373" cy="382923"/>
          </a:xfrm>
          <a:prstGeom prst="rect">
            <a:avLst/>
          </a:prstGeom>
        </p:spPr>
        <p:txBody>
          <a:bodyPr/>
          <a:lstStyle>
            <a:lvl1pPr marL="0" indent="0">
              <a:buNone/>
              <a:defRPr sz="800">
                <a:solidFill>
                  <a:schemeClr val="bg1"/>
                </a:solidFill>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a:t>姓名  </a:t>
            </a:r>
            <a:r>
              <a:rPr lang="en-US" dirty="0"/>
              <a:t>PRESENTER NAME</a:t>
            </a:r>
          </a:p>
        </p:txBody>
      </p:sp>
      <p:sp>
        <p:nvSpPr>
          <p:cNvPr id="15" name="Platshållare för text 3"/>
          <p:cNvSpPr>
            <a:spLocks noGrp="1"/>
          </p:cNvSpPr>
          <p:nvPr>
            <p:ph type="body" sz="quarter" idx="11" hasCustomPrompt="1"/>
          </p:nvPr>
        </p:nvSpPr>
        <p:spPr>
          <a:xfrm>
            <a:off x="3646202" y="3615152"/>
            <a:ext cx="1743373" cy="382923"/>
          </a:xfrm>
          <a:prstGeom prst="rect">
            <a:avLst/>
          </a:prstGeom>
        </p:spPr>
        <p:txBody>
          <a:bodyPr/>
          <a:lstStyle>
            <a:lvl1pPr marL="0" indent="0">
              <a:buNone/>
              <a:defRPr sz="800">
                <a:solidFill>
                  <a:schemeClr val="bg1"/>
                </a:solidFill>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a:t>部门  </a:t>
            </a:r>
            <a:r>
              <a:rPr lang="en-US" dirty="0"/>
              <a:t>DEPARTMENT</a:t>
            </a:r>
          </a:p>
        </p:txBody>
      </p:sp>
      <p:sp>
        <p:nvSpPr>
          <p:cNvPr id="16" name="Platshållare för text 4"/>
          <p:cNvSpPr>
            <a:spLocks noGrp="1"/>
          </p:cNvSpPr>
          <p:nvPr>
            <p:ph type="body" sz="quarter" idx="12" hasCustomPrompt="1"/>
          </p:nvPr>
        </p:nvSpPr>
        <p:spPr>
          <a:xfrm>
            <a:off x="6486221" y="3615152"/>
            <a:ext cx="1743373" cy="382923"/>
          </a:xfrm>
          <a:prstGeom prst="rect">
            <a:avLst/>
          </a:prstGeom>
        </p:spPr>
        <p:txBody>
          <a:bodyPr/>
          <a:lstStyle>
            <a:lvl1pPr marL="0" indent="0">
              <a:buNone/>
              <a:defRPr sz="800">
                <a:solidFill>
                  <a:schemeClr val="bg1"/>
                </a:solidFill>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a:t>日期 </a:t>
            </a:r>
            <a:r>
              <a:rPr lang="en-US" altLang="zh-CN" dirty="0"/>
              <a:t>DATE YYY-MM-DD</a:t>
            </a:r>
            <a:endParaRPr lang="en-US" dirty="0"/>
          </a:p>
        </p:txBody>
      </p:sp>
      <p:sp>
        <p:nvSpPr>
          <p:cNvPr id="17" name="Platshållare för text 5"/>
          <p:cNvSpPr>
            <a:spLocks noGrp="1"/>
          </p:cNvSpPr>
          <p:nvPr>
            <p:ph type="body" sz="quarter" idx="13" hasCustomPrompt="1"/>
          </p:nvPr>
        </p:nvSpPr>
        <p:spPr>
          <a:xfrm>
            <a:off x="9326240" y="3615152"/>
            <a:ext cx="1743373" cy="382923"/>
          </a:xfrm>
          <a:prstGeom prst="rect">
            <a:avLst/>
          </a:prstGeom>
        </p:spPr>
        <p:txBody>
          <a:bodyPr/>
          <a:lstStyle>
            <a:lvl1pPr marL="0" indent="0">
              <a:buNone/>
              <a:defRPr sz="800">
                <a:solidFill>
                  <a:schemeClr val="bg1"/>
                </a:solidFill>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a:t>版本 </a:t>
            </a:r>
            <a:r>
              <a:rPr lang="en-US" altLang="zh-CN" dirty="0"/>
              <a:t>VERSION</a:t>
            </a:r>
            <a:endParaRPr lang="en-US" dirty="0"/>
          </a:p>
        </p:txBody>
      </p:sp>
      <p:sp>
        <p:nvSpPr>
          <p:cNvPr id="10" name="任意形状 3"/>
          <p:cNvSpPr/>
          <p:nvPr userDrawn="1"/>
        </p:nvSpPr>
        <p:spPr>
          <a:xfrm>
            <a:off x="370378" y="2202533"/>
            <a:ext cx="436390" cy="554002"/>
          </a:xfrm>
          <a:custGeom>
            <a:avLst/>
            <a:gdLst>
              <a:gd name="connsiteX0" fmla="*/ 398696 w 611045"/>
              <a:gd name="connsiteY0" fmla="*/ 0 h 775723"/>
              <a:gd name="connsiteX1" fmla="*/ 611045 w 611045"/>
              <a:gd name="connsiteY1" fmla="*/ 0 h 775723"/>
              <a:gd name="connsiteX2" fmla="*/ 95341 w 611045"/>
              <a:gd name="connsiteY2" fmla="*/ 775723 h 775723"/>
              <a:gd name="connsiteX3" fmla="*/ 0 w 611045"/>
              <a:gd name="connsiteY3" fmla="*/ 572041 h 775723"/>
              <a:gd name="connsiteX4" fmla="*/ 398696 w 611045"/>
              <a:gd name="connsiteY4" fmla="*/ 0 h 775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045" h="775723">
                <a:moveTo>
                  <a:pt x="398696" y="0"/>
                </a:moveTo>
                <a:lnTo>
                  <a:pt x="611045" y="0"/>
                </a:lnTo>
                <a:lnTo>
                  <a:pt x="95341" y="775723"/>
                </a:lnTo>
                <a:lnTo>
                  <a:pt x="0" y="572041"/>
                </a:lnTo>
                <a:lnTo>
                  <a:pt x="398696" y="0"/>
                </a:lnTo>
                <a:close/>
              </a:path>
            </a:pathLst>
          </a:custGeom>
          <a:solidFill>
            <a:srgbClr val="EDE91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prstClr val="white"/>
              </a:solidFill>
            </a:endParaRPr>
          </a:p>
        </p:txBody>
      </p:sp>
    </p:spTree>
    <p:extLst>
      <p:ext uri="{BB962C8B-B14F-4D97-AF65-F5344CB8AC3E}">
        <p14:creationId xmlns:p14="http://schemas.microsoft.com/office/powerpoint/2010/main" val="1642963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tx1"/>
        </a:solidFill>
        <a:effectLst/>
      </p:bgPr>
    </p:bg>
    <p:spTree>
      <p:nvGrpSpPr>
        <p:cNvPr id="1" name=""/>
        <p:cNvGrpSpPr/>
        <p:nvPr/>
      </p:nvGrpSpPr>
      <p:grpSpPr>
        <a:xfrm>
          <a:off x="0" y="0"/>
          <a:ext cx="0" cy="0"/>
          <a:chOff x="0" y="0"/>
          <a:chExt cx="0" cy="0"/>
        </a:xfrm>
      </p:grpSpPr>
      <p:sp>
        <p:nvSpPr>
          <p:cNvPr id="4" name="textruta 2"/>
          <p:cNvSpPr txBox="1"/>
          <p:nvPr userDrawn="1"/>
        </p:nvSpPr>
        <p:spPr>
          <a:xfrm>
            <a:off x="227013" y="2562202"/>
            <a:ext cx="11737974"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6600" b="0" i="0" spc="200" baseline="0" dirty="0">
                <a:solidFill>
                  <a:schemeClr val="bg1"/>
                </a:solidFill>
                <a:latin typeface="Arial Black" panose="020B0A04020102020204" pitchFamily="34" charset="0"/>
                <a:ea typeface="Sofia Pro Extra Light" charset="0"/>
                <a:cs typeface="Sofia Pro Extra Light" charset="0"/>
              </a:rPr>
              <a:t>THANK YOU</a:t>
            </a:r>
          </a:p>
        </p:txBody>
      </p:sp>
    </p:spTree>
    <p:extLst>
      <p:ext uri="{BB962C8B-B14F-4D97-AF65-F5344CB8AC3E}">
        <p14:creationId xmlns:p14="http://schemas.microsoft.com/office/powerpoint/2010/main" val="427007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5" name="Platshållare för text 6"/>
          <p:cNvSpPr>
            <a:spLocks noGrp="1"/>
          </p:cNvSpPr>
          <p:nvPr>
            <p:ph type="body" sz="quarter" idx="11" hasCustomPrompt="1"/>
          </p:nvPr>
        </p:nvSpPr>
        <p:spPr>
          <a:xfrm>
            <a:off x="356939" y="235384"/>
            <a:ext cx="10062408" cy="503477"/>
          </a:xfrm>
          <a:prstGeom prst="rect">
            <a:avLst/>
          </a:prstGeom>
        </p:spPr>
        <p:txBody>
          <a:bodyPr/>
          <a:lstStyle>
            <a:lvl1pPr marL="0" indent="0" algn="l">
              <a:buNone/>
              <a:defRPr sz="3600" b="0" i="0" cap="all" spc="300" baseline="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a:defRPr sz="4400" b="0" i="0" cap="all" baseline="0">
                <a:solidFill>
                  <a:schemeClr val="bg1"/>
                </a:solidFill>
                <a:latin typeface="Sofia Pro Extra Light" charset="0"/>
                <a:ea typeface="Sofia Pro Extra Light" charset="0"/>
                <a:cs typeface="Sofia Pro Extra Light" charset="0"/>
              </a:defRPr>
            </a:lvl2pPr>
            <a:lvl3pPr>
              <a:defRPr sz="4400" b="0" i="0" cap="all" baseline="0">
                <a:solidFill>
                  <a:schemeClr val="bg1"/>
                </a:solidFill>
                <a:latin typeface="Sofia Pro Extra Light" charset="0"/>
                <a:ea typeface="Sofia Pro Extra Light" charset="0"/>
                <a:cs typeface="Sofia Pro Extra Light" charset="0"/>
              </a:defRPr>
            </a:lvl3pPr>
            <a:lvl4pPr>
              <a:defRPr sz="4400" b="0" i="0" cap="all" baseline="0">
                <a:solidFill>
                  <a:schemeClr val="bg1"/>
                </a:solidFill>
                <a:latin typeface="Sofia Pro Extra Light" charset="0"/>
                <a:ea typeface="Sofia Pro Extra Light" charset="0"/>
                <a:cs typeface="Sofia Pro Extra Light" charset="0"/>
              </a:defRPr>
            </a:lvl4pPr>
            <a:lvl5pPr>
              <a:defRPr sz="4400" b="0" i="0" cap="all" baseline="0">
                <a:solidFill>
                  <a:schemeClr val="bg1"/>
                </a:solidFill>
                <a:latin typeface="Sofia Pro Extra Light" charset="0"/>
                <a:ea typeface="Sofia Pro Extra Light" charset="0"/>
                <a:cs typeface="Sofia Pro Extra Light" charset="0"/>
              </a:defRPr>
            </a:lvl5pPr>
          </a:lstStyle>
          <a:p>
            <a:pPr lvl="0"/>
            <a:r>
              <a:rPr lang="zh-CN" altLang="en-US" dirty="0"/>
              <a:t>标题 </a:t>
            </a:r>
            <a:r>
              <a:rPr lang="en-US" dirty="0"/>
              <a:t>HEADER</a:t>
            </a:r>
          </a:p>
        </p:txBody>
      </p:sp>
    </p:spTree>
    <p:extLst>
      <p:ext uri="{BB962C8B-B14F-4D97-AF65-F5344CB8AC3E}">
        <p14:creationId xmlns:p14="http://schemas.microsoft.com/office/powerpoint/2010/main" val="3289142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垂直排列标题与&#10;文本">
    <p:spTree>
      <p:nvGrpSpPr>
        <p:cNvPr id="1" name=""/>
        <p:cNvGrpSpPr/>
        <p:nvPr/>
      </p:nvGrpSpPr>
      <p:grpSpPr>
        <a:xfrm>
          <a:off x="0" y="0"/>
          <a:ext cx="0" cy="0"/>
          <a:chOff x="0" y="0"/>
          <a:chExt cx="0" cy="0"/>
        </a:xfrm>
      </p:grpSpPr>
      <p:sp>
        <p:nvSpPr>
          <p:cNvPr id="5" name="图片占位符 3"/>
          <p:cNvSpPr>
            <a:spLocks noGrp="1"/>
          </p:cNvSpPr>
          <p:nvPr>
            <p:ph type="pic" sz="quarter" idx="12"/>
          </p:nvPr>
        </p:nvSpPr>
        <p:spPr>
          <a:xfrm>
            <a:off x="5312228" y="1253338"/>
            <a:ext cx="6366425" cy="4668112"/>
          </a:xfrm>
          <a:prstGeom prst="rect">
            <a:avLst/>
          </a:prstGeom>
        </p:spPr>
        <p:txBody>
          <a:bodyPr/>
          <a:lstStyle>
            <a:lvl1pPr marL="0" indent="0">
              <a:buNone/>
              <a:defRPr sz="1800" spc="300">
                <a:solidFill>
                  <a:schemeClr val="tx1"/>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Platshållare för text 4"/>
          <p:cNvSpPr>
            <a:spLocks noGrp="1"/>
          </p:cNvSpPr>
          <p:nvPr>
            <p:ph type="body" sz="quarter" idx="10" hasCustomPrompt="1"/>
          </p:nvPr>
        </p:nvSpPr>
        <p:spPr>
          <a:xfrm>
            <a:off x="522515" y="1270001"/>
            <a:ext cx="4615541" cy="2634342"/>
          </a:xfrm>
          <a:prstGeom prst="rect">
            <a:avLst/>
          </a:prstGeom>
        </p:spPr>
        <p:txBody>
          <a:bodyPr anchor="t" anchorCtr="0"/>
          <a:lstStyle>
            <a:lvl1pPr marL="0" indent="0" algn="l">
              <a:lnSpc>
                <a:spcPts val="3000"/>
              </a:lnSpc>
              <a:buFont typeface="Arial" panose="020B0604020202020204" pitchFamily="34" charset="0"/>
              <a:buNone/>
              <a:defRPr sz="1800" spc="300" baseline="0">
                <a:solidFill>
                  <a:schemeClr val="tx1"/>
                </a:solidFill>
                <a:latin typeface="微软雅黑" panose="020B0503020204020204" pitchFamily="34" charset="-122"/>
                <a:ea typeface="微软雅黑" panose="020B0503020204020204" pitchFamily="34" charset="-122"/>
              </a:defRPr>
            </a:lvl1pPr>
          </a:lstStyle>
          <a:p>
            <a:pPr lvl="0"/>
            <a:r>
              <a:rPr lang="zh-CN" altLang="en-US" dirty="0"/>
              <a:t>内文</a:t>
            </a:r>
            <a:endParaRPr lang="en-US" dirty="0"/>
          </a:p>
        </p:txBody>
      </p:sp>
      <p:sp>
        <p:nvSpPr>
          <p:cNvPr id="7" name="Platshållare för text 4"/>
          <p:cNvSpPr>
            <a:spLocks noGrp="1"/>
          </p:cNvSpPr>
          <p:nvPr>
            <p:ph type="body" sz="quarter" idx="14" hasCustomPrompt="1"/>
          </p:nvPr>
        </p:nvSpPr>
        <p:spPr>
          <a:xfrm>
            <a:off x="522515" y="4122057"/>
            <a:ext cx="4615541" cy="1816056"/>
          </a:xfrm>
          <a:prstGeom prst="rect">
            <a:avLst/>
          </a:prstGeom>
        </p:spPr>
        <p:txBody>
          <a:bodyPr anchor="t" anchorCtr="0"/>
          <a:lstStyle>
            <a:lvl1pPr marL="0" indent="0" algn="l">
              <a:lnSpc>
                <a:spcPts val="3000"/>
              </a:lnSpc>
              <a:buFont typeface="Arial" panose="020B0604020202020204" pitchFamily="34" charset="0"/>
              <a:buNone/>
              <a:defRPr sz="1800" spc="300" baseline="0">
                <a:solidFill>
                  <a:schemeClr val="tx1"/>
                </a:solidFill>
                <a:latin typeface="微软雅黑" panose="020B0503020204020204" pitchFamily="34" charset="-122"/>
                <a:ea typeface="微软雅黑" panose="020B0503020204020204" pitchFamily="34" charset="-122"/>
              </a:defRPr>
            </a:lvl1pPr>
          </a:lstStyle>
          <a:p>
            <a:pPr lvl="0"/>
            <a:r>
              <a:rPr lang="zh-CN" altLang="en-US" dirty="0"/>
              <a:t>内文</a:t>
            </a:r>
            <a:endParaRPr lang="en-US" dirty="0"/>
          </a:p>
        </p:txBody>
      </p:sp>
      <p:sp>
        <p:nvSpPr>
          <p:cNvPr id="8" name="Platshållare för text 6"/>
          <p:cNvSpPr>
            <a:spLocks noGrp="1"/>
          </p:cNvSpPr>
          <p:nvPr>
            <p:ph type="body" sz="quarter" idx="11" hasCustomPrompt="1"/>
          </p:nvPr>
        </p:nvSpPr>
        <p:spPr>
          <a:xfrm>
            <a:off x="513349" y="487123"/>
            <a:ext cx="4624707" cy="503477"/>
          </a:xfrm>
          <a:prstGeom prst="rect">
            <a:avLst/>
          </a:prstGeom>
        </p:spPr>
        <p:txBody>
          <a:bodyPr/>
          <a:lstStyle>
            <a:lvl1pPr marL="0" indent="0" algn="l">
              <a:buNone/>
              <a:defRPr sz="3600" b="0" i="0" cap="all" spc="300" baseline="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a:defRPr sz="4400" b="0" i="0" cap="all" baseline="0">
                <a:solidFill>
                  <a:schemeClr val="bg1"/>
                </a:solidFill>
                <a:latin typeface="Sofia Pro Extra Light" charset="0"/>
                <a:ea typeface="Sofia Pro Extra Light" charset="0"/>
                <a:cs typeface="Sofia Pro Extra Light" charset="0"/>
              </a:defRPr>
            </a:lvl2pPr>
            <a:lvl3pPr>
              <a:defRPr sz="4400" b="0" i="0" cap="all" baseline="0">
                <a:solidFill>
                  <a:schemeClr val="bg1"/>
                </a:solidFill>
                <a:latin typeface="Sofia Pro Extra Light" charset="0"/>
                <a:ea typeface="Sofia Pro Extra Light" charset="0"/>
                <a:cs typeface="Sofia Pro Extra Light" charset="0"/>
              </a:defRPr>
            </a:lvl3pPr>
            <a:lvl4pPr>
              <a:defRPr sz="4400" b="0" i="0" cap="all" baseline="0">
                <a:solidFill>
                  <a:schemeClr val="bg1"/>
                </a:solidFill>
                <a:latin typeface="Sofia Pro Extra Light" charset="0"/>
                <a:ea typeface="Sofia Pro Extra Light" charset="0"/>
                <a:cs typeface="Sofia Pro Extra Light" charset="0"/>
              </a:defRPr>
            </a:lvl4pPr>
            <a:lvl5pPr>
              <a:defRPr sz="4400" b="0" i="0" cap="all" baseline="0">
                <a:solidFill>
                  <a:schemeClr val="bg1"/>
                </a:solidFill>
                <a:latin typeface="Sofia Pro Extra Light" charset="0"/>
                <a:ea typeface="Sofia Pro Extra Light" charset="0"/>
                <a:cs typeface="Sofia Pro Extra Light" charset="0"/>
              </a:defRPr>
            </a:lvl5pPr>
          </a:lstStyle>
          <a:p>
            <a:pPr lvl="0"/>
            <a:r>
              <a:rPr lang="zh-CN" altLang="en-US" dirty="0"/>
              <a:t>标题 </a:t>
            </a:r>
            <a:r>
              <a:rPr lang="en-US" dirty="0"/>
              <a:t>HEADER</a:t>
            </a:r>
          </a:p>
        </p:txBody>
      </p:sp>
    </p:spTree>
    <p:extLst>
      <p:ext uri="{BB962C8B-B14F-4D97-AF65-F5344CB8AC3E}">
        <p14:creationId xmlns:p14="http://schemas.microsoft.com/office/powerpoint/2010/main" val="41850139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pic>
        <p:nvPicPr>
          <p:cNvPr id="7" name="Picture 4" descr="services_footer_white_2.jpg"/>
          <p:cNvPicPr>
            <a:picLocks noChangeAspect="1"/>
          </p:cNvPicPr>
          <p:nvPr userDrawn="1"/>
        </p:nvPicPr>
        <p:blipFill>
          <a:blip r:embed="rId2"/>
          <a:srcRect/>
          <a:stretch>
            <a:fillRect/>
          </a:stretch>
        </p:blipFill>
        <p:spPr bwMode="auto">
          <a:xfrm>
            <a:off x="9683098" y="6467477"/>
            <a:ext cx="1973777" cy="314325"/>
          </a:xfrm>
          <a:prstGeom prst="rect">
            <a:avLst/>
          </a:prstGeom>
          <a:noFill/>
          <a:ln w="9525">
            <a:noFill/>
            <a:miter lim="800000"/>
            <a:headEnd/>
            <a:tailEnd/>
          </a:ln>
        </p:spPr>
      </p:pic>
      <p:sp>
        <p:nvSpPr>
          <p:cNvPr id="9" name="TextBox 5"/>
          <p:cNvSpPr txBox="1">
            <a:spLocks noChangeArrowheads="1"/>
          </p:cNvSpPr>
          <p:nvPr userDrawn="1"/>
        </p:nvSpPr>
        <p:spPr bwMode="auto">
          <a:xfrm>
            <a:off x="11047115" y="6172200"/>
            <a:ext cx="609759" cy="196208"/>
          </a:xfrm>
          <a:prstGeom prst="rect">
            <a:avLst/>
          </a:prstGeom>
          <a:noFill/>
          <a:ln w="9525">
            <a:noFill/>
            <a:miter lim="800000"/>
            <a:headEnd/>
            <a:tailEnd/>
          </a:ln>
        </p:spPr>
        <p:txBody>
          <a:bodyPr>
            <a:spAutoFit/>
          </a:bodyPr>
          <a:lstStyle/>
          <a:p>
            <a:pPr algn="r"/>
            <a:fld id="{F962E0AF-7428-4380-B442-670E23134EBA}" type="slidenum">
              <a:rPr lang="en-US" altLang="zh-CN" sz="675">
                <a:solidFill>
                  <a:srgbClr val="7F7F7F"/>
                </a:solidFill>
                <a:latin typeface="Verdana" pitchFamily="34" charset="0"/>
              </a:rPr>
              <a:pPr algn="r"/>
              <a:t>‹#›</a:t>
            </a:fld>
            <a:endParaRPr lang="en-US" altLang="zh-CN" sz="675">
              <a:solidFill>
                <a:srgbClr val="7F7F7F"/>
              </a:solidFill>
              <a:latin typeface="Verdana" pitchFamily="34" charset="0"/>
            </a:endParaRPr>
          </a:p>
        </p:txBody>
      </p:sp>
      <p:pic>
        <p:nvPicPr>
          <p:cNvPr id="10" name="Picture 2" descr="C:\Users\victor.melniciuc\Desktop\==Work\MCS BOM\ppt\JPEGs (ready)\AllUp.png"/>
          <p:cNvPicPr>
            <a:picLocks noChangeAspect="1" noChangeArrowheads="1"/>
          </p:cNvPicPr>
          <p:nvPr userDrawn="1"/>
        </p:nvPicPr>
        <p:blipFill>
          <a:blip r:embed="rId3"/>
          <a:srcRect/>
          <a:stretch>
            <a:fillRect/>
          </a:stretch>
        </p:blipFill>
        <p:spPr bwMode="auto">
          <a:xfrm>
            <a:off x="609600" y="6578526"/>
            <a:ext cx="3047207" cy="84138"/>
          </a:xfrm>
          <a:prstGeom prst="rect">
            <a:avLst/>
          </a:prstGeom>
          <a:noFill/>
          <a:ln w="9525">
            <a:noFill/>
            <a:miter lim="800000"/>
            <a:headEnd/>
            <a:tailEnd/>
          </a:ln>
        </p:spPr>
      </p:pic>
      <p:sp>
        <p:nvSpPr>
          <p:cNvPr id="2" name="Title 1"/>
          <p:cNvSpPr>
            <a:spLocks noGrp="1"/>
          </p:cNvSpPr>
          <p:nvPr>
            <p:ph type="title"/>
          </p:nvPr>
        </p:nvSpPr>
        <p:spPr>
          <a:xfrm>
            <a:off x="609600" y="274638"/>
            <a:ext cx="10972800" cy="498598"/>
          </a:xfrm>
          <a:prstGeom prst="rect">
            <a:avLst/>
          </a:prstGeom>
        </p:spPr>
        <p:txBody>
          <a:bodyPr/>
          <a:lstStyle>
            <a:lvl1pPr algn="l" defTabSz="685955" rtl="0" eaLnBrk="1" latinLnBrk="0" hangingPunct="1">
              <a:lnSpc>
                <a:spcPct val="90000"/>
              </a:lnSpc>
              <a:spcBef>
                <a:spcPct val="0"/>
              </a:spcBef>
              <a:buNone/>
              <a:defRPr lang="en-US" sz="2701" b="0" kern="1200" cap="none" spc="-75" baseline="0" dirty="0" smtClean="0">
                <a:ln w="3175">
                  <a:noFill/>
                </a:ln>
                <a:solidFill>
                  <a:schemeClr val="tx1">
                    <a:lumMod val="75000"/>
                    <a:lumOff val="25000"/>
                  </a:schemeClr>
                </a:solidFill>
                <a:effectLst/>
                <a:latin typeface="Microsoft YaHei" panose="020B0503020204020204" pitchFamily="34" charset="-122"/>
                <a:ea typeface="Microsoft YaHei" panose="020B0503020204020204" pitchFamily="34" charset="-122"/>
                <a:cs typeface="Verdana" pitchFamily="34" charset="0"/>
              </a:defRPr>
            </a:lvl1pPr>
          </a:lstStyle>
          <a:p>
            <a:r>
              <a:rPr lang="en-US" dirty="0"/>
              <a:t>Click to edit Master title style</a:t>
            </a:r>
          </a:p>
        </p:txBody>
      </p:sp>
    </p:spTree>
    <p:extLst>
      <p:ext uri="{BB962C8B-B14F-4D97-AF65-F5344CB8AC3E}">
        <p14:creationId xmlns:p14="http://schemas.microsoft.com/office/powerpoint/2010/main" val="2901307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标题">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5231904" y="6480720"/>
            <a:ext cx="1632181" cy="404664"/>
          </a:xfrm>
          <a:prstGeom prst="rect">
            <a:avLst/>
          </a:prstGeom>
        </p:spPr>
        <p:txBody>
          <a:bodyPr/>
          <a:lstStyle/>
          <a:p>
            <a:fld id="{22A671B8-27BE-4AFD-B452-D8D56EC7B929}" type="slidenum">
              <a:rPr lang="zh-CN" altLang="en-US" smtClean="0">
                <a:solidFill>
                  <a:prstClr val="black">
                    <a:lumMod val="85000"/>
                    <a:lumOff val="15000"/>
                  </a:prstClr>
                </a:solidFill>
              </a:rPr>
              <a:pPr/>
              <a:t>‹#›</a:t>
            </a:fld>
            <a:endParaRPr lang="zh-CN" altLang="en-US" dirty="0">
              <a:solidFill>
                <a:prstClr val="black">
                  <a:lumMod val="85000"/>
                  <a:lumOff val="15000"/>
                </a:prstClr>
              </a:solidFill>
            </a:endParaRPr>
          </a:p>
        </p:txBody>
      </p:sp>
      <p:sp>
        <p:nvSpPr>
          <p:cNvPr id="12" name="标题 11"/>
          <p:cNvSpPr>
            <a:spLocks noGrp="1"/>
          </p:cNvSpPr>
          <p:nvPr>
            <p:ph type="title"/>
          </p:nvPr>
        </p:nvSpPr>
        <p:spPr>
          <a:xfrm>
            <a:off x="623392" y="0"/>
            <a:ext cx="8064896" cy="630000"/>
          </a:xfrm>
          <a:prstGeom prst="rect">
            <a:avLst/>
          </a:prstGeom>
        </p:spPr>
        <p:txBody>
          <a:bodyPr anchor="ctr"/>
          <a:lstStyle/>
          <a:p>
            <a:r>
              <a:rPr lang="zh-CN" altLang="en-US"/>
              <a:t>单击此处编辑母版标题样式</a:t>
            </a:r>
          </a:p>
        </p:txBody>
      </p:sp>
    </p:spTree>
    <p:extLst>
      <p:ext uri="{BB962C8B-B14F-4D97-AF65-F5344CB8AC3E}">
        <p14:creationId xmlns:p14="http://schemas.microsoft.com/office/powerpoint/2010/main" val="36154686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Page (Building) empty">
    <p:spTree>
      <p:nvGrpSpPr>
        <p:cNvPr id="1" name=""/>
        <p:cNvGrpSpPr/>
        <p:nvPr/>
      </p:nvGrpSpPr>
      <p:grpSpPr>
        <a:xfrm>
          <a:off x="0" y="0"/>
          <a:ext cx="0" cy="0"/>
          <a:chOff x="0" y="0"/>
          <a:chExt cx="0" cy="0"/>
        </a:xfrm>
      </p:grpSpPr>
      <p:pic>
        <p:nvPicPr>
          <p:cNvPr id="12" name="Picture 2"/>
          <p:cNvPicPr>
            <a:picLocks noChangeAspect="1" noChangeArrowheads="1"/>
          </p:cNvPicPr>
          <p:nvPr userDrawn="1">
            <p:custDataLst>
              <p:tags r:id="rId1"/>
            </p:custDataLst>
          </p:nvPr>
        </p:nvPicPr>
        <p:blipFill>
          <a:blip r:embed="rId4">
            <a:extLst>
              <a:ext uri="{28A0092B-C50C-407E-A947-70E740481C1C}">
                <a14:useLocalDpi xmlns:a14="http://schemas.microsoft.com/office/drawing/2010/main"/>
              </a:ext>
            </a:extLst>
          </a:blip>
          <a:stretch>
            <a:fillRect/>
          </a:stretch>
        </p:blipFill>
        <p:spPr bwMode="auto">
          <a:xfrm>
            <a:off x="531951" y="1920908"/>
            <a:ext cx="11660048" cy="4266619"/>
          </a:xfrm>
          <a:prstGeom prst="rect">
            <a:avLst/>
          </a:prstGeom>
          <a:noFill/>
        </p:spPr>
      </p:pic>
      <p:sp>
        <p:nvSpPr>
          <p:cNvPr id="30" name="Title 1"/>
          <p:cNvSpPr>
            <a:spLocks noGrp="1"/>
          </p:cNvSpPr>
          <p:nvPr>
            <p:ph type="title" hasCustomPrompt="1"/>
          </p:nvPr>
        </p:nvSpPr>
        <p:spPr>
          <a:xfrm>
            <a:off x="519248" y="360405"/>
            <a:ext cx="11151917" cy="509171"/>
          </a:xfrm>
        </p:spPr>
        <p:txBody>
          <a:bodyPr vert="horz" wrap="square" lIns="0" tIns="0" rIns="0" bIns="0" rtlCol="0" anchor="t">
            <a:noAutofit/>
          </a:bodyPr>
          <a:lstStyle>
            <a:lvl1pPr>
              <a:defRPr lang="en-US" dirty="0"/>
            </a:lvl1pPr>
          </a:lstStyle>
          <a:p>
            <a:pPr lvl="0"/>
            <a:r>
              <a:rPr lang="en-US" dirty="0"/>
              <a:t>Click to add text</a:t>
            </a:r>
          </a:p>
        </p:txBody>
      </p:sp>
      <p:sp>
        <p:nvSpPr>
          <p:cNvPr id="13" name="Text Placeholder 2"/>
          <p:cNvSpPr>
            <a:spLocks noGrp="1"/>
          </p:cNvSpPr>
          <p:nvPr>
            <p:ph type="body" idx="16"/>
          </p:nvPr>
        </p:nvSpPr>
        <p:spPr>
          <a:xfrm>
            <a:off x="519569" y="869576"/>
            <a:ext cx="11132863" cy="276999"/>
          </a:xfrm>
        </p:spPr>
        <p:txBody>
          <a:bodyPr anchor="b"/>
          <a:lstStyle>
            <a:lvl1pPr marL="0" indent="0">
              <a:buNone/>
              <a:tabLst>
                <a:tab pos="628650" algn="l"/>
              </a:tabLst>
              <a:defRPr sz="1800" b="0">
                <a:solidFill>
                  <a:srgbClr val="949699"/>
                </a:solidFill>
                <a:latin typeface="+mn-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pic>
        <p:nvPicPr>
          <p:cNvPr id="16" name="Picture 15" descr="Picture2.png"/>
          <p:cNvPicPr>
            <a:picLocks noChangeAspect="1"/>
          </p:cNvPicPr>
          <p:nvPr userDrawn="1">
            <p:custDataLst>
              <p:tags r:id="rId2"/>
            </p:custDataLst>
          </p:nvPr>
        </p:nvPicPr>
        <p:blipFill>
          <a:blip r:embed="rId5"/>
          <a:stretch>
            <a:fillRect/>
          </a:stretch>
        </p:blipFill>
        <p:spPr>
          <a:xfrm>
            <a:off x="452424" y="6555332"/>
            <a:ext cx="3302000" cy="142875"/>
          </a:xfrm>
          <a:prstGeom prst="rect">
            <a:avLst/>
          </a:prstGeom>
        </p:spPr>
      </p:pic>
    </p:spTree>
    <p:extLst>
      <p:ext uri="{BB962C8B-B14F-4D97-AF65-F5344CB8AC3E}">
        <p14:creationId xmlns:p14="http://schemas.microsoft.com/office/powerpoint/2010/main" val="18067060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29AF9871-A993-4B2F-83F2-0A6AD0E52B43}" type="datetimeFigureOut">
              <a:rPr lang="en-US" smtClean="0"/>
              <a:t>3/21/18</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7DF19814-39CC-41EA-AEB2-B89F60F5EF8C}" type="slidenum">
              <a:rPr lang="en-US" smtClean="0"/>
              <a:t>‹#›</a:t>
            </a:fld>
            <a:endParaRPr lang="en-US"/>
          </a:p>
        </p:txBody>
      </p:sp>
    </p:spTree>
    <p:extLst>
      <p:ext uri="{BB962C8B-B14F-4D97-AF65-F5344CB8AC3E}">
        <p14:creationId xmlns:p14="http://schemas.microsoft.com/office/powerpoint/2010/main" val="1772935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Page (White)_Empty">
    <p:spTree>
      <p:nvGrpSpPr>
        <p:cNvPr id="1" name=""/>
        <p:cNvGrpSpPr/>
        <p:nvPr/>
      </p:nvGrpSpPr>
      <p:grpSpPr>
        <a:xfrm>
          <a:off x="0" y="0"/>
          <a:ext cx="0" cy="0"/>
          <a:chOff x="0" y="0"/>
          <a:chExt cx="0" cy="0"/>
        </a:xfrm>
      </p:grpSpPr>
      <p:pic>
        <p:nvPicPr>
          <p:cNvPr id="5" name="Picture 4"/>
          <p:cNvPicPr>
            <a:picLocks noChangeAspect="1"/>
          </p:cNvPicPr>
          <p:nvPr userDrawn="1">
            <p:custDataLst>
              <p:tags r:id="rId1"/>
            </p:custDataLst>
          </p:nvPr>
        </p:nvPicPr>
        <p:blipFill>
          <a:blip r:embed="rId4" cstate="email">
            <a:extLst>
              <a:ext uri="{28A0092B-C50C-407E-A947-70E740481C1C}">
                <a14:useLocalDpi xmlns:a14="http://schemas.microsoft.com/office/drawing/2010/main"/>
              </a:ext>
            </a:extLst>
          </a:blip>
          <a:stretch>
            <a:fillRect/>
          </a:stretch>
        </p:blipFill>
        <p:spPr>
          <a:xfrm>
            <a:off x="4983194" y="3390900"/>
            <a:ext cx="2225620" cy="76200"/>
          </a:xfrm>
          <a:prstGeom prst="rect">
            <a:avLst/>
          </a:prstGeom>
        </p:spPr>
      </p:pic>
      <p:sp>
        <p:nvSpPr>
          <p:cNvPr id="15" name="Text Placeholder 2"/>
          <p:cNvSpPr>
            <a:spLocks noGrp="1"/>
          </p:cNvSpPr>
          <p:nvPr>
            <p:ph type="body" idx="16"/>
          </p:nvPr>
        </p:nvSpPr>
        <p:spPr>
          <a:xfrm>
            <a:off x="519569" y="869576"/>
            <a:ext cx="11132863" cy="276999"/>
          </a:xfrm>
        </p:spPr>
        <p:txBody>
          <a:bodyPr anchor="b"/>
          <a:lstStyle>
            <a:lvl1pPr marL="0" indent="0">
              <a:buNone/>
              <a:tabLst>
                <a:tab pos="628650" algn="l"/>
              </a:tabLst>
              <a:defRPr sz="1800" b="0">
                <a:solidFill>
                  <a:srgbClr val="949699"/>
                </a:solidFill>
                <a:latin typeface="+mn-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itle 1"/>
          <p:cNvSpPr>
            <a:spLocks noGrp="1"/>
          </p:cNvSpPr>
          <p:nvPr>
            <p:ph type="title" hasCustomPrompt="1"/>
          </p:nvPr>
        </p:nvSpPr>
        <p:spPr>
          <a:xfrm>
            <a:off x="519248" y="360405"/>
            <a:ext cx="11151917" cy="509171"/>
          </a:xfrm>
        </p:spPr>
        <p:txBody>
          <a:bodyPr vert="horz" wrap="square" lIns="0" tIns="0" rIns="0" bIns="0" rtlCol="0" anchor="t">
            <a:noAutofit/>
          </a:bodyPr>
          <a:lstStyle>
            <a:lvl1pPr>
              <a:defRPr lang="en-US" dirty="0"/>
            </a:lvl1pPr>
          </a:lstStyle>
          <a:p>
            <a:pPr lvl="0"/>
            <a:r>
              <a:rPr lang="en-US" dirty="0"/>
              <a:t>Click to add text</a:t>
            </a:r>
          </a:p>
        </p:txBody>
      </p:sp>
      <p:pic>
        <p:nvPicPr>
          <p:cNvPr id="20" name="Picture 19" descr="Picture2.png"/>
          <p:cNvPicPr>
            <a:picLocks noChangeAspect="1"/>
          </p:cNvPicPr>
          <p:nvPr userDrawn="1">
            <p:custDataLst>
              <p:tags r:id="rId2"/>
            </p:custDataLst>
          </p:nvPr>
        </p:nvPicPr>
        <p:blipFill>
          <a:blip r:embed="rId5"/>
          <a:stretch>
            <a:fillRect/>
          </a:stretch>
        </p:blipFill>
        <p:spPr>
          <a:xfrm>
            <a:off x="452424" y="6555332"/>
            <a:ext cx="3302000" cy="142875"/>
          </a:xfrm>
          <a:prstGeom prst="rect">
            <a:avLst/>
          </a:prstGeom>
        </p:spPr>
      </p:pic>
    </p:spTree>
    <p:extLst>
      <p:ext uri="{BB962C8B-B14F-4D97-AF65-F5344CB8AC3E}">
        <p14:creationId xmlns:p14="http://schemas.microsoft.com/office/powerpoint/2010/main" val="3830188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9AF9871-A993-4B2F-83F2-0A6AD0E52B43}" type="datetimeFigureOut">
              <a:rPr lang="en-US" smtClean="0"/>
              <a:t>3/21/18</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7DF19814-39CC-41EA-AEB2-B89F60F5EF8C}" type="slidenum">
              <a:rPr lang="en-US" smtClean="0"/>
              <a:t>‹#›</a:t>
            </a:fld>
            <a:endParaRPr lang="en-US"/>
          </a:p>
        </p:txBody>
      </p:sp>
    </p:spTree>
    <p:extLst>
      <p:ext uri="{BB962C8B-B14F-4D97-AF65-F5344CB8AC3E}">
        <p14:creationId xmlns:p14="http://schemas.microsoft.com/office/powerpoint/2010/main" val="2134560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p:cNvSpPr>
            <a:spLocks noGrp="1"/>
          </p:cNvSpPr>
          <p:nvPr>
            <p:ph type="dt" sz="half" idx="10"/>
          </p:nvPr>
        </p:nvSpPr>
        <p:spPr/>
        <p:txBody>
          <a:bodyPr/>
          <a:lstStyle/>
          <a:p>
            <a:fld id="{29AF9871-A993-4B2F-83F2-0A6AD0E52B43}" type="datetimeFigureOut">
              <a:rPr lang="en-US" smtClean="0"/>
              <a:t>3/21/18</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7DF19814-39CC-41EA-AEB2-B89F60F5EF8C}" type="slidenum">
              <a:rPr lang="en-US" smtClean="0"/>
              <a:t>‹#›</a:t>
            </a:fld>
            <a:endParaRPr lang="en-US"/>
          </a:p>
        </p:txBody>
      </p:sp>
    </p:spTree>
    <p:extLst>
      <p:ext uri="{BB962C8B-B14F-4D97-AF65-F5344CB8AC3E}">
        <p14:creationId xmlns:p14="http://schemas.microsoft.com/office/powerpoint/2010/main" val="4130781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6"/>
          <p:cNvSpPr>
            <a:spLocks noGrp="1"/>
          </p:cNvSpPr>
          <p:nvPr>
            <p:ph type="dt" sz="half" idx="10"/>
          </p:nvPr>
        </p:nvSpPr>
        <p:spPr/>
        <p:txBody>
          <a:bodyPr/>
          <a:lstStyle/>
          <a:p>
            <a:fld id="{29AF9871-A993-4B2F-83F2-0A6AD0E52B43}" type="datetimeFigureOut">
              <a:rPr lang="en-US" smtClean="0"/>
              <a:t>3/21/18</a:t>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7DF19814-39CC-41EA-AEB2-B89F60F5EF8C}" type="slidenum">
              <a:rPr lang="en-US" smtClean="0"/>
              <a:t>‹#›</a:t>
            </a:fld>
            <a:endParaRPr lang="en-US"/>
          </a:p>
        </p:txBody>
      </p:sp>
    </p:spTree>
    <p:extLst>
      <p:ext uri="{BB962C8B-B14F-4D97-AF65-F5344CB8AC3E}">
        <p14:creationId xmlns:p14="http://schemas.microsoft.com/office/powerpoint/2010/main" val="3004058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2"/>
          <p:cNvSpPr>
            <a:spLocks noGrp="1"/>
          </p:cNvSpPr>
          <p:nvPr>
            <p:ph type="dt" sz="half" idx="10"/>
          </p:nvPr>
        </p:nvSpPr>
        <p:spPr/>
        <p:txBody>
          <a:bodyPr/>
          <a:lstStyle/>
          <a:p>
            <a:fld id="{29AF9871-A993-4B2F-83F2-0A6AD0E52B43}" type="datetimeFigureOut">
              <a:rPr lang="en-US" smtClean="0"/>
              <a:t>3/21/18</a:t>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7DF19814-39CC-41EA-AEB2-B89F60F5EF8C}" type="slidenum">
              <a:rPr lang="en-US" smtClean="0"/>
              <a:t>‹#›</a:t>
            </a:fld>
            <a:endParaRPr lang="en-US"/>
          </a:p>
        </p:txBody>
      </p:sp>
    </p:spTree>
    <p:extLst>
      <p:ext uri="{BB962C8B-B14F-4D97-AF65-F5344CB8AC3E}">
        <p14:creationId xmlns:p14="http://schemas.microsoft.com/office/powerpoint/2010/main" val="3366935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9AF9871-A993-4B2F-83F2-0A6AD0E52B43}" type="datetimeFigureOut">
              <a:rPr lang="en-US" smtClean="0"/>
              <a:t>3/21/18</a:t>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7DF19814-39CC-41EA-AEB2-B89F60F5EF8C}" type="slidenum">
              <a:rPr lang="en-US" smtClean="0"/>
              <a:t>‹#›</a:t>
            </a:fld>
            <a:endParaRPr lang="en-US"/>
          </a:p>
        </p:txBody>
      </p:sp>
    </p:spTree>
    <p:extLst>
      <p:ext uri="{BB962C8B-B14F-4D97-AF65-F5344CB8AC3E}">
        <p14:creationId xmlns:p14="http://schemas.microsoft.com/office/powerpoint/2010/main" val="608152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9AF9871-A993-4B2F-83F2-0A6AD0E52B43}" type="datetimeFigureOut">
              <a:rPr lang="en-US" smtClean="0"/>
              <a:t>3/21/18</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7DF19814-39CC-41EA-AEB2-B89F60F5EF8C}" type="slidenum">
              <a:rPr lang="en-US" smtClean="0"/>
              <a:t>‹#›</a:t>
            </a:fld>
            <a:endParaRPr lang="en-US"/>
          </a:p>
        </p:txBody>
      </p:sp>
    </p:spTree>
    <p:extLst>
      <p:ext uri="{BB962C8B-B14F-4D97-AF65-F5344CB8AC3E}">
        <p14:creationId xmlns:p14="http://schemas.microsoft.com/office/powerpoint/2010/main" val="658324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9AF9871-A993-4B2F-83F2-0A6AD0E52B43}" type="datetimeFigureOut">
              <a:rPr lang="en-US" smtClean="0"/>
              <a:t>3/21/18</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7DF19814-39CC-41EA-AEB2-B89F60F5EF8C}" type="slidenum">
              <a:rPr lang="en-US" smtClean="0"/>
              <a:t>‹#›</a:t>
            </a:fld>
            <a:endParaRPr lang="en-US"/>
          </a:p>
        </p:txBody>
      </p:sp>
    </p:spTree>
    <p:extLst>
      <p:ext uri="{BB962C8B-B14F-4D97-AF65-F5344CB8AC3E}">
        <p14:creationId xmlns:p14="http://schemas.microsoft.com/office/powerpoint/2010/main" val="4036772337"/>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AF9871-A993-4B2F-83F2-0A6AD0E52B43}" type="datetimeFigureOut">
              <a:rPr lang="en-US" smtClean="0"/>
              <a:t>3/21/18</a:t>
            </a:fld>
            <a:endParaRPr 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F19814-39CC-41EA-AEB2-B89F60F5EF8C}" type="slidenum">
              <a:rPr lang="en-US" smtClean="0"/>
              <a:t>‹#›</a:t>
            </a:fld>
            <a:endParaRPr lang="en-US"/>
          </a:p>
        </p:txBody>
      </p:sp>
    </p:spTree>
    <p:extLst>
      <p:ext uri="{BB962C8B-B14F-4D97-AF65-F5344CB8AC3E}">
        <p14:creationId xmlns:p14="http://schemas.microsoft.com/office/powerpoint/2010/main" val="2908588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8" r:id="rId19"/>
    <p:sldLayoutId id="2147483669"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47.png"/><Relationship Id="rId12" Type="http://schemas.openxmlformats.org/officeDocument/2006/relationships/image" Target="../media/image48.png"/><Relationship Id="rId13" Type="http://schemas.openxmlformats.org/officeDocument/2006/relationships/image" Target="../media/image49.png"/><Relationship Id="rId14" Type="http://schemas.openxmlformats.org/officeDocument/2006/relationships/image" Target="../media/image50.png"/><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46.png"/></Relationships>
</file>

<file path=ppt/slides/_rels/slide11.xml.rels><?xml version="1.0" encoding="UTF-8" standalone="yes"?>
<Relationships xmlns="http://schemas.openxmlformats.org/package/2006/relationships"><Relationship Id="rId11" Type="http://schemas.openxmlformats.org/officeDocument/2006/relationships/diagramQuickStyle" Target="../diagrams/quickStyle5.xml"/><Relationship Id="rId12" Type="http://schemas.openxmlformats.org/officeDocument/2006/relationships/diagramColors" Target="../diagrams/colors5.xml"/><Relationship Id="rId13" Type="http://schemas.microsoft.com/office/2007/relationships/diagramDrawing" Target="../diagrams/drawing5.xml"/><Relationship Id="rId14" Type="http://schemas.openxmlformats.org/officeDocument/2006/relationships/diagramData" Target="../diagrams/data6.xml"/><Relationship Id="rId15" Type="http://schemas.openxmlformats.org/officeDocument/2006/relationships/diagramLayout" Target="../diagrams/layout6.xml"/><Relationship Id="rId16" Type="http://schemas.openxmlformats.org/officeDocument/2006/relationships/diagramQuickStyle" Target="../diagrams/quickStyle6.xml"/><Relationship Id="rId17" Type="http://schemas.openxmlformats.org/officeDocument/2006/relationships/diagramColors" Target="../diagrams/colors6.xml"/><Relationship Id="rId18" Type="http://schemas.microsoft.com/office/2007/relationships/diagramDrawing" Target="../diagrams/drawing6.xml"/><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43.wmf"/><Relationship Id="rId4" Type="http://schemas.openxmlformats.org/officeDocument/2006/relationships/diagramData" Target="../diagrams/data4.xml"/><Relationship Id="rId5" Type="http://schemas.openxmlformats.org/officeDocument/2006/relationships/diagramLayout" Target="../diagrams/layout4.xml"/><Relationship Id="rId6" Type="http://schemas.openxmlformats.org/officeDocument/2006/relationships/diagramQuickStyle" Target="../diagrams/quickStyle4.xml"/><Relationship Id="rId7" Type="http://schemas.openxmlformats.org/officeDocument/2006/relationships/diagramColors" Target="../diagrams/colors4.xml"/><Relationship Id="rId8" Type="http://schemas.microsoft.com/office/2007/relationships/diagramDrawing" Target="../diagrams/drawing4.xml"/><Relationship Id="rId9" Type="http://schemas.openxmlformats.org/officeDocument/2006/relationships/diagramData" Target="../diagrams/data5.xml"/><Relationship Id="rId10"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11" Type="http://schemas.openxmlformats.org/officeDocument/2006/relationships/diagramQuickStyle" Target="../diagrams/quickStyle8.xml"/><Relationship Id="rId12" Type="http://schemas.openxmlformats.org/officeDocument/2006/relationships/diagramColors" Target="../diagrams/colors8.xml"/><Relationship Id="rId13" Type="http://schemas.microsoft.com/office/2007/relationships/diagramDrawing" Target="../diagrams/drawing8.xml"/><Relationship Id="rId14" Type="http://schemas.openxmlformats.org/officeDocument/2006/relationships/diagramData" Target="../diagrams/data9.xml"/><Relationship Id="rId15" Type="http://schemas.openxmlformats.org/officeDocument/2006/relationships/diagramLayout" Target="../diagrams/layout9.xml"/><Relationship Id="rId16" Type="http://schemas.openxmlformats.org/officeDocument/2006/relationships/diagramQuickStyle" Target="../diagrams/quickStyle9.xml"/><Relationship Id="rId17" Type="http://schemas.openxmlformats.org/officeDocument/2006/relationships/diagramColors" Target="../diagrams/colors9.xml"/><Relationship Id="rId18" Type="http://schemas.microsoft.com/office/2007/relationships/diagramDrawing" Target="../diagrams/drawing9.xml"/><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43.wmf"/><Relationship Id="rId4" Type="http://schemas.openxmlformats.org/officeDocument/2006/relationships/diagramData" Target="../diagrams/data7.xml"/><Relationship Id="rId5" Type="http://schemas.openxmlformats.org/officeDocument/2006/relationships/diagramLayout" Target="../diagrams/layout7.xml"/><Relationship Id="rId6" Type="http://schemas.openxmlformats.org/officeDocument/2006/relationships/diagramQuickStyle" Target="../diagrams/quickStyle7.xml"/><Relationship Id="rId7" Type="http://schemas.openxmlformats.org/officeDocument/2006/relationships/diagramColors" Target="../diagrams/colors7.xml"/><Relationship Id="rId8" Type="http://schemas.microsoft.com/office/2007/relationships/diagramDrawing" Target="../diagrams/drawing7.xml"/><Relationship Id="rId9" Type="http://schemas.openxmlformats.org/officeDocument/2006/relationships/diagramData" Target="../diagrams/data8.xml"/><Relationship Id="rId10" Type="http://schemas.openxmlformats.org/officeDocument/2006/relationships/diagramLayout" Target="../diagrams/layout8.xml"/></Relationships>
</file>

<file path=ppt/slides/_rels/slide13.xml.rels><?xml version="1.0" encoding="UTF-8" standalone="yes"?>
<Relationships xmlns="http://schemas.openxmlformats.org/package/2006/relationships"><Relationship Id="rId9" Type="http://schemas.openxmlformats.org/officeDocument/2006/relationships/diagramData" Target="../diagrams/data11.xml"/><Relationship Id="rId20" Type="http://schemas.openxmlformats.org/officeDocument/2006/relationships/image" Target="../media/image52.png"/><Relationship Id="rId21" Type="http://schemas.openxmlformats.org/officeDocument/2006/relationships/image" Target="../media/image53.png"/><Relationship Id="rId10" Type="http://schemas.openxmlformats.org/officeDocument/2006/relationships/diagramLayout" Target="../diagrams/layout11.xml"/><Relationship Id="rId11" Type="http://schemas.openxmlformats.org/officeDocument/2006/relationships/diagramQuickStyle" Target="../diagrams/quickStyle11.xml"/><Relationship Id="rId12" Type="http://schemas.openxmlformats.org/officeDocument/2006/relationships/diagramColors" Target="../diagrams/colors11.xml"/><Relationship Id="rId13" Type="http://schemas.microsoft.com/office/2007/relationships/diagramDrawing" Target="../diagrams/drawing11.xml"/><Relationship Id="rId14" Type="http://schemas.openxmlformats.org/officeDocument/2006/relationships/diagramData" Target="../diagrams/data12.xml"/><Relationship Id="rId15" Type="http://schemas.openxmlformats.org/officeDocument/2006/relationships/diagramLayout" Target="../diagrams/layout12.xml"/><Relationship Id="rId16" Type="http://schemas.openxmlformats.org/officeDocument/2006/relationships/diagramQuickStyle" Target="../diagrams/quickStyle12.xml"/><Relationship Id="rId17" Type="http://schemas.openxmlformats.org/officeDocument/2006/relationships/diagramColors" Target="../diagrams/colors12.xml"/><Relationship Id="rId18" Type="http://schemas.microsoft.com/office/2007/relationships/diagramDrawing" Target="../diagrams/drawing12.xml"/><Relationship Id="rId19" Type="http://schemas.openxmlformats.org/officeDocument/2006/relationships/image" Target="../media/image51.png"/><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43.wmf"/><Relationship Id="rId4" Type="http://schemas.openxmlformats.org/officeDocument/2006/relationships/diagramData" Target="../diagrams/data10.xml"/><Relationship Id="rId5" Type="http://schemas.openxmlformats.org/officeDocument/2006/relationships/diagramLayout" Target="../diagrams/layout10.xml"/><Relationship Id="rId6" Type="http://schemas.openxmlformats.org/officeDocument/2006/relationships/diagramQuickStyle" Target="../diagrams/quickStyle10.xml"/><Relationship Id="rId7" Type="http://schemas.openxmlformats.org/officeDocument/2006/relationships/diagramColors" Target="../diagrams/colors10.xml"/><Relationship Id="rId8" Type="http://schemas.microsoft.com/office/2007/relationships/diagramDrawing" Target="../diagrams/drawing10.xml"/></Relationships>
</file>

<file path=ppt/slides/_rels/slide14.xml.rels><?xml version="1.0" encoding="UTF-8" standalone="yes"?>
<Relationships xmlns="http://schemas.openxmlformats.org/package/2006/relationships"><Relationship Id="rId11" Type="http://schemas.openxmlformats.org/officeDocument/2006/relationships/diagramQuickStyle" Target="../diagrams/quickStyle14.xml"/><Relationship Id="rId12" Type="http://schemas.openxmlformats.org/officeDocument/2006/relationships/diagramColors" Target="../diagrams/colors14.xml"/><Relationship Id="rId13" Type="http://schemas.microsoft.com/office/2007/relationships/diagramDrawing" Target="../diagrams/drawing14.xml"/><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43.wmf"/><Relationship Id="rId4" Type="http://schemas.openxmlformats.org/officeDocument/2006/relationships/diagramData" Target="../diagrams/data13.xml"/><Relationship Id="rId5" Type="http://schemas.openxmlformats.org/officeDocument/2006/relationships/diagramLayout" Target="../diagrams/layout13.xml"/><Relationship Id="rId6" Type="http://schemas.openxmlformats.org/officeDocument/2006/relationships/diagramQuickStyle" Target="../diagrams/quickStyle13.xml"/><Relationship Id="rId7" Type="http://schemas.openxmlformats.org/officeDocument/2006/relationships/diagramColors" Target="../diagrams/colors13.xml"/><Relationship Id="rId8" Type="http://schemas.microsoft.com/office/2007/relationships/diagramDrawing" Target="../diagrams/drawing13.xml"/><Relationship Id="rId9" Type="http://schemas.openxmlformats.org/officeDocument/2006/relationships/diagramData" Target="../diagrams/data14.xml"/><Relationship Id="rId10" Type="http://schemas.openxmlformats.org/officeDocument/2006/relationships/diagramLayout" Target="../diagrams/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5.xml"/><Relationship Id="rId4" Type="http://schemas.openxmlformats.org/officeDocument/2006/relationships/diagramLayout" Target="../diagrams/layout15.xml"/><Relationship Id="rId5" Type="http://schemas.openxmlformats.org/officeDocument/2006/relationships/diagramQuickStyle" Target="../diagrams/quickStyle15.xml"/><Relationship Id="rId6" Type="http://schemas.openxmlformats.org/officeDocument/2006/relationships/diagramColors" Target="../diagrams/colors15.xml"/><Relationship Id="rId7" Type="http://schemas.microsoft.com/office/2007/relationships/diagramDrawing" Target="../diagrams/drawing15.xml"/><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8" Type="http://schemas.openxmlformats.org/officeDocument/2006/relationships/image" Target="../media/image54.gif"/><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55.jpe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7.xml"/><Relationship Id="rId4" Type="http://schemas.openxmlformats.org/officeDocument/2006/relationships/diagramLayout" Target="../diagrams/layout17.xml"/><Relationship Id="rId5" Type="http://schemas.openxmlformats.org/officeDocument/2006/relationships/diagramQuickStyle" Target="../diagrams/quickStyle17.xml"/><Relationship Id="rId6" Type="http://schemas.openxmlformats.org/officeDocument/2006/relationships/diagramColors" Target="../diagrams/colors17.xml"/><Relationship Id="rId7" Type="http://schemas.microsoft.com/office/2007/relationships/diagramDrawing" Target="../diagrams/drawing17.xml"/><Relationship Id="rId8" Type="http://schemas.openxmlformats.org/officeDocument/2006/relationships/image" Target="../media/image56.png"/><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59.png"/></Relationships>
</file>

<file path=ppt/slides/_rels/slide25.xml.rels><?xml version="1.0" encoding="UTF-8" standalone="yes"?>
<Relationships xmlns="http://schemas.openxmlformats.org/package/2006/relationships"><Relationship Id="rId11" Type="http://schemas.openxmlformats.org/officeDocument/2006/relationships/diagramColors" Target="../diagrams/colors19.xml"/><Relationship Id="rId12" Type="http://schemas.microsoft.com/office/2007/relationships/diagramDrawing" Target="../diagrams/drawing19.xml"/><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diagramData" Target="../diagrams/data18.xml"/><Relationship Id="rId4" Type="http://schemas.openxmlformats.org/officeDocument/2006/relationships/diagramLayout" Target="../diagrams/layout18.xml"/><Relationship Id="rId5" Type="http://schemas.openxmlformats.org/officeDocument/2006/relationships/diagramQuickStyle" Target="../diagrams/quickStyle18.xml"/><Relationship Id="rId6" Type="http://schemas.openxmlformats.org/officeDocument/2006/relationships/diagramColors" Target="../diagrams/colors18.xml"/><Relationship Id="rId7" Type="http://schemas.microsoft.com/office/2007/relationships/diagramDrawing" Target="../diagrams/drawing18.xml"/><Relationship Id="rId8" Type="http://schemas.openxmlformats.org/officeDocument/2006/relationships/diagramData" Target="../diagrams/data19.xml"/><Relationship Id="rId9" Type="http://schemas.openxmlformats.org/officeDocument/2006/relationships/diagramLayout" Target="../diagrams/layout19.xml"/><Relationship Id="rId10" Type="http://schemas.openxmlformats.org/officeDocument/2006/relationships/diagramQuickStyle" Target="../diagrams/quickStyle19.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0.xml"/><Relationship Id="rId4" Type="http://schemas.openxmlformats.org/officeDocument/2006/relationships/diagramLayout" Target="../diagrams/layout20.xml"/><Relationship Id="rId5" Type="http://schemas.openxmlformats.org/officeDocument/2006/relationships/diagramQuickStyle" Target="../diagrams/quickStyle20.xml"/><Relationship Id="rId6" Type="http://schemas.openxmlformats.org/officeDocument/2006/relationships/diagramColors" Target="../diagrams/colors20.xml"/><Relationship Id="rId7" Type="http://schemas.microsoft.com/office/2007/relationships/diagramDrawing" Target="../diagrams/drawing20.xml"/><Relationship Id="rId8" Type="http://schemas.openxmlformats.org/officeDocument/2006/relationships/image" Target="../media/image60.png"/><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9" Type="http://schemas.openxmlformats.org/officeDocument/2006/relationships/image" Target="../media/image10.png"/><Relationship Id="rId20" Type="http://schemas.openxmlformats.org/officeDocument/2006/relationships/image" Target="../media/image21.png"/><Relationship Id="rId21" Type="http://schemas.openxmlformats.org/officeDocument/2006/relationships/image" Target="../media/image22.png"/><Relationship Id="rId22" Type="http://schemas.openxmlformats.org/officeDocument/2006/relationships/image" Target="../media/image23.png"/><Relationship Id="rId10" Type="http://schemas.openxmlformats.org/officeDocument/2006/relationships/image" Target="../media/image11.png"/><Relationship Id="rId11" Type="http://schemas.openxmlformats.org/officeDocument/2006/relationships/image" Target="../media/image12.png"/><Relationship Id="rId12" Type="http://schemas.openxmlformats.org/officeDocument/2006/relationships/image" Target="../media/image13.png"/><Relationship Id="rId13" Type="http://schemas.openxmlformats.org/officeDocument/2006/relationships/image" Target="../media/image14.png"/><Relationship Id="rId14" Type="http://schemas.openxmlformats.org/officeDocument/2006/relationships/image" Target="../media/image15.png"/><Relationship Id="rId15" Type="http://schemas.openxmlformats.org/officeDocument/2006/relationships/image" Target="../media/image16.png"/><Relationship Id="rId16" Type="http://schemas.openxmlformats.org/officeDocument/2006/relationships/image" Target="../media/image17.png"/><Relationship Id="rId17" Type="http://schemas.openxmlformats.org/officeDocument/2006/relationships/image" Target="../media/image18.png"/><Relationship Id="rId18" Type="http://schemas.openxmlformats.org/officeDocument/2006/relationships/image" Target="../media/image19.png"/><Relationship Id="rId19" Type="http://schemas.openxmlformats.org/officeDocument/2006/relationships/image" Target="../media/image20.png"/><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6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6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31.png"/><Relationship Id="rId12" Type="http://schemas.openxmlformats.org/officeDocument/2006/relationships/image" Target="../media/image32.png"/><Relationship Id="rId13" Type="http://schemas.openxmlformats.org/officeDocument/2006/relationships/image" Target="../media/image33.png"/><Relationship Id="rId14" Type="http://schemas.openxmlformats.org/officeDocument/2006/relationships/image" Target="../media/image34.png"/><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slide" Target="slide3.xml"/><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jpeg"/><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4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6"/>
          </p:nvPr>
        </p:nvSpPr>
        <p:spPr/>
        <p:txBody>
          <a:bodyPr/>
          <a:lstStyle/>
          <a:p>
            <a:r>
              <a:rPr lang="zh-CN" altLang="en-US"/>
              <a:t>主</a:t>
            </a:r>
            <a:r>
              <a:rPr lang="zh-CN" altLang="en-US" dirty="0"/>
              <a:t>数据管理</a:t>
            </a:r>
          </a:p>
        </p:txBody>
      </p:sp>
      <p:sp>
        <p:nvSpPr>
          <p:cNvPr id="6" name="文本占位符 5"/>
          <p:cNvSpPr>
            <a:spLocks noGrp="1"/>
          </p:cNvSpPr>
          <p:nvPr>
            <p:ph type="body" sz="quarter" idx="12"/>
          </p:nvPr>
        </p:nvSpPr>
        <p:spPr>
          <a:xfrm>
            <a:off x="9476876" y="5429841"/>
            <a:ext cx="2165032" cy="382923"/>
          </a:xfrm>
        </p:spPr>
        <p:txBody>
          <a:bodyPr/>
          <a:lstStyle/>
          <a:p>
            <a:r>
              <a:rPr lang="en-US" altLang="zh-CN" sz="1400" dirty="0"/>
              <a:t>2017-10-30</a:t>
            </a:r>
            <a:endParaRPr lang="zh-CN" altLang="en-US" sz="1400" dirty="0"/>
          </a:p>
        </p:txBody>
      </p:sp>
    </p:spTree>
    <p:extLst>
      <p:ext uri="{BB962C8B-B14F-4D97-AF65-F5344CB8AC3E}">
        <p14:creationId xmlns:p14="http://schemas.microsoft.com/office/powerpoint/2010/main" val="3908841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 name="Diagram 119"/>
          <p:cNvGraphicFramePr/>
          <p:nvPr/>
        </p:nvGraphicFramePr>
        <p:xfrm>
          <a:off x="7918232" y="1071546"/>
          <a:ext cx="2749768" cy="2349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201" name="Group 1"/>
          <p:cNvGrpSpPr>
            <a:grpSpLocks/>
          </p:cNvGrpSpPr>
          <p:nvPr/>
        </p:nvGrpSpPr>
        <p:grpSpPr bwMode="auto">
          <a:xfrm>
            <a:off x="1631950" y="3833816"/>
            <a:ext cx="3287874" cy="2649537"/>
            <a:chOff x="609600" y="1057096"/>
            <a:chExt cx="5107505" cy="2951546"/>
          </a:xfrm>
        </p:grpSpPr>
        <p:sp>
          <p:nvSpPr>
            <p:cNvPr id="122" name="Oval 121"/>
            <p:cNvSpPr/>
            <p:nvPr/>
          </p:nvSpPr>
          <p:spPr bwMode="auto">
            <a:xfrm>
              <a:off x="4256935" y="1057096"/>
              <a:ext cx="1289760" cy="1076987"/>
            </a:xfrm>
            <a:prstGeom prst="ellipse">
              <a:avLst/>
            </a:prstGeom>
            <a:gradFill rotWithShape="1">
              <a:gsLst>
                <a:gs pos="0">
                  <a:srgbClr val="D6B19C"/>
                </a:gs>
                <a:gs pos="30000">
                  <a:srgbClr val="D49E6C"/>
                </a:gs>
                <a:gs pos="70000">
                  <a:srgbClr val="A65528"/>
                </a:gs>
                <a:gs pos="100000">
                  <a:srgbClr val="663012"/>
                </a:gs>
              </a:gsLst>
              <a:lin ang="5400000" scaled="0"/>
            </a:gradFill>
            <a:ln w="9525" cap="flat" cmpd="sng" algn="ctr">
              <a:solidFill>
                <a:srgbClr val="E58E00">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lIns="0" tIns="45713" rIns="91425" bIns="45713" anchor="ctr"/>
            <a:lstStyle/>
            <a:p>
              <a:pPr algn="ctr">
                <a:defRPr/>
              </a:pPr>
              <a:r>
                <a:rPr lang="zh-CN" altLang="en-US" sz="600" kern="0" dirty="0">
                  <a:solidFill>
                    <a:sysClr val="window" lastClr="FFFFFF"/>
                  </a:solidFill>
                  <a:latin typeface="Arial"/>
                  <a:ea typeface="黑体"/>
                </a:rPr>
                <a:t>交易数据</a:t>
              </a:r>
              <a:endParaRPr lang="en-US" sz="600" kern="0" dirty="0">
                <a:solidFill>
                  <a:sysClr val="window" lastClr="FFFFFF"/>
                </a:solidFill>
                <a:latin typeface="Arial"/>
              </a:endParaRPr>
            </a:p>
            <a:p>
              <a:pPr algn="ctr">
                <a:defRPr/>
              </a:pPr>
              <a:r>
                <a:rPr lang="zh-CN" altLang="en-US" sz="600" kern="0" dirty="0">
                  <a:solidFill>
                    <a:srgbClr val="FFFF00"/>
                  </a:solidFill>
                  <a:latin typeface="Arial"/>
                  <a:ea typeface="黑体"/>
                </a:rPr>
                <a:t>费用、项目任务、固定资产、产品</a:t>
              </a:r>
              <a:endParaRPr lang="en-US" sz="600" kern="0" dirty="0">
                <a:solidFill>
                  <a:srgbClr val="FFFF00"/>
                </a:solidFill>
                <a:latin typeface="Arial"/>
              </a:endParaRPr>
            </a:p>
          </p:txBody>
        </p:sp>
        <p:sp>
          <p:nvSpPr>
            <p:cNvPr id="123" name="Oval 122"/>
            <p:cNvSpPr/>
            <p:nvPr/>
          </p:nvSpPr>
          <p:spPr bwMode="auto">
            <a:xfrm>
              <a:off x="2582465" y="1065938"/>
              <a:ext cx="1225643" cy="1068145"/>
            </a:xfrm>
            <a:prstGeom prst="ellipse">
              <a:avLst/>
            </a:prstGeom>
            <a:gradFill rotWithShape="1">
              <a:gsLst>
                <a:gs pos="0">
                  <a:srgbClr val="FFEFD1"/>
                </a:gs>
                <a:gs pos="64999">
                  <a:srgbClr val="F0EBD5"/>
                </a:gs>
                <a:gs pos="100000">
                  <a:srgbClr val="D1C39F"/>
                </a:gs>
              </a:gsLst>
              <a:lin ang="5400000" scaled="0"/>
            </a:gradFill>
            <a:ln w="9525" cap="flat" cmpd="sng" algn="ctr">
              <a:solidFill>
                <a:srgbClr val="E58E00">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lIns="91425" tIns="45713" rIns="91425" bIns="45713" anchor="ctr"/>
            <a:lstStyle/>
            <a:p>
              <a:pPr algn="ctr">
                <a:defRPr/>
              </a:pPr>
              <a:r>
                <a:rPr lang="zh-CN" altLang="en-US" sz="600" kern="0" dirty="0">
                  <a:solidFill>
                    <a:srgbClr val="FF0000"/>
                  </a:solidFill>
                  <a:latin typeface="Arial"/>
                  <a:ea typeface="黑体"/>
                </a:rPr>
                <a:t>元数据</a:t>
              </a:r>
              <a:endParaRPr lang="en-US" altLang="zh-CN" sz="600" kern="0" dirty="0">
                <a:solidFill>
                  <a:srgbClr val="FF0000"/>
                </a:solidFill>
                <a:latin typeface="Arial"/>
                <a:ea typeface="黑体"/>
              </a:endParaRPr>
            </a:p>
            <a:p>
              <a:pPr algn="ctr">
                <a:defRPr/>
              </a:pPr>
              <a:r>
                <a:rPr lang="en-US" sz="600" kern="0" dirty="0">
                  <a:solidFill>
                    <a:srgbClr val="FF0000"/>
                  </a:solidFill>
                  <a:latin typeface="Arial"/>
                </a:rPr>
                <a:t>XML, Tags, </a:t>
              </a:r>
            </a:p>
            <a:p>
              <a:pPr algn="ctr">
                <a:defRPr/>
              </a:pPr>
              <a:r>
                <a:rPr lang="zh-CN" altLang="en-US" sz="600" kern="0" dirty="0">
                  <a:solidFill>
                    <a:srgbClr val="FF0000"/>
                  </a:solidFill>
                  <a:latin typeface="Arial"/>
                  <a:ea typeface="黑体"/>
                </a:rPr>
                <a:t>注释</a:t>
              </a:r>
              <a:r>
                <a:rPr lang="en-US" sz="600" kern="0" dirty="0">
                  <a:solidFill>
                    <a:srgbClr val="FF0000"/>
                  </a:solidFill>
                  <a:latin typeface="Arial"/>
                </a:rPr>
                <a:t>, </a:t>
              </a:r>
            </a:p>
            <a:p>
              <a:pPr algn="ctr">
                <a:defRPr/>
              </a:pPr>
              <a:r>
                <a:rPr lang="zh-CN" altLang="en-US" sz="600" kern="0" dirty="0">
                  <a:solidFill>
                    <a:srgbClr val="FF0000"/>
                  </a:solidFill>
                  <a:latin typeface="Arial"/>
                  <a:ea typeface="黑体"/>
                </a:rPr>
                <a:t>描述</a:t>
              </a:r>
              <a:r>
                <a:rPr lang="en-US" sz="600" kern="0" dirty="0">
                  <a:solidFill>
                    <a:srgbClr val="FF0000"/>
                  </a:solidFill>
                  <a:latin typeface="Arial"/>
                </a:rPr>
                <a:t>,</a:t>
              </a:r>
            </a:p>
            <a:p>
              <a:pPr algn="ctr">
                <a:defRPr/>
              </a:pPr>
              <a:r>
                <a:rPr lang="zh-CN" altLang="en-US" sz="600" kern="0" dirty="0">
                  <a:solidFill>
                    <a:srgbClr val="FF0000"/>
                  </a:solidFill>
                  <a:latin typeface="Arial"/>
                  <a:ea typeface="黑体"/>
                </a:rPr>
                <a:t>知识库</a:t>
              </a:r>
              <a:endParaRPr lang="en-US" sz="600" kern="0" dirty="0">
                <a:solidFill>
                  <a:srgbClr val="FF0000"/>
                </a:solidFill>
                <a:latin typeface="Arial"/>
              </a:endParaRPr>
            </a:p>
          </p:txBody>
        </p:sp>
        <p:sp>
          <p:nvSpPr>
            <p:cNvPr id="124" name="Oval 123"/>
            <p:cNvSpPr/>
            <p:nvPr/>
          </p:nvSpPr>
          <p:spPr>
            <a:xfrm>
              <a:off x="792090" y="2284402"/>
              <a:ext cx="4754604" cy="1687103"/>
            </a:xfrm>
            <a:prstGeom prst="ellipse">
              <a:avLst/>
            </a:prstGeom>
            <a:solidFill>
              <a:sysClr val="window" lastClr="FFFFFF">
                <a:alpha val="25000"/>
              </a:sysClr>
            </a:solidFill>
            <a:ln w="25400" cap="flat" cmpd="sng" algn="ctr">
              <a:solidFill>
                <a:srgbClr val="A4A5A5"/>
              </a:solidFill>
              <a:prstDash val="solid"/>
            </a:ln>
            <a:effectLst/>
          </p:spPr>
          <p:txBody>
            <a:bodyPr lIns="76188" tIns="38093" rIns="76188" bIns="38093" anchor="ctr"/>
            <a:lstStyle/>
            <a:p>
              <a:pPr algn="ctr">
                <a:defRPr/>
              </a:pPr>
              <a:endParaRPr lang="en-US" sz="1500" kern="0" dirty="0">
                <a:solidFill>
                  <a:srgbClr val="AFDAF6"/>
                </a:solidFill>
                <a:latin typeface="Arial"/>
              </a:endParaRPr>
            </a:p>
          </p:txBody>
        </p:sp>
        <p:sp>
          <p:nvSpPr>
            <p:cNvPr id="125" name="Oval 124"/>
            <p:cNvSpPr/>
            <p:nvPr/>
          </p:nvSpPr>
          <p:spPr bwMode="auto">
            <a:xfrm>
              <a:off x="3499847" y="2765421"/>
              <a:ext cx="1213312" cy="946121"/>
            </a:xfrm>
            <a:prstGeom prst="ellipse">
              <a:avLst/>
            </a:prstGeom>
            <a:gradFill rotWithShape="1">
              <a:gsLst>
                <a:gs pos="0">
                  <a:srgbClr val="DDEBCF"/>
                </a:gs>
                <a:gs pos="50000">
                  <a:srgbClr val="9CB86E"/>
                </a:gs>
                <a:gs pos="100000">
                  <a:srgbClr val="156B13"/>
                </a:gs>
              </a:gsLst>
              <a:lin ang="5400000" scaled="0"/>
            </a:gradFill>
            <a:ln w="9525" cap="flat" cmpd="sng" algn="ctr">
              <a:solidFill>
                <a:srgbClr val="E58E00">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lIns="91425" tIns="45713" rIns="91425" bIns="45713" anchor="ctr"/>
            <a:lstStyle/>
            <a:p>
              <a:pPr algn="ctr">
                <a:defRPr/>
              </a:pPr>
              <a:r>
                <a:rPr lang="zh-CN" altLang="en-US" sz="600" kern="0" dirty="0">
                  <a:solidFill>
                    <a:srgbClr val="000000"/>
                  </a:solidFill>
                  <a:latin typeface="Arial"/>
                  <a:ea typeface="黑体"/>
                </a:rPr>
                <a:t>主数据</a:t>
              </a:r>
              <a:r>
                <a:rPr lang="en-US" sz="600" kern="0" dirty="0">
                  <a:solidFill>
                    <a:srgbClr val="000000"/>
                  </a:solidFill>
                  <a:latin typeface="Arial"/>
                </a:rPr>
                <a:t>(</a:t>
              </a:r>
              <a:r>
                <a:rPr lang="zh-CN" altLang="en-US" sz="600" kern="0" dirty="0">
                  <a:solidFill>
                    <a:srgbClr val="000000"/>
                  </a:solidFill>
                  <a:latin typeface="Arial"/>
                  <a:ea typeface="黑体"/>
                </a:rPr>
                <a:t>参考</a:t>
              </a:r>
              <a:r>
                <a:rPr lang="en-US" sz="600" kern="0" dirty="0">
                  <a:solidFill>
                    <a:srgbClr val="000000"/>
                  </a:solidFill>
                  <a:latin typeface="Arial"/>
                </a:rPr>
                <a:t>)</a:t>
              </a:r>
            </a:p>
            <a:p>
              <a:pPr algn="ctr">
                <a:defRPr/>
              </a:pPr>
              <a:r>
                <a:rPr lang="zh-CN" altLang="en-US" sz="600" kern="0" dirty="0">
                  <a:solidFill>
                    <a:srgbClr val="882708"/>
                  </a:solidFill>
                  <a:latin typeface="Arial"/>
                  <a:ea typeface="黑体"/>
                </a:rPr>
                <a:t>人员、资产、项目</a:t>
              </a:r>
              <a:endParaRPr lang="en-US" sz="600" kern="0" dirty="0">
                <a:solidFill>
                  <a:srgbClr val="882708"/>
                </a:solidFill>
                <a:latin typeface="Arial"/>
              </a:endParaRPr>
            </a:p>
          </p:txBody>
        </p:sp>
        <p:sp>
          <p:nvSpPr>
            <p:cNvPr id="126" name="Oval 125"/>
            <p:cNvSpPr/>
            <p:nvPr/>
          </p:nvSpPr>
          <p:spPr bwMode="auto">
            <a:xfrm>
              <a:off x="1970877" y="2662851"/>
              <a:ext cx="1220711" cy="1048692"/>
            </a:xfrm>
            <a:prstGeom prst="ellipse">
              <a:avLst/>
            </a:prstGeom>
            <a:gradFill rotWithShape="1">
              <a:gsLst>
                <a:gs pos="0">
                  <a:srgbClr val="03D4A8"/>
                </a:gs>
                <a:gs pos="25000">
                  <a:srgbClr val="21D6E0"/>
                </a:gs>
                <a:gs pos="75000">
                  <a:srgbClr val="0087E6"/>
                </a:gs>
                <a:gs pos="100000">
                  <a:srgbClr val="005CBF"/>
                </a:gs>
              </a:gsLst>
              <a:lin ang="5400000" scaled="0"/>
            </a:gradFill>
            <a:ln w="9525" cap="flat" cmpd="sng" algn="ctr">
              <a:solidFill>
                <a:srgbClr val="E58E00">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lIns="91425" tIns="45713" rIns="91425" bIns="45713" anchor="ctr"/>
            <a:lstStyle/>
            <a:p>
              <a:pPr algn="ctr">
                <a:defRPr/>
              </a:pPr>
              <a:r>
                <a:rPr lang="zh-CN" altLang="en-US" sz="600" kern="0" dirty="0">
                  <a:solidFill>
                    <a:srgbClr val="882708"/>
                  </a:solidFill>
                  <a:latin typeface="Arial"/>
                  <a:ea typeface="黑体"/>
                </a:rPr>
                <a:t>分析数据</a:t>
              </a:r>
              <a:endParaRPr lang="en-US" sz="600" kern="0" dirty="0">
                <a:solidFill>
                  <a:srgbClr val="882708"/>
                </a:solidFill>
                <a:latin typeface="Arial"/>
              </a:endParaRPr>
            </a:p>
          </p:txBody>
        </p:sp>
        <p:sp>
          <p:nvSpPr>
            <p:cNvPr id="127" name="TextBox 38"/>
            <p:cNvSpPr txBox="1">
              <a:spLocks noChangeArrowheads="1"/>
            </p:cNvSpPr>
            <p:nvPr/>
          </p:nvSpPr>
          <p:spPr bwMode="auto">
            <a:xfrm>
              <a:off x="1842583" y="2003217"/>
              <a:ext cx="1035871" cy="222843"/>
            </a:xfrm>
            <a:prstGeom prst="rect">
              <a:avLst/>
            </a:prstGeom>
            <a:noFill/>
            <a:ln w="9525">
              <a:noFill/>
              <a:miter lim="800000"/>
              <a:headEnd/>
              <a:tailEnd/>
            </a:ln>
          </p:spPr>
          <p:txBody>
            <a:bodyPr wrap="none" lIns="76188" tIns="38093" rIns="76188" bIns="38093">
              <a:spAutoFit/>
            </a:bodyPr>
            <a:lstStyle/>
            <a:p>
              <a:pPr algn="ctr">
                <a:defRPr/>
              </a:pPr>
              <a:r>
                <a:rPr lang="zh-CN" altLang="en-US" sz="800" kern="0" dirty="0">
                  <a:solidFill>
                    <a:sysClr val="windowText" lastClr="000000"/>
                  </a:solidFill>
                </a:rPr>
                <a:t>主数据管理</a:t>
              </a:r>
            </a:p>
          </p:txBody>
        </p:sp>
        <p:sp>
          <p:nvSpPr>
            <p:cNvPr id="128" name="Oval 127"/>
            <p:cNvSpPr/>
            <p:nvPr/>
          </p:nvSpPr>
          <p:spPr bwMode="auto">
            <a:xfrm>
              <a:off x="609600" y="1150823"/>
              <a:ext cx="1447590" cy="1114125"/>
            </a:xfrm>
            <a:prstGeom prst="ellipse">
              <a:avLst/>
            </a:prstGeom>
            <a:gradFill rotWithShape="1">
              <a:gsLst>
                <a:gs pos="0">
                  <a:srgbClr val="E58E00">
                    <a:tint val="100000"/>
                    <a:shade val="100000"/>
                    <a:satMod val="130000"/>
                  </a:srgbClr>
                </a:gs>
                <a:gs pos="100000">
                  <a:srgbClr val="E58E00">
                    <a:tint val="50000"/>
                    <a:shade val="100000"/>
                    <a:satMod val="350000"/>
                  </a:srgbClr>
                </a:gs>
              </a:gsLst>
              <a:lin ang="16200000" scaled="0"/>
            </a:gradFill>
            <a:ln w="9525" cap="flat" cmpd="sng" algn="ctr">
              <a:solidFill>
                <a:srgbClr val="E58E00">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lIns="91425" tIns="45713" rIns="91425" bIns="45713" anchor="ctr"/>
            <a:lstStyle/>
            <a:p>
              <a:pPr algn="ctr">
                <a:defRPr/>
              </a:pPr>
              <a:r>
                <a:rPr lang="zh-CN" altLang="en-US" sz="700" kern="0" dirty="0">
                  <a:solidFill>
                    <a:srgbClr val="882708"/>
                  </a:solidFill>
                  <a:latin typeface="Arial"/>
                  <a:ea typeface="黑体"/>
                </a:rPr>
                <a:t>非结构化数据</a:t>
              </a:r>
              <a:r>
                <a:rPr lang="en-US" sz="700" kern="0" dirty="0">
                  <a:solidFill>
                    <a:srgbClr val="882708"/>
                  </a:solidFill>
                  <a:latin typeface="Arial"/>
                </a:rPr>
                <a:t>Word </a:t>
              </a:r>
              <a:r>
                <a:rPr lang="zh-CN" altLang="en-US" sz="700" kern="0" dirty="0">
                  <a:solidFill>
                    <a:srgbClr val="882708"/>
                  </a:solidFill>
                  <a:latin typeface="Arial"/>
                  <a:ea typeface="黑体"/>
                </a:rPr>
                <a:t>文档，</a:t>
              </a:r>
              <a:endParaRPr lang="en-US" sz="700" kern="0" dirty="0">
                <a:solidFill>
                  <a:srgbClr val="882708"/>
                </a:solidFill>
                <a:latin typeface="Arial"/>
              </a:endParaRPr>
            </a:p>
            <a:p>
              <a:pPr algn="ctr">
                <a:defRPr/>
              </a:pPr>
              <a:r>
                <a:rPr lang="en-US" sz="700" kern="0" dirty="0">
                  <a:solidFill>
                    <a:srgbClr val="882708"/>
                  </a:solidFill>
                  <a:latin typeface="Arial"/>
                </a:rPr>
                <a:t>Email, </a:t>
              </a:r>
              <a:r>
                <a:rPr lang="zh-CN" altLang="en-US" sz="700" kern="0" dirty="0">
                  <a:solidFill>
                    <a:srgbClr val="882708"/>
                  </a:solidFill>
                  <a:latin typeface="Arial"/>
                  <a:ea typeface="黑体"/>
                </a:rPr>
                <a:t>传真</a:t>
              </a:r>
              <a:r>
                <a:rPr lang="en-US" sz="700" kern="0" dirty="0">
                  <a:solidFill>
                    <a:srgbClr val="882708"/>
                  </a:solidFill>
                  <a:latin typeface="Arial"/>
                </a:rPr>
                <a:t>, </a:t>
              </a:r>
            </a:p>
            <a:p>
              <a:pPr algn="ctr">
                <a:defRPr/>
              </a:pPr>
              <a:r>
                <a:rPr lang="zh-CN" altLang="en-US" sz="700" kern="0" dirty="0">
                  <a:solidFill>
                    <a:srgbClr val="882708"/>
                  </a:solidFill>
                  <a:latin typeface="Arial"/>
                  <a:ea typeface="黑体"/>
                </a:rPr>
                <a:t>白皮书</a:t>
              </a:r>
              <a:r>
                <a:rPr lang="en-US" sz="700" kern="0" dirty="0">
                  <a:solidFill>
                    <a:srgbClr val="882708"/>
                  </a:solidFill>
                  <a:latin typeface="Arial"/>
                </a:rPr>
                <a:t>,</a:t>
              </a:r>
            </a:p>
            <a:p>
              <a:pPr algn="ctr">
                <a:defRPr/>
              </a:pPr>
              <a:r>
                <a:rPr lang="zh-CN" altLang="en-US" sz="700" kern="0" dirty="0">
                  <a:solidFill>
                    <a:srgbClr val="882708"/>
                  </a:solidFill>
                  <a:latin typeface="Arial"/>
                  <a:ea typeface="黑体"/>
                </a:rPr>
                <a:t>论文</a:t>
              </a:r>
              <a:endParaRPr lang="en-US" sz="700" kern="0" dirty="0">
                <a:solidFill>
                  <a:srgbClr val="882708"/>
                </a:solidFill>
                <a:latin typeface="Arial"/>
              </a:endParaRPr>
            </a:p>
          </p:txBody>
        </p:sp>
        <p:sp>
          <p:nvSpPr>
            <p:cNvPr id="129" name="Down Arrow 128"/>
            <p:cNvSpPr/>
            <p:nvPr/>
          </p:nvSpPr>
          <p:spPr bwMode="auto">
            <a:xfrm rot="2027999">
              <a:off x="4439824" y="2058048"/>
              <a:ext cx="157001" cy="801520"/>
            </a:xfrm>
            <a:prstGeom prst="downArrow">
              <a:avLst/>
            </a:prstGeom>
            <a:solidFill>
              <a:srgbClr val="AFDAF6">
                <a:lumMod val="95000"/>
                <a:alpha val="35000"/>
              </a:srgbClr>
            </a:soli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vert270" lIns="91425" tIns="45713" rIns="91425" bIns="45713" anchor="ctr"/>
            <a:lstStyle/>
            <a:p>
              <a:pPr algn="ctr" defTabSz="913990">
                <a:defRPr/>
              </a:pPr>
              <a:r>
                <a:rPr lang="zh-CN" altLang="en-US" sz="600" kern="0" dirty="0">
                  <a:solidFill>
                    <a:srgbClr val="AFDAF6"/>
                  </a:solidFill>
                  <a:effectLst>
                    <a:outerShdw blurRad="38100" dist="38100" dir="2700000" algn="tl">
                      <a:srgbClr val="000000">
                        <a:alpha val="43137"/>
                      </a:srgbClr>
                    </a:outerShdw>
                  </a:effectLst>
                  <a:latin typeface="Segoe" pitchFamily="34" charset="0"/>
                  <a:ea typeface="黑体"/>
                </a:rPr>
                <a:t>始终使用</a:t>
              </a:r>
              <a:endParaRPr lang="en-US" sz="600" kern="0" dirty="0">
                <a:solidFill>
                  <a:srgbClr val="AFDAF6"/>
                </a:solidFill>
                <a:effectLst>
                  <a:outerShdw blurRad="38100" dist="38100" dir="2700000" algn="tl">
                    <a:srgbClr val="000000">
                      <a:alpha val="43137"/>
                    </a:srgbClr>
                  </a:outerShdw>
                </a:effectLst>
                <a:latin typeface="Segoe" pitchFamily="34" charset="0"/>
              </a:endParaRPr>
            </a:p>
          </p:txBody>
        </p:sp>
        <p:sp>
          <p:nvSpPr>
            <p:cNvPr id="130" name="Down Arrow 129"/>
            <p:cNvSpPr/>
            <p:nvPr/>
          </p:nvSpPr>
          <p:spPr bwMode="auto">
            <a:xfrm rot="1517733">
              <a:off x="2878019" y="2135550"/>
              <a:ext cx="356816" cy="655128"/>
            </a:xfrm>
            <a:prstGeom prst="downArrow">
              <a:avLst/>
            </a:prstGeom>
            <a:solidFill>
              <a:srgbClr val="AFDAF6">
                <a:lumMod val="95000"/>
                <a:alpha val="35000"/>
              </a:srgbClr>
            </a:soli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vert270" lIns="91425" tIns="45713" rIns="91425" bIns="45713" anchor="ctr"/>
            <a:lstStyle/>
            <a:p>
              <a:pPr algn="ctr" defTabSz="913990">
                <a:defRPr/>
              </a:pPr>
              <a:r>
                <a:rPr lang="zh-CN" altLang="en-US" sz="600" kern="0" dirty="0">
                  <a:solidFill>
                    <a:srgbClr val="AFDAF6"/>
                  </a:solidFill>
                  <a:effectLst>
                    <a:outerShdw blurRad="38100" dist="38100" dir="2700000" algn="tl">
                      <a:srgbClr val="000000">
                        <a:alpha val="43137"/>
                      </a:srgbClr>
                    </a:outerShdw>
                  </a:effectLst>
                  <a:latin typeface="Segoe" pitchFamily="34" charset="0"/>
                  <a:ea typeface="黑体"/>
                </a:rPr>
                <a:t>描述</a:t>
              </a:r>
              <a:endParaRPr lang="en-US" sz="600" kern="0" dirty="0">
                <a:solidFill>
                  <a:srgbClr val="AFDAF6"/>
                </a:solidFill>
                <a:effectLst>
                  <a:outerShdw blurRad="38100" dist="38100" dir="2700000" algn="tl">
                    <a:srgbClr val="000000">
                      <a:alpha val="43137"/>
                    </a:srgbClr>
                  </a:outerShdw>
                </a:effectLst>
                <a:latin typeface="Segoe" pitchFamily="34" charset="0"/>
              </a:endParaRPr>
            </a:p>
          </p:txBody>
        </p:sp>
        <p:sp>
          <p:nvSpPr>
            <p:cNvPr id="131" name="Down Arrow 130"/>
            <p:cNvSpPr/>
            <p:nvPr/>
          </p:nvSpPr>
          <p:spPr bwMode="auto">
            <a:xfrm rot="19499185">
              <a:off x="3576296" y="2066882"/>
              <a:ext cx="273734" cy="702076"/>
            </a:xfrm>
            <a:prstGeom prst="downArrow">
              <a:avLst>
                <a:gd name="adj1" fmla="val 58659"/>
                <a:gd name="adj2" fmla="val 50000"/>
              </a:avLst>
            </a:prstGeom>
            <a:solidFill>
              <a:srgbClr val="AFDAF6">
                <a:lumMod val="95000"/>
                <a:alpha val="35000"/>
              </a:srgbClr>
            </a:soli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vert" lIns="91425" tIns="45713" rIns="91425" bIns="45713" anchor="ctr"/>
            <a:lstStyle/>
            <a:p>
              <a:pPr algn="ctr" defTabSz="913990">
                <a:defRPr/>
              </a:pPr>
              <a:r>
                <a:rPr lang="zh-CN" altLang="en-US" sz="600" kern="0" dirty="0">
                  <a:solidFill>
                    <a:srgbClr val="AFDAF6"/>
                  </a:solidFill>
                  <a:effectLst>
                    <a:outerShdw blurRad="38100" dist="38100" dir="2700000" algn="tl">
                      <a:srgbClr val="000000">
                        <a:alpha val="43137"/>
                      </a:srgbClr>
                    </a:outerShdw>
                  </a:effectLst>
                  <a:latin typeface="Segoe" pitchFamily="34" charset="0"/>
                  <a:ea typeface="黑体"/>
                </a:rPr>
                <a:t>描述</a:t>
              </a:r>
              <a:endParaRPr lang="en-US" sz="600" kern="0" dirty="0">
                <a:solidFill>
                  <a:srgbClr val="AFDAF6"/>
                </a:solidFill>
                <a:effectLst>
                  <a:outerShdw blurRad="38100" dist="38100" dir="2700000" algn="tl">
                    <a:srgbClr val="000000">
                      <a:alpha val="43137"/>
                    </a:srgbClr>
                  </a:outerShdw>
                </a:effectLst>
                <a:latin typeface="Segoe" pitchFamily="34" charset="0"/>
              </a:endParaRPr>
            </a:p>
          </p:txBody>
        </p:sp>
        <p:sp>
          <p:nvSpPr>
            <p:cNvPr id="132" name="Down Arrow 131"/>
            <p:cNvSpPr/>
            <p:nvPr/>
          </p:nvSpPr>
          <p:spPr bwMode="auto">
            <a:xfrm rot="16386700">
              <a:off x="3945785" y="1256349"/>
              <a:ext cx="304174" cy="510478"/>
            </a:xfrm>
            <a:prstGeom prst="downArrow">
              <a:avLst/>
            </a:prstGeom>
            <a:solidFill>
              <a:srgbClr val="AFDAF6">
                <a:lumMod val="95000"/>
                <a:alpha val="35000"/>
              </a:srgbClr>
            </a:soli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vert" lIns="91425" tIns="45713" rIns="91425" bIns="45713" anchor="ctr"/>
            <a:lstStyle/>
            <a:p>
              <a:pPr algn="ctr" defTabSz="913990">
                <a:defRPr/>
              </a:pPr>
              <a:r>
                <a:rPr lang="zh-CN" altLang="en-US" sz="600" kern="0" dirty="0">
                  <a:solidFill>
                    <a:srgbClr val="AFDAF6"/>
                  </a:solidFill>
                  <a:effectLst>
                    <a:outerShdw blurRad="38100" dist="38100" dir="2700000" algn="tl">
                      <a:srgbClr val="000000">
                        <a:alpha val="43137"/>
                      </a:srgbClr>
                    </a:outerShdw>
                  </a:effectLst>
                  <a:latin typeface="Segoe" pitchFamily="34" charset="0"/>
                  <a:ea typeface="黑体"/>
                </a:rPr>
                <a:t>描述</a:t>
              </a:r>
              <a:endParaRPr lang="en-US" sz="600" kern="0" dirty="0">
                <a:solidFill>
                  <a:srgbClr val="AFDAF6"/>
                </a:solidFill>
                <a:effectLst>
                  <a:outerShdw blurRad="38100" dist="38100" dir="2700000" algn="tl">
                    <a:srgbClr val="000000">
                      <a:alpha val="43137"/>
                    </a:srgbClr>
                  </a:outerShdw>
                </a:effectLst>
                <a:latin typeface="Segoe" pitchFamily="34" charset="0"/>
              </a:endParaRPr>
            </a:p>
          </p:txBody>
        </p:sp>
        <p:sp>
          <p:nvSpPr>
            <p:cNvPr id="133" name="Down Arrow 132"/>
            <p:cNvSpPr/>
            <p:nvPr/>
          </p:nvSpPr>
          <p:spPr bwMode="auto">
            <a:xfrm rot="5136843">
              <a:off x="2181508" y="1250504"/>
              <a:ext cx="297331" cy="526811"/>
            </a:xfrm>
            <a:prstGeom prst="downArrow">
              <a:avLst/>
            </a:prstGeom>
            <a:solidFill>
              <a:srgbClr val="AFDAF6">
                <a:lumMod val="95000"/>
                <a:alpha val="35000"/>
              </a:srgbClr>
            </a:soli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vert270" lIns="91425" tIns="45713" rIns="91425" bIns="45713" anchor="ctr"/>
            <a:lstStyle/>
            <a:p>
              <a:pPr algn="ctr" defTabSz="913990">
                <a:defRPr/>
              </a:pPr>
              <a:r>
                <a:rPr lang="zh-CN" altLang="en-US" sz="600" kern="0" dirty="0">
                  <a:solidFill>
                    <a:srgbClr val="AFDAF6"/>
                  </a:solidFill>
                  <a:effectLst>
                    <a:outerShdw blurRad="38100" dist="38100" dir="2700000" algn="tl">
                      <a:srgbClr val="000000">
                        <a:alpha val="43137"/>
                      </a:srgbClr>
                    </a:outerShdw>
                  </a:effectLst>
                  <a:latin typeface="Segoe" pitchFamily="34" charset="0"/>
                  <a:ea typeface="黑体"/>
                </a:rPr>
                <a:t>描述</a:t>
              </a:r>
              <a:endParaRPr lang="en-US" sz="600" kern="0" dirty="0">
                <a:solidFill>
                  <a:srgbClr val="AFDAF6"/>
                </a:solidFill>
                <a:effectLst>
                  <a:outerShdw blurRad="38100" dist="38100" dir="2700000" algn="tl">
                    <a:srgbClr val="000000">
                      <a:alpha val="43137"/>
                    </a:srgbClr>
                  </a:outerShdw>
                </a:effectLst>
                <a:latin typeface="Segoe" pitchFamily="34" charset="0"/>
              </a:endParaRPr>
            </a:p>
          </p:txBody>
        </p:sp>
        <p:sp>
          <p:nvSpPr>
            <p:cNvPr id="134" name="Down Arrow 133"/>
            <p:cNvSpPr/>
            <p:nvPr/>
          </p:nvSpPr>
          <p:spPr bwMode="auto">
            <a:xfrm rot="19440996">
              <a:off x="1795786" y="2174758"/>
              <a:ext cx="355116" cy="691464"/>
            </a:xfrm>
            <a:prstGeom prst="downArrow">
              <a:avLst/>
            </a:prstGeom>
            <a:solidFill>
              <a:srgbClr val="AFDAF6">
                <a:lumMod val="95000"/>
                <a:alpha val="35000"/>
              </a:srgbClr>
            </a:soli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vert" lIns="91425" tIns="45713" rIns="91425" bIns="45713" anchor="ctr"/>
            <a:lstStyle/>
            <a:p>
              <a:pPr algn="ctr" defTabSz="913990">
                <a:defRPr/>
              </a:pPr>
              <a:r>
                <a:rPr lang="zh-CN" altLang="en-US" sz="600" kern="0" dirty="0">
                  <a:solidFill>
                    <a:srgbClr val="AFDAF6"/>
                  </a:solidFill>
                  <a:effectLst>
                    <a:outerShdw blurRad="38100" dist="38100" dir="2700000" algn="tl">
                      <a:srgbClr val="000000">
                        <a:alpha val="43137"/>
                      </a:srgbClr>
                    </a:outerShdw>
                  </a:effectLst>
                  <a:latin typeface="Segoe" pitchFamily="34" charset="0"/>
                  <a:ea typeface="黑体"/>
                </a:rPr>
                <a:t>参与</a:t>
              </a:r>
              <a:endParaRPr lang="en-US" sz="600" kern="0" dirty="0">
                <a:solidFill>
                  <a:srgbClr val="AFDAF6"/>
                </a:solidFill>
                <a:effectLst>
                  <a:outerShdw blurRad="38100" dist="38100" dir="2700000" algn="tl">
                    <a:srgbClr val="000000">
                      <a:alpha val="43137"/>
                    </a:srgbClr>
                  </a:outerShdw>
                </a:effectLst>
                <a:latin typeface="Segoe" pitchFamily="34" charset="0"/>
              </a:endParaRPr>
            </a:p>
          </p:txBody>
        </p:sp>
        <p:sp>
          <p:nvSpPr>
            <p:cNvPr id="135" name="Down Arrow 134"/>
            <p:cNvSpPr/>
            <p:nvPr/>
          </p:nvSpPr>
          <p:spPr bwMode="auto">
            <a:xfrm rot="5400000">
              <a:off x="3130284" y="3110297"/>
              <a:ext cx="413626" cy="332506"/>
            </a:xfrm>
            <a:prstGeom prst="downArrow">
              <a:avLst/>
            </a:prstGeom>
            <a:solidFill>
              <a:srgbClr val="AFDAF6">
                <a:lumMod val="95000"/>
                <a:alpha val="35000"/>
              </a:srgbClr>
            </a:soli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vert270" lIns="91425" tIns="45713" rIns="91425" bIns="45713" anchor="ctr"/>
            <a:lstStyle/>
            <a:p>
              <a:pPr algn="ctr" defTabSz="913990">
                <a:defRPr/>
              </a:pPr>
              <a:r>
                <a:rPr lang="zh-CN" altLang="en-US" sz="600" kern="0" dirty="0">
                  <a:solidFill>
                    <a:srgbClr val="AFDAF6"/>
                  </a:solidFill>
                  <a:effectLst>
                    <a:outerShdw blurRad="38100" dist="38100" dir="2700000" algn="tl">
                      <a:srgbClr val="000000">
                        <a:alpha val="43137"/>
                      </a:srgbClr>
                    </a:outerShdw>
                  </a:effectLst>
                  <a:latin typeface="Segoe" pitchFamily="34" charset="0"/>
                  <a:ea typeface="黑体"/>
                </a:rPr>
                <a:t>参与</a:t>
              </a:r>
              <a:endParaRPr lang="en-US" sz="600" kern="0" dirty="0">
                <a:solidFill>
                  <a:srgbClr val="AFDAF6"/>
                </a:solidFill>
                <a:effectLst>
                  <a:outerShdw blurRad="38100" dist="38100" dir="2700000" algn="tl">
                    <a:srgbClr val="000000">
                      <a:alpha val="43137"/>
                    </a:srgbClr>
                  </a:outerShdw>
                </a:effectLst>
                <a:latin typeface="Segoe" pitchFamily="34" charset="0"/>
              </a:endParaRPr>
            </a:p>
          </p:txBody>
        </p:sp>
        <p:sp>
          <p:nvSpPr>
            <p:cNvPr id="136" name="Left-Right Arrow 135"/>
            <p:cNvSpPr/>
            <p:nvPr/>
          </p:nvSpPr>
          <p:spPr bwMode="auto">
            <a:xfrm>
              <a:off x="1240917" y="3658488"/>
              <a:ext cx="4192338" cy="350154"/>
            </a:xfrm>
            <a:prstGeom prst="leftRightArrow">
              <a:avLst/>
            </a:prstGeom>
            <a:gradFill rotWithShape="1">
              <a:gsLst>
                <a:gs pos="0">
                  <a:srgbClr val="76BE5B">
                    <a:lumMod val="75000"/>
                  </a:srgbClr>
                </a:gs>
                <a:gs pos="48000">
                  <a:srgbClr val="AFDAF6"/>
                </a:gs>
                <a:gs pos="100000">
                  <a:srgbClr val="A4A5A5">
                    <a:lumMod val="75000"/>
                  </a:srgbClr>
                </a:gs>
                <a:gs pos="83000">
                  <a:srgbClr val="D4DEFF"/>
                </a:gs>
                <a:gs pos="100000">
                  <a:srgbClr val="96AB94"/>
                </a:gs>
              </a:gsLst>
              <a:lin ang="10800000" scaled="0"/>
            </a:gradFill>
            <a:ln w="9525" cap="flat" cmpd="sng" algn="ctr">
              <a:solidFill>
                <a:srgbClr val="E58E00">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lIns="91425" tIns="45713" rIns="91425" bIns="45713" anchor="ctr"/>
            <a:lstStyle/>
            <a:p>
              <a:pPr algn="ctr" defTabSz="913990">
                <a:defRPr/>
              </a:pPr>
              <a:endParaRPr lang="en-US" sz="2400" kern="0" dirty="0">
                <a:solidFill>
                  <a:srgbClr val="AFDAF6"/>
                </a:solidFill>
                <a:latin typeface="Segoe" pitchFamily="34" charset="0"/>
              </a:endParaRPr>
            </a:p>
          </p:txBody>
        </p:sp>
        <p:sp>
          <p:nvSpPr>
            <p:cNvPr id="137" name="TextBox 38"/>
            <p:cNvSpPr txBox="1">
              <a:spLocks noChangeArrowheads="1"/>
            </p:cNvSpPr>
            <p:nvPr/>
          </p:nvSpPr>
          <p:spPr bwMode="auto">
            <a:xfrm>
              <a:off x="4480942" y="3483412"/>
              <a:ext cx="597603" cy="188557"/>
            </a:xfrm>
            <a:prstGeom prst="rect">
              <a:avLst/>
            </a:prstGeom>
            <a:noFill/>
            <a:ln w="9525">
              <a:noFill/>
              <a:miter lim="800000"/>
              <a:headEnd/>
              <a:tailEnd/>
            </a:ln>
          </p:spPr>
          <p:txBody>
            <a:bodyPr wrap="none" lIns="76188" tIns="38093" rIns="76188" bIns="38093">
              <a:spAutoFit/>
            </a:bodyPr>
            <a:lstStyle/>
            <a:p>
              <a:pPr algn="ctr">
                <a:defRPr/>
              </a:pPr>
              <a:r>
                <a:rPr lang="zh-CN" altLang="en-US" sz="600" kern="0">
                  <a:solidFill>
                    <a:srgbClr val="000000"/>
                  </a:solidFill>
                </a:rPr>
                <a:t>交易型</a:t>
              </a:r>
            </a:p>
          </p:txBody>
        </p:sp>
        <p:sp>
          <p:nvSpPr>
            <p:cNvPr id="138" name="TextBox 38"/>
            <p:cNvSpPr txBox="1">
              <a:spLocks noChangeArrowheads="1"/>
            </p:cNvSpPr>
            <p:nvPr/>
          </p:nvSpPr>
          <p:spPr bwMode="auto">
            <a:xfrm>
              <a:off x="1556170" y="3476338"/>
              <a:ext cx="597603" cy="188557"/>
            </a:xfrm>
            <a:prstGeom prst="rect">
              <a:avLst/>
            </a:prstGeom>
            <a:noFill/>
            <a:ln w="9525">
              <a:noFill/>
              <a:miter lim="800000"/>
              <a:headEnd/>
              <a:tailEnd/>
            </a:ln>
          </p:spPr>
          <p:txBody>
            <a:bodyPr wrap="none" lIns="76188" tIns="38093" rIns="76188" bIns="38093">
              <a:spAutoFit/>
            </a:bodyPr>
            <a:lstStyle/>
            <a:p>
              <a:pPr algn="ctr">
                <a:defRPr/>
              </a:pPr>
              <a:r>
                <a:rPr lang="zh-CN" altLang="en-US" sz="600" kern="0">
                  <a:solidFill>
                    <a:srgbClr val="000000"/>
                  </a:solidFill>
                </a:rPr>
                <a:t>分析型</a:t>
              </a:r>
            </a:p>
          </p:txBody>
        </p:sp>
        <p:sp>
          <p:nvSpPr>
            <p:cNvPr id="139" name="TextBox 21"/>
            <p:cNvSpPr txBox="1">
              <a:spLocks noChangeArrowheads="1"/>
            </p:cNvSpPr>
            <p:nvPr/>
          </p:nvSpPr>
          <p:spPr bwMode="auto">
            <a:xfrm>
              <a:off x="4641392" y="3320715"/>
              <a:ext cx="1075713" cy="205700"/>
            </a:xfrm>
            <a:prstGeom prst="rect">
              <a:avLst/>
            </a:prstGeom>
            <a:noFill/>
            <a:ln w="9525">
              <a:noFill/>
              <a:miter lim="800000"/>
              <a:headEnd/>
              <a:tailEnd/>
            </a:ln>
          </p:spPr>
          <p:txBody>
            <a:bodyPr wrap="none" lIns="76188" tIns="38093" rIns="76188" bIns="38093">
              <a:spAutoFit/>
            </a:bodyPr>
            <a:lstStyle/>
            <a:p>
              <a:pPr algn="ctr">
                <a:defRPr/>
              </a:pPr>
              <a:r>
                <a:rPr lang="zh-CN" altLang="en-US" sz="700" kern="0">
                  <a:solidFill>
                    <a:srgbClr val="000000"/>
                  </a:solidFill>
                </a:rPr>
                <a:t>运维系统</a:t>
              </a:r>
              <a:r>
                <a:rPr lang="en-US" altLang="zh-CN" sz="700" kern="0">
                  <a:solidFill>
                    <a:srgbClr val="000000"/>
                  </a:solidFill>
                </a:rPr>
                <a:t>/LOB</a:t>
              </a:r>
            </a:p>
          </p:txBody>
        </p:sp>
        <p:sp>
          <p:nvSpPr>
            <p:cNvPr id="140" name="TextBox 22"/>
            <p:cNvSpPr txBox="1">
              <a:spLocks noChangeArrowheads="1"/>
            </p:cNvSpPr>
            <p:nvPr/>
          </p:nvSpPr>
          <p:spPr bwMode="auto">
            <a:xfrm>
              <a:off x="851026" y="3230523"/>
              <a:ext cx="1075713" cy="205700"/>
            </a:xfrm>
            <a:prstGeom prst="rect">
              <a:avLst/>
            </a:prstGeom>
            <a:noFill/>
            <a:ln w="9525">
              <a:noFill/>
              <a:miter lim="800000"/>
              <a:headEnd/>
              <a:tailEnd/>
            </a:ln>
          </p:spPr>
          <p:txBody>
            <a:bodyPr wrap="none" lIns="76188" tIns="38093" rIns="76188" bIns="38093">
              <a:spAutoFit/>
            </a:bodyPr>
            <a:lstStyle/>
            <a:p>
              <a:pPr algn="ctr">
                <a:defRPr/>
              </a:pPr>
              <a:r>
                <a:rPr lang="zh-CN" altLang="en-US" sz="700" kern="0">
                  <a:solidFill>
                    <a:srgbClr val="000000"/>
                  </a:solidFill>
                </a:rPr>
                <a:t>商业智能系统</a:t>
              </a:r>
            </a:p>
          </p:txBody>
        </p:sp>
      </p:grpSp>
      <p:grpSp>
        <p:nvGrpSpPr>
          <p:cNvPr id="8202" name="Group 26"/>
          <p:cNvGrpSpPr>
            <a:grpSpLocks/>
          </p:cNvGrpSpPr>
          <p:nvPr/>
        </p:nvGrpSpPr>
        <p:grpSpPr bwMode="auto">
          <a:xfrm>
            <a:off x="9277350" y="4860928"/>
            <a:ext cx="1390650" cy="1514475"/>
            <a:chOff x="2643174" y="714356"/>
            <a:chExt cx="3365500" cy="3365500"/>
          </a:xfrm>
        </p:grpSpPr>
        <p:pic>
          <p:nvPicPr>
            <p:cNvPr id="8233" name="Picture 27" descr="WinFX_WCF__11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43174" y="714356"/>
              <a:ext cx="3365500"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34" name="Picture 29" descr="WinFX_WCF__11b"/>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71868" y="2071678"/>
              <a:ext cx="161925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143"/>
          <p:cNvGrpSpPr/>
          <p:nvPr/>
        </p:nvGrpSpPr>
        <p:grpSpPr>
          <a:xfrm>
            <a:off x="1664254" y="1690225"/>
            <a:ext cx="2839059" cy="1390967"/>
            <a:chOff x="244689" y="1199904"/>
            <a:chExt cx="3412911" cy="1804440"/>
          </a:xfrm>
          <a:noFill/>
        </p:grpSpPr>
        <p:sp>
          <p:nvSpPr>
            <p:cNvPr id="145" name="Rounded Rectangle 144"/>
            <p:cNvSpPr/>
            <p:nvPr/>
          </p:nvSpPr>
          <p:spPr>
            <a:xfrm>
              <a:off x="244689" y="1199904"/>
              <a:ext cx="3412911" cy="564020"/>
            </a:xfrm>
            <a:prstGeom prst="roundRect">
              <a:avLst/>
            </a:prstGeom>
            <a:solidFill>
              <a:srgbClr val="76BE5B"/>
            </a:solidFill>
            <a:ln w="25400" cap="flat" cmpd="sng" algn="ctr">
              <a:solidFill>
                <a:srgbClr val="76BE5B">
                  <a:shade val="50000"/>
                </a:srgbClr>
              </a:solidFill>
              <a:prstDash val="solid"/>
            </a:ln>
            <a:effectLst/>
          </p:spPr>
          <p:txBody>
            <a:bodyPr anchor="ctr"/>
            <a:lstStyle/>
            <a:p>
              <a:pPr algn="ctr">
                <a:defRPr/>
              </a:pPr>
              <a:endParaRPr lang="zh-CN" altLang="en-US" sz="300" kern="0" dirty="0">
                <a:solidFill>
                  <a:sysClr val="window" lastClr="FFFFFF"/>
                </a:solidFill>
                <a:latin typeface="Arial"/>
                <a:ea typeface="黑体"/>
              </a:endParaRPr>
            </a:p>
          </p:txBody>
        </p:sp>
        <p:sp>
          <p:nvSpPr>
            <p:cNvPr id="146" name="Rounded Rectangle 145"/>
            <p:cNvSpPr/>
            <p:nvPr/>
          </p:nvSpPr>
          <p:spPr>
            <a:xfrm>
              <a:off x="244689" y="1810572"/>
              <a:ext cx="3412911" cy="746372"/>
            </a:xfrm>
            <a:prstGeom prst="roundRect">
              <a:avLst/>
            </a:prstGeom>
            <a:solidFill>
              <a:srgbClr val="76BE5B"/>
            </a:solidFill>
            <a:ln w="25400" cap="flat" cmpd="sng" algn="ctr">
              <a:solidFill>
                <a:srgbClr val="76BE5B">
                  <a:shade val="50000"/>
                </a:srgbClr>
              </a:solidFill>
              <a:prstDash val="solid"/>
            </a:ln>
            <a:effectLst/>
          </p:spPr>
          <p:txBody>
            <a:bodyPr anchor="ctr"/>
            <a:lstStyle/>
            <a:p>
              <a:pPr algn="ctr">
                <a:defRPr/>
              </a:pPr>
              <a:endParaRPr lang="zh-CN" altLang="en-US" sz="300" kern="0">
                <a:solidFill>
                  <a:sysClr val="window" lastClr="FFFFFF"/>
                </a:solidFill>
                <a:latin typeface="Arial"/>
                <a:ea typeface="黑体"/>
              </a:endParaRPr>
            </a:p>
          </p:txBody>
        </p:sp>
        <p:sp>
          <p:nvSpPr>
            <p:cNvPr id="147" name="Rounded Rectangle 146"/>
            <p:cNvSpPr/>
            <p:nvPr/>
          </p:nvSpPr>
          <p:spPr>
            <a:xfrm>
              <a:off x="252072" y="2590871"/>
              <a:ext cx="3405528" cy="413473"/>
            </a:xfrm>
            <a:prstGeom prst="roundRect">
              <a:avLst/>
            </a:prstGeom>
            <a:solidFill>
              <a:srgbClr val="76BE5B"/>
            </a:solidFill>
            <a:ln w="25400" cap="flat" cmpd="sng" algn="ctr">
              <a:solidFill>
                <a:srgbClr val="76BE5B">
                  <a:shade val="50000"/>
                </a:srgbClr>
              </a:solidFill>
              <a:prstDash val="solid"/>
            </a:ln>
            <a:effectLst/>
          </p:spPr>
          <p:txBody>
            <a:bodyPr anchor="ctr"/>
            <a:lstStyle/>
            <a:p>
              <a:pPr algn="ctr">
                <a:defRPr/>
              </a:pPr>
              <a:endParaRPr lang="zh-CN" altLang="en-US" sz="300" kern="0">
                <a:solidFill>
                  <a:sysClr val="window" lastClr="FFFFFF"/>
                </a:solidFill>
                <a:latin typeface="Arial"/>
                <a:ea typeface="黑体"/>
              </a:endParaRPr>
            </a:p>
          </p:txBody>
        </p:sp>
        <p:sp>
          <p:nvSpPr>
            <p:cNvPr id="148" name="Rectangle 147"/>
            <p:cNvSpPr/>
            <p:nvPr/>
          </p:nvSpPr>
          <p:spPr>
            <a:xfrm>
              <a:off x="365500" y="1445868"/>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战略定位</a:t>
              </a:r>
            </a:p>
          </p:txBody>
        </p:sp>
        <p:sp>
          <p:nvSpPr>
            <p:cNvPr id="149" name="Rectangle 148"/>
            <p:cNvSpPr/>
            <p:nvPr/>
          </p:nvSpPr>
          <p:spPr>
            <a:xfrm>
              <a:off x="715852" y="1445868"/>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战略规划</a:t>
              </a:r>
            </a:p>
          </p:txBody>
        </p:sp>
        <p:sp>
          <p:nvSpPr>
            <p:cNvPr id="150" name="Rectangle 149"/>
            <p:cNvSpPr/>
            <p:nvPr/>
          </p:nvSpPr>
          <p:spPr>
            <a:xfrm>
              <a:off x="1066204" y="1445868"/>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绩效执行</a:t>
              </a:r>
            </a:p>
          </p:txBody>
        </p:sp>
        <p:sp>
          <p:nvSpPr>
            <p:cNvPr id="151" name="Rectangle 150"/>
            <p:cNvSpPr/>
            <p:nvPr/>
          </p:nvSpPr>
          <p:spPr>
            <a:xfrm>
              <a:off x="1416556" y="1445868"/>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产品线研究</a:t>
              </a:r>
            </a:p>
          </p:txBody>
        </p:sp>
        <p:sp>
          <p:nvSpPr>
            <p:cNvPr id="152" name="Rectangle 151"/>
            <p:cNvSpPr/>
            <p:nvPr/>
          </p:nvSpPr>
          <p:spPr>
            <a:xfrm>
              <a:off x="1766908" y="1445868"/>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融资</a:t>
              </a:r>
            </a:p>
          </p:txBody>
        </p:sp>
        <p:sp>
          <p:nvSpPr>
            <p:cNvPr id="153" name="Rectangle 152"/>
            <p:cNvSpPr/>
            <p:nvPr/>
          </p:nvSpPr>
          <p:spPr>
            <a:xfrm>
              <a:off x="2117260" y="1445868"/>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土地获取</a:t>
              </a:r>
            </a:p>
          </p:txBody>
        </p:sp>
        <p:sp>
          <p:nvSpPr>
            <p:cNvPr id="154" name="Rectangle 153"/>
            <p:cNvSpPr/>
            <p:nvPr/>
          </p:nvSpPr>
          <p:spPr>
            <a:xfrm>
              <a:off x="365500" y="160701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产品定义</a:t>
              </a:r>
            </a:p>
          </p:txBody>
        </p:sp>
        <p:sp>
          <p:nvSpPr>
            <p:cNvPr id="155" name="Rectangle 154"/>
            <p:cNvSpPr/>
            <p:nvPr/>
          </p:nvSpPr>
          <p:spPr>
            <a:xfrm>
              <a:off x="715852" y="160701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项目实施</a:t>
              </a:r>
            </a:p>
          </p:txBody>
        </p:sp>
        <p:sp>
          <p:nvSpPr>
            <p:cNvPr id="156" name="Rectangle 155"/>
            <p:cNvSpPr/>
            <p:nvPr/>
          </p:nvSpPr>
          <p:spPr>
            <a:xfrm>
              <a:off x="1066204" y="160701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现场销售</a:t>
              </a:r>
            </a:p>
          </p:txBody>
        </p:sp>
        <p:sp>
          <p:nvSpPr>
            <p:cNvPr id="157" name="Rectangle 156"/>
            <p:cNvSpPr/>
            <p:nvPr/>
          </p:nvSpPr>
          <p:spPr>
            <a:xfrm>
              <a:off x="1416556" y="160701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签约</a:t>
              </a:r>
            </a:p>
          </p:txBody>
        </p:sp>
        <p:sp>
          <p:nvSpPr>
            <p:cNvPr id="158" name="Rectangle 157"/>
            <p:cNvSpPr/>
            <p:nvPr/>
          </p:nvSpPr>
          <p:spPr>
            <a:xfrm>
              <a:off x="372883" y="205653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政府关系</a:t>
              </a:r>
            </a:p>
          </p:txBody>
        </p:sp>
        <p:sp>
          <p:nvSpPr>
            <p:cNvPr id="159" name="Rectangle 158"/>
            <p:cNvSpPr/>
            <p:nvPr/>
          </p:nvSpPr>
          <p:spPr>
            <a:xfrm>
              <a:off x="698401" y="205653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媒体关系</a:t>
              </a:r>
            </a:p>
          </p:txBody>
        </p:sp>
        <p:sp>
          <p:nvSpPr>
            <p:cNvPr id="160" name="Rectangle 159"/>
            <p:cNvSpPr/>
            <p:nvPr/>
          </p:nvSpPr>
          <p:spPr>
            <a:xfrm>
              <a:off x="2651513" y="205653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资金管理</a:t>
              </a:r>
            </a:p>
          </p:txBody>
        </p:sp>
        <p:sp>
          <p:nvSpPr>
            <p:cNvPr id="161" name="Rectangle 160"/>
            <p:cNvSpPr/>
            <p:nvPr/>
          </p:nvSpPr>
          <p:spPr>
            <a:xfrm>
              <a:off x="698401" y="222616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财务内审</a:t>
              </a:r>
            </a:p>
          </p:txBody>
        </p:sp>
        <p:sp>
          <p:nvSpPr>
            <p:cNvPr id="162" name="Rectangle 161"/>
            <p:cNvSpPr/>
            <p:nvPr/>
          </p:nvSpPr>
          <p:spPr>
            <a:xfrm>
              <a:off x="1023920" y="222616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品牌管理</a:t>
              </a:r>
            </a:p>
          </p:txBody>
        </p:sp>
        <p:sp>
          <p:nvSpPr>
            <p:cNvPr id="163" name="Rectangle 162"/>
            <p:cNvSpPr/>
            <p:nvPr/>
          </p:nvSpPr>
          <p:spPr>
            <a:xfrm>
              <a:off x="1349438" y="222616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经营性资质办理</a:t>
              </a:r>
            </a:p>
          </p:txBody>
        </p:sp>
        <p:sp>
          <p:nvSpPr>
            <p:cNvPr id="164" name="Rectangle 163"/>
            <p:cNvSpPr/>
            <p:nvPr/>
          </p:nvSpPr>
          <p:spPr>
            <a:xfrm>
              <a:off x="2000476" y="222616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知识管理</a:t>
              </a:r>
            </a:p>
          </p:txBody>
        </p:sp>
        <p:sp>
          <p:nvSpPr>
            <p:cNvPr id="165" name="Rectangle 164"/>
            <p:cNvSpPr/>
            <p:nvPr/>
          </p:nvSpPr>
          <p:spPr>
            <a:xfrm>
              <a:off x="2000476" y="205653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企业文化</a:t>
              </a:r>
            </a:p>
          </p:txBody>
        </p:sp>
        <p:sp>
          <p:nvSpPr>
            <p:cNvPr id="166" name="Rectangle 165"/>
            <p:cNvSpPr/>
            <p:nvPr/>
          </p:nvSpPr>
          <p:spPr>
            <a:xfrm>
              <a:off x="2325994" y="222616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信息管理服务</a:t>
              </a:r>
            </a:p>
          </p:txBody>
        </p:sp>
        <p:sp>
          <p:nvSpPr>
            <p:cNvPr id="167" name="Rectangle 166"/>
            <p:cNvSpPr/>
            <p:nvPr/>
          </p:nvSpPr>
          <p:spPr>
            <a:xfrm>
              <a:off x="2325994" y="205653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三会服务</a:t>
              </a:r>
            </a:p>
          </p:txBody>
        </p:sp>
        <p:sp>
          <p:nvSpPr>
            <p:cNvPr id="168" name="Rectangle 167"/>
            <p:cNvSpPr/>
            <p:nvPr/>
          </p:nvSpPr>
          <p:spPr>
            <a:xfrm>
              <a:off x="2977031" y="222616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秘书服务</a:t>
              </a:r>
            </a:p>
          </p:txBody>
        </p:sp>
        <p:sp>
          <p:nvSpPr>
            <p:cNvPr id="169" name="Rectangle 168"/>
            <p:cNvSpPr/>
            <p:nvPr/>
          </p:nvSpPr>
          <p:spPr>
            <a:xfrm>
              <a:off x="2651513" y="222616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行政服务</a:t>
              </a:r>
            </a:p>
          </p:txBody>
        </p:sp>
        <p:sp>
          <p:nvSpPr>
            <p:cNvPr id="170" name="Rectangle 169"/>
            <p:cNvSpPr/>
            <p:nvPr/>
          </p:nvSpPr>
          <p:spPr>
            <a:xfrm>
              <a:off x="1674957" y="222616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流程管理</a:t>
              </a:r>
            </a:p>
          </p:txBody>
        </p:sp>
        <p:sp>
          <p:nvSpPr>
            <p:cNvPr id="171" name="Rectangle 170"/>
            <p:cNvSpPr/>
            <p:nvPr/>
          </p:nvSpPr>
          <p:spPr>
            <a:xfrm>
              <a:off x="3302550" y="205653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财务帐务</a:t>
              </a:r>
            </a:p>
          </p:txBody>
        </p:sp>
        <p:sp>
          <p:nvSpPr>
            <p:cNvPr id="172" name="Rectangle 171"/>
            <p:cNvSpPr/>
            <p:nvPr/>
          </p:nvSpPr>
          <p:spPr>
            <a:xfrm>
              <a:off x="1349438" y="205653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人员激励服务</a:t>
              </a:r>
            </a:p>
          </p:txBody>
        </p:sp>
        <p:sp>
          <p:nvSpPr>
            <p:cNvPr id="173" name="Rectangle 172"/>
            <p:cNvSpPr/>
            <p:nvPr/>
          </p:nvSpPr>
          <p:spPr>
            <a:xfrm>
              <a:off x="2332706" y="2828353"/>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结算</a:t>
              </a:r>
            </a:p>
          </p:txBody>
        </p:sp>
        <p:sp>
          <p:nvSpPr>
            <p:cNvPr id="174" name="Rectangle 173"/>
            <p:cNvSpPr/>
            <p:nvPr/>
          </p:nvSpPr>
          <p:spPr>
            <a:xfrm>
              <a:off x="2015241" y="2828353"/>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工作申请</a:t>
              </a:r>
            </a:p>
          </p:txBody>
        </p:sp>
        <p:sp>
          <p:nvSpPr>
            <p:cNvPr id="175" name="Rectangle 174"/>
            <p:cNvSpPr/>
            <p:nvPr/>
          </p:nvSpPr>
          <p:spPr>
            <a:xfrm>
              <a:off x="1697106" y="2828353"/>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合同</a:t>
              </a:r>
            </a:p>
          </p:txBody>
        </p:sp>
        <p:sp>
          <p:nvSpPr>
            <p:cNvPr id="176" name="Rectangle 175"/>
            <p:cNvSpPr/>
            <p:nvPr/>
          </p:nvSpPr>
          <p:spPr>
            <a:xfrm>
              <a:off x="1379641" y="2828353"/>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招投标</a:t>
              </a:r>
            </a:p>
          </p:txBody>
        </p:sp>
        <p:sp>
          <p:nvSpPr>
            <p:cNvPr id="177" name="Rectangle 176"/>
            <p:cNvSpPr/>
            <p:nvPr/>
          </p:nvSpPr>
          <p:spPr>
            <a:xfrm>
              <a:off x="1061506" y="2828353"/>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支付</a:t>
              </a:r>
            </a:p>
          </p:txBody>
        </p:sp>
        <p:sp>
          <p:nvSpPr>
            <p:cNvPr id="178" name="Rectangle 177"/>
            <p:cNvSpPr/>
            <p:nvPr/>
          </p:nvSpPr>
          <p:spPr>
            <a:xfrm>
              <a:off x="683636" y="2828353"/>
              <a:ext cx="332230"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设计变更与现场签证</a:t>
              </a:r>
            </a:p>
          </p:txBody>
        </p:sp>
        <p:sp>
          <p:nvSpPr>
            <p:cNvPr id="179" name="Rectangle 178"/>
            <p:cNvSpPr/>
            <p:nvPr/>
          </p:nvSpPr>
          <p:spPr>
            <a:xfrm>
              <a:off x="365500" y="2828353"/>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经营管理</a:t>
              </a:r>
            </a:p>
          </p:txBody>
        </p:sp>
        <p:sp>
          <p:nvSpPr>
            <p:cNvPr id="180" name="Rectangle 179"/>
            <p:cNvSpPr/>
            <p:nvPr/>
          </p:nvSpPr>
          <p:spPr>
            <a:xfrm>
              <a:off x="2977031" y="205653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税费管理</a:t>
              </a:r>
            </a:p>
          </p:txBody>
        </p:sp>
        <p:sp>
          <p:nvSpPr>
            <p:cNvPr id="181" name="Rectangle 180"/>
            <p:cNvSpPr/>
            <p:nvPr/>
          </p:nvSpPr>
          <p:spPr>
            <a:xfrm>
              <a:off x="1674957" y="205653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人员获取服务</a:t>
              </a:r>
            </a:p>
          </p:txBody>
        </p:sp>
        <p:sp>
          <p:nvSpPr>
            <p:cNvPr id="182" name="Rectangle 181"/>
            <p:cNvSpPr/>
            <p:nvPr/>
          </p:nvSpPr>
          <p:spPr>
            <a:xfrm>
              <a:off x="1023920" y="205653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员工关系管理</a:t>
              </a:r>
            </a:p>
          </p:txBody>
        </p:sp>
        <p:sp>
          <p:nvSpPr>
            <p:cNvPr id="183" name="Rectangle 182"/>
            <p:cNvSpPr/>
            <p:nvPr/>
          </p:nvSpPr>
          <p:spPr>
            <a:xfrm>
              <a:off x="372883" y="222616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固定资产管理</a:t>
              </a:r>
            </a:p>
          </p:txBody>
        </p:sp>
        <p:sp>
          <p:nvSpPr>
            <p:cNvPr id="184" name="Rectangle 183"/>
            <p:cNvSpPr/>
            <p:nvPr/>
          </p:nvSpPr>
          <p:spPr>
            <a:xfrm>
              <a:off x="1766908" y="160701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入伙管理</a:t>
              </a:r>
            </a:p>
          </p:txBody>
        </p:sp>
        <p:sp>
          <p:nvSpPr>
            <p:cNvPr id="185" name="Rectangle 184"/>
            <p:cNvSpPr/>
            <p:nvPr/>
          </p:nvSpPr>
          <p:spPr>
            <a:xfrm>
              <a:off x="2117260" y="160701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产权办理</a:t>
              </a:r>
            </a:p>
          </p:txBody>
        </p:sp>
        <p:sp>
          <p:nvSpPr>
            <p:cNvPr id="186" name="Rectangle 185"/>
            <p:cNvSpPr/>
            <p:nvPr/>
          </p:nvSpPr>
          <p:spPr>
            <a:xfrm>
              <a:off x="2479693" y="160701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集中整改</a:t>
              </a:r>
            </a:p>
          </p:txBody>
        </p:sp>
        <p:sp>
          <p:nvSpPr>
            <p:cNvPr id="187" name="Rectangle 186"/>
            <p:cNvSpPr/>
            <p:nvPr/>
          </p:nvSpPr>
          <p:spPr>
            <a:xfrm>
              <a:off x="2811923" y="160701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公司客服</a:t>
              </a:r>
            </a:p>
          </p:txBody>
        </p:sp>
        <p:sp>
          <p:nvSpPr>
            <p:cNvPr id="188" name="Rectangle 187"/>
            <p:cNvSpPr/>
            <p:nvPr/>
          </p:nvSpPr>
          <p:spPr>
            <a:xfrm>
              <a:off x="3144153" y="160701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物业服务</a:t>
              </a:r>
            </a:p>
          </p:txBody>
        </p:sp>
        <p:sp>
          <p:nvSpPr>
            <p:cNvPr id="189" name="Rectangle 188"/>
            <p:cNvSpPr/>
            <p:nvPr/>
          </p:nvSpPr>
          <p:spPr>
            <a:xfrm>
              <a:off x="3302550" y="222616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资料管理</a:t>
              </a:r>
            </a:p>
          </p:txBody>
        </p:sp>
        <p:sp>
          <p:nvSpPr>
            <p:cNvPr id="190" name="Rectangle 189"/>
            <p:cNvSpPr/>
            <p:nvPr/>
          </p:nvSpPr>
          <p:spPr>
            <a:xfrm>
              <a:off x="372883" y="239579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档案管理</a:t>
              </a:r>
            </a:p>
          </p:txBody>
        </p:sp>
        <p:sp>
          <p:nvSpPr>
            <p:cNvPr id="191" name="Rectangle 190"/>
            <p:cNvSpPr/>
            <p:nvPr/>
          </p:nvSpPr>
          <p:spPr>
            <a:xfrm>
              <a:off x="705113" y="239579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投资者关系</a:t>
              </a:r>
            </a:p>
          </p:txBody>
        </p:sp>
        <p:sp>
          <p:nvSpPr>
            <p:cNvPr id="192" name="Rectangle 191"/>
            <p:cNvSpPr/>
            <p:nvPr/>
          </p:nvSpPr>
          <p:spPr>
            <a:xfrm>
              <a:off x="1025933" y="239579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供应商关系</a:t>
              </a:r>
            </a:p>
          </p:txBody>
        </p:sp>
        <p:sp>
          <p:nvSpPr>
            <p:cNvPr id="193" name="Rectangle 192"/>
            <p:cNvSpPr/>
            <p:nvPr/>
          </p:nvSpPr>
          <p:spPr>
            <a:xfrm>
              <a:off x="2003832" y="239579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会员关系</a:t>
              </a:r>
            </a:p>
          </p:txBody>
        </p:sp>
        <p:sp>
          <p:nvSpPr>
            <p:cNvPr id="194" name="Rectangle 193"/>
            <p:cNvSpPr/>
            <p:nvPr/>
          </p:nvSpPr>
          <p:spPr>
            <a:xfrm>
              <a:off x="1671601" y="239579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教育机构管理</a:t>
              </a:r>
            </a:p>
          </p:txBody>
        </p:sp>
        <p:sp>
          <p:nvSpPr>
            <p:cNvPr id="195" name="Rectangle 194"/>
            <p:cNvSpPr/>
            <p:nvPr/>
          </p:nvSpPr>
          <p:spPr>
            <a:xfrm>
              <a:off x="1354808" y="239579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联盟商家</a:t>
              </a:r>
            </a:p>
          </p:txBody>
        </p:sp>
        <p:sp>
          <p:nvSpPr>
            <p:cNvPr id="196" name="Rectangle 195"/>
            <p:cNvSpPr/>
            <p:nvPr/>
          </p:nvSpPr>
          <p:spPr>
            <a:xfrm>
              <a:off x="2336062" y="239579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客户满意度</a:t>
              </a:r>
            </a:p>
          </p:txBody>
        </p:sp>
        <p:sp>
          <p:nvSpPr>
            <p:cNvPr id="197" name="Rectangle 196"/>
            <p:cNvSpPr/>
            <p:nvPr/>
          </p:nvSpPr>
          <p:spPr>
            <a:xfrm>
              <a:off x="2977702" y="2395089"/>
              <a:ext cx="596672" cy="127929"/>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部品材料管理</a:t>
              </a:r>
            </a:p>
          </p:txBody>
        </p:sp>
        <p:sp>
          <p:nvSpPr>
            <p:cNvPr id="198" name="Rectangle 197"/>
            <p:cNvSpPr/>
            <p:nvPr/>
          </p:nvSpPr>
          <p:spPr>
            <a:xfrm>
              <a:off x="2652855" y="2395796"/>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案件办理</a:t>
              </a:r>
            </a:p>
          </p:txBody>
        </p:sp>
        <p:sp>
          <p:nvSpPr>
            <p:cNvPr id="199" name="Rectangle 198"/>
            <p:cNvSpPr/>
            <p:nvPr/>
          </p:nvSpPr>
          <p:spPr>
            <a:xfrm>
              <a:off x="2650842" y="2828353"/>
              <a:ext cx="271825" cy="127223"/>
            </a:xfrm>
            <a:prstGeom prst="rect">
              <a:avLst/>
            </a:prstGeom>
            <a:solidFill>
              <a:srgbClr val="76BE5B"/>
            </a:solidFill>
            <a:ln w="25400" cap="flat" cmpd="sng" algn="ctr">
              <a:solidFill>
                <a:srgbClr val="76BE5B">
                  <a:shade val="50000"/>
                </a:srgbClr>
              </a:solidFill>
              <a:prstDash val="solid"/>
            </a:ln>
            <a:effectLst/>
          </p:spPr>
          <p:txBody>
            <a:bodyPr anchor="ctr"/>
            <a:lstStyle/>
            <a:p>
              <a:pPr algn="ctr">
                <a:defRPr/>
              </a:pPr>
              <a:r>
                <a:rPr lang="zh-CN" altLang="en-US" sz="300" kern="0" dirty="0">
                  <a:solidFill>
                    <a:sysClr val="window" lastClr="FFFFFF"/>
                  </a:solidFill>
                  <a:latin typeface="Arial"/>
                  <a:ea typeface="黑体"/>
                </a:rPr>
                <a:t>收费</a:t>
              </a:r>
            </a:p>
          </p:txBody>
        </p:sp>
        <p:sp>
          <p:nvSpPr>
            <p:cNvPr id="200" name="TextBox 199"/>
            <p:cNvSpPr txBox="1"/>
            <p:nvPr/>
          </p:nvSpPr>
          <p:spPr>
            <a:xfrm>
              <a:off x="1331988" y="1849446"/>
              <a:ext cx="1298718" cy="239559"/>
            </a:xfrm>
            <a:prstGeom prst="rect">
              <a:avLst/>
            </a:prstGeom>
            <a:solidFill>
              <a:srgbClr val="006025"/>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spAutoFit/>
            </a:bodyPr>
            <a:lstStyle/>
            <a:p>
              <a:pPr algn="ctr">
                <a:defRPr/>
              </a:pPr>
              <a:r>
                <a:rPr lang="zh-CN" altLang="en-US" sz="600" kern="0" dirty="0">
                  <a:solidFill>
                    <a:sysClr val="window" lastClr="FFFFFF"/>
                  </a:solidFill>
                  <a:latin typeface="Arial"/>
                  <a:ea typeface="黑体"/>
                </a:rPr>
                <a:t>服务流程</a:t>
              </a:r>
            </a:p>
          </p:txBody>
        </p:sp>
        <p:sp>
          <p:nvSpPr>
            <p:cNvPr id="201" name="TextBox 200"/>
            <p:cNvSpPr txBox="1"/>
            <p:nvPr/>
          </p:nvSpPr>
          <p:spPr>
            <a:xfrm>
              <a:off x="1331988" y="1238778"/>
              <a:ext cx="1298718" cy="239559"/>
            </a:xfrm>
            <a:prstGeom prst="rect">
              <a:avLst/>
            </a:prstGeom>
            <a:solidFill>
              <a:srgbClr val="006025"/>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spAutoFit/>
            </a:bodyPr>
            <a:lstStyle/>
            <a:p>
              <a:pPr algn="ctr">
                <a:defRPr/>
              </a:pPr>
              <a:r>
                <a:rPr lang="zh-CN" altLang="en-US" sz="600" kern="0" dirty="0">
                  <a:solidFill>
                    <a:sysClr val="window" lastClr="FFFFFF"/>
                  </a:solidFill>
                  <a:latin typeface="Arial"/>
                  <a:ea typeface="黑体"/>
                </a:rPr>
                <a:t>主线流程</a:t>
              </a:r>
            </a:p>
          </p:txBody>
        </p:sp>
        <p:sp>
          <p:nvSpPr>
            <p:cNvPr id="202" name="TextBox 201"/>
            <p:cNvSpPr txBox="1"/>
            <p:nvPr/>
          </p:nvSpPr>
          <p:spPr>
            <a:xfrm>
              <a:off x="1331988" y="2622676"/>
              <a:ext cx="1298718" cy="239559"/>
            </a:xfrm>
            <a:prstGeom prst="rect">
              <a:avLst/>
            </a:prstGeom>
            <a:solidFill>
              <a:srgbClr val="006025"/>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spAutoFit/>
            </a:bodyPr>
            <a:lstStyle/>
            <a:p>
              <a:pPr algn="ctr">
                <a:defRPr/>
              </a:pPr>
              <a:r>
                <a:rPr lang="zh-CN" altLang="en-US" sz="600" kern="0" dirty="0">
                  <a:solidFill>
                    <a:sysClr val="window" lastClr="FFFFFF"/>
                  </a:solidFill>
                  <a:latin typeface="Arial"/>
                  <a:ea typeface="黑体"/>
                </a:rPr>
                <a:t>监控流程</a:t>
              </a:r>
            </a:p>
          </p:txBody>
        </p:sp>
      </p:grpSp>
      <p:grpSp>
        <p:nvGrpSpPr>
          <p:cNvPr id="8204" name="Group 18"/>
          <p:cNvGrpSpPr>
            <a:grpSpLocks/>
          </p:cNvGrpSpPr>
          <p:nvPr/>
        </p:nvGrpSpPr>
        <p:grpSpPr bwMode="auto">
          <a:xfrm>
            <a:off x="4802188" y="1938338"/>
            <a:ext cx="3643312" cy="3651250"/>
            <a:chOff x="3134061" y="1430251"/>
            <a:chExt cx="3642555" cy="3651336"/>
          </a:xfrm>
        </p:grpSpPr>
        <p:sp>
          <p:nvSpPr>
            <p:cNvPr id="204" name="饼形 54"/>
            <p:cNvSpPr/>
            <p:nvPr/>
          </p:nvSpPr>
          <p:spPr bwMode="auto">
            <a:xfrm flipV="1">
              <a:off x="3176616" y="1481587"/>
              <a:ext cx="3600000" cy="3600000"/>
            </a:xfrm>
            <a:prstGeom prst="pie">
              <a:avLst>
                <a:gd name="adj1" fmla="val 16136783"/>
                <a:gd name="adj2" fmla="val 20816"/>
              </a:avLst>
            </a:prstGeom>
            <a:gradFill rotWithShape="1">
              <a:gsLst>
                <a:gs pos="0">
                  <a:srgbClr val="FEC400">
                    <a:tint val="100000"/>
                    <a:shade val="100000"/>
                    <a:satMod val="130000"/>
                  </a:srgbClr>
                </a:gs>
                <a:gs pos="100000">
                  <a:srgbClr val="FEC40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zh-CN" altLang="en-US" kern="0">
                <a:solidFill>
                  <a:srgbClr val="000000"/>
                </a:solidFill>
                <a:latin typeface="Microsoft YaHei" pitchFamily="34" charset="-122"/>
                <a:ea typeface="Microsoft YaHei" pitchFamily="34" charset="-122"/>
              </a:endParaRPr>
            </a:p>
          </p:txBody>
        </p:sp>
        <p:sp>
          <p:nvSpPr>
            <p:cNvPr id="205" name="饼形 53"/>
            <p:cNvSpPr/>
            <p:nvPr/>
          </p:nvSpPr>
          <p:spPr bwMode="auto">
            <a:xfrm flipV="1">
              <a:off x="3154619" y="1470237"/>
              <a:ext cx="3600000" cy="3600000"/>
            </a:xfrm>
            <a:prstGeom prst="pie">
              <a:avLst>
                <a:gd name="adj1" fmla="val 10787780"/>
                <a:gd name="adj2" fmla="val 16175955"/>
              </a:avLst>
            </a:prstGeom>
            <a:gradFill rotWithShape="1">
              <a:gsLst>
                <a:gs pos="0">
                  <a:srgbClr val="E58E00">
                    <a:tint val="100000"/>
                    <a:shade val="100000"/>
                    <a:satMod val="130000"/>
                  </a:srgbClr>
                </a:gs>
                <a:gs pos="100000">
                  <a:srgbClr val="E58E0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zh-CN" altLang="en-US" kern="0">
                <a:solidFill>
                  <a:srgbClr val="000000"/>
                </a:solidFill>
                <a:latin typeface="Microsoft YaHei" pitchFamily="34" charset="-122"/>
                <a:ea typeface="Microsoft YaHei" pitchFamily="34" charset="-122"/>
              </a:endParaRPr>
            </a:p>
          </p:txBody>
        </p:sp>
        <p:sp>
          <p:nvSpPr>
            <p:cNvPr id="206" name="饼形 50"/>
            <p:cNvSpPr/>
            <p:nvPr/>
          </p:nvSpPr>
          <p:spPr bwMode="auto">
            <a:xfrm>
              <a:off x="3157282" y="1430251"/>
              <a:ext cx="3600000" cy="3600000"/>
            </a:xfrm>
            <a:prstGeom prst="pie">
              <a:avLst>
                <a:gd name="adj1" fmla="val 16147108"/>
                <a:gd name="adj2" fmla="val 62352"/>
              </a:avLst>
            </a:prstGeom>
            <a:solidFill>
              <a:srgbClr val="A4A5A5">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zh-CN" altLang="en-US" kern="0" dirty="0">
                <a:solidFill>
                  <a:srgbClr val="000000"/>
                </a:solidFill>
                <a:latin typeface="Microsoft YaHei" pitchFamily="34" charset="-122"/>
                <a:ea typeface="Microsoft YaHei" pitchFamily="34" charset="-122"/>
              </a:endParaRPr>
            </a:p>
          </p:txBody>
        </p:sp>
        <p:grpSp>
          <p:nvGrpSpPr>
            <p:cNvPr id="8219" name="Group 14"/>
            <p:cNvGrpSpPr>
              <a:grpSpLocks/>
            </p:cNvGrpSpPr>
            <p:nvPr/>
          </p:nvGrpSpPr>
          <p:grpSpPr bwMode="auto">
            <a:xfrm>
              <a:off x="3134061" y="1451034"/>
              <a:ext cx="3600000" cy="3600000"/>
              <a:chOff x="3134866" y="1469952"/>
              <a:chExt cx="3600000" cy="3600000"/>
            </a:xfrm>
          </p:grpSpPr>
          <p:sp>
            <p:nvSpPr>
              <p:cNvPr id="214" name="饼形 49"/>
              <p:cNvSpPr/>
              <p:nvPr/>
            </p:nvSpPr>
            <p:spPr bwMode="auto">
              <a:xfrm>
                <a:off x="3134866" y="1469952"/>
                <a:ext cx="3600000" cy="3600000"/>
              </a:xfrm>
              <a:prstGeom prst="pie">
                <a:avLst>
                  <a:gd name="adj1" fmla="val 10776161"/>
                  <a:gd name="adj2" fmla="val 16224520"/>
                </a:avLst>
              </a:prstGeom>
              <a:solidFill>
                <a:srgbClr val="92D05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zh-CN" altLang="en-US" kern="0" dirty="0">
                  <a:solidFill>
                    <a:srgbClr val="000000"/>
                  </a:solidFill>
                  <a:latin typeface="Microsoft YaHei" pitchFamily="34" charset="-122"/>
                  <a:ea typeface="Microsoft YaHei" pitchFamily="34" charset="-122"/>
                </a:endParaRPr>
              </a:p>
            </p:txBody>
          </p:sp>
          <p:sp>
            <p:nvSpPr>
              <p:cNvPr id="215" name="TextBox 13312"/>
              <p:cNvSpPr txBox="1">
                <a:spLocks noChangeArrowheads="1"/>
              </p:cNvSpPr>
              <p:nvPr/>
            </p:nvSpPr>
            <p:spPr bwMode="auto">
              <a:xfrm>
                <a:off x="3652283" y="2296914"/>
                <a:ext cx="1138001" cy="369896"/>
              </a:xfrm>
              <a:prstGeom prst="rect">
                <a:avLst/>
              </a:prstGeom>
              <a:noFill/>
              <a:ln w="9525">
                <a:noFill/>
                <a:miter lim="800000"/>
                <a:headEnd/>
                <a:tailEnd/>
              </a:ln>
            </p:spPr>
            <p:txBody>
              <a:bodyPr>
                <a:spAutoFit/>
              </a:bodyPr>
              <a:lstStyle/>
              <a:p>
                <a:pPr>
                  <a:defRPr/>
                </a:pPr>
                <a:r>
                  <a:rPr lang="zh-CN" altLang="en-US" kern="0">
                    <a:solidFill>
                      <a:srgbClr val="000000"/>
                    </a:solidFill>
                    <a:latin typeface="微软雅黑" pitchFamily="34" charset="-122"/>
                    <a:ea typeface="微软雅黑" pitchFamily="34" charset="-122"/>
                  </a:rPr>
                  <a:t>信息标准</a:t>
                </a:r>
              </a:p>
            </p:txBody>
          </p:sp>
          <p:sp>
            <p:nvSpPr>
              <p:cNvPr id="216" name="TextBox 144"/>
              <p:cNvSpPr txBox="1">
                <a:spLocks noChangeArrowheads="1"/>
              </p:cNvSpPr>
              <p:nvPr/>
            </p:nvSpPr>
            <p:spPr bwMode="auto">
              <a:xfrm>
                <a:off x="5112480" y="2284213"/>
                <a:ext cx="1139588" cy="368309"/>
              </a:xfrm>
              <a:prstGeom prst="rect">
                <a:avLst/>
              </a:prstGeom>
              <a:noFill/>
              <a:ln w="9525">
                <a:noFill/>
                <a:miter lim="800000"/>
                <a:headEnd/>
                <a:tailEnd/>
              </a:ln>
            </p:spPr>
            <p:txBody>
              <a:bodyPr>
                <a:spAutoFit/>
              </a:bodyPr>
              <a:lstStyle/>
              <a:p>
                <a:pPr>
                  <a:defRPr/>
                </a:pPr>
                <a:r>
                  <a:rPr lang="zh-CN" altLang="en-US" kern="0">
                    <a:solidFill>
                      <a:srgbClr val="000000"/>
                    </a:solidFill>
                    <a:latin typeface="微软雅黑" pitchFamily="34" charset="-122"/>
                    <a:ea typeface="微软雅黑" pitchFamily="34" charset="-122"/>
                  </a:rPr>
                  <a:t>规范体系</a:t>
                </a:r>
              </a:p>
            </p:txBody>
          </p:sp>
          <p:sp>
            <p:nvSpPr>
              <p:cNvPr id="217" name="TextBox 145"/>
              <p:cNvSpPr txBox="1">
                <a:spLocks noChangeArrowheads="1"/>
              </p:cNvSpPr>
              <p:nvPr/>
            </p:nvSpPr>
            <p:spPr bwMode="auto">
              <a:xfrm>
                <a:off x="3652283" y="3962240"/>
                <a:ext cx="1138001" cy="369897"/>
              </a:xfrm>
              <a:prstGeom prst="rect">
                <a:avLst/>
              </a:prstGeom>
              <a:noFill/>
              <a:ln w="9525">
                <a:noFill/>
                <a:miter lim="800000"/>
                <a:headEnd/>
                <a:tailEnd/>
              </a:ln>
            </p:spPr>
            <p:txBody>
              <a:bodyPr>
                <a:spAutoFit/>
              </a:bodyPr>
              <a:lstStyle/>
              <a:p>
                <a:pPr>
                  <a:defRPr/>
                </a:pPr>
                <a:r>
                  <a:rPr lang="zh-CN" altLang="en-US" kern="0" dirty="0">
                    <a:solidFill>
                      <a:srgbClr val="000000"/>
                    </a:solidFill>
                    <a:latin typeface="微软雅黑" pitchFamily="34" charset="-122"/>
                    <a:ea typeface="微软雅黑" pitchFamily="34" charset="-122"/>
                  </a:rPr>
                  <a:t>主数据</a:t>
                </a:r>
              </a:p>
            </p:txBody>
          </p:sp>
          <p:sp>
            <p:nvSpPr>
              <p:cNvPr id="218" name="TextBox 144"/>
              <p:cNvSpPr txBox="1">
                <a:spLocks noChangeArrowheads="1"/>
              </p:cNvSpPr>
              <p:nvPr/>
            </p:nvSpPr>
            <p:spPr bwMode="auto">
              <a:xfrm>
                <a:off x="5112480" y="3976528"/>
                <a:ext cx="1139588" cy="369896"/>
              </a:xfrm>
              <a:prstGeom prst="rect">
                <a:avLst/>
              </a:prstGeom>
              <a:noFill/>
              <a:ln w="9525">
                <a:noFill/>
                <a:miter lim="800000"/>
                <a:headEnd/>
                <a:tailEnd/>
              </a:ln>
            </p:spPr>
            <p:txBody>
              <a:bodyPr>
                <a:spAutoFit/>
              </a:bodyPr>
              <a:lstStyle/>
              <a:p>
                <a:pPr>
                  <a:defRPr/>
                </a:pPr>
                <a:r>
                  <a:rPr lang="zh-CN" altLang="en-US" kern="0">
                    <a:solidFill>
                      <a:srgbClr val="000000"/>
                    </a:solidFill>
                    <a:latin typeface="微软雅黑" pitchFamily="34" charset="-122"/>
                    <a:ea typeface="微软雅黑" pitchFamily="34" charset="-122"/>
                  </a:rPr>
                  <a:t>数据总线</a:t>
                </a:r>
              </a:p>
            </p:txBody>
          </p:sp>
        </p:grpSp>
        <p:grpSp>
          <p:nvGrpSpPr>
            <p:cNvPr id="8220" name="Group 13"/>
            <p:cNvGrpSpPr>
              <a:grpSpLocks/>
            </p:cNvGrpSpPr>
            <p:nvPr/>
          </p:nvGrpSpPr>
          <p:grpSpPr bwMode="auto">
            <a:xfrm>
              <a:off x="4481568" y="2836809"/>
              <a:ext cx="945954" cy="828695"/>
              <a:chOff x="4482373" y="2855727"/>
              <a:chExt cx="945954" cy="828695"/>
            </a:xfrm>
          </p:grpSpPr>
          <p:sp>
            <p:nvSpPr>
              <p:cNvPr id="209" name="椭圆 17"/>
              <p:cNvSpPr/>
              <p:nvPr/>
            </p:nvSpPr>
            <p:spPr bwMode="auto">
              <a:xfrm>
                <a:off x="4482373" y="2855727"/>
                <a:ext cx="945953" cy="828695"/>
              </a:xfrm>
              <a:prstGeom prst="ellipse">
                <a:avLst/>
              </a:prstGeom>
              <a:gradFill rotWithShape="1">
                <a:gsLst>
                  <a:gs pos="0">
                    <a:srgbClr val="FEC400">
                      <a:tint val="50000"/>
                      <a:satMod val="300000"/>
                    </a:srgbClr>
                  </a:gs>
                  <a:gs pos="35000">
                    <a:srgbClr val="FEC400">
                      <a:tint val="37000"/>
                      <a:satMod val="300000"/>
                    </a:srgbClr>
                  </a:gs>
                  <a:gs pos="100000">
                    <a:srgbClr val="FEC400">
                      <a:tint val="15000"/>
                      <a:satMod val="350000"/>
                    </a:srgbClr>
                  </a:gs>
                </a:gsLst>
                <a:lin ang="16200000" scaled="1"/>
              </a:gradFill>
              <a:ln w="9525" cap="flat" cmpd="sng" algn="ctr">
                <a:solidFill>
                  <a:srgbClr val="FEC400">
                    <a:shade val="95000"/>
                    <a:satMod val="105000"/>
                  </a:srgbClr>
                </a:solidFill>
                <a:prstDash val="solid"/>
              </a:ln>
              <a:effectLst>
                <a:outerShdw blurRad="40000" dist="20000" dir="5400000" rotWithShape="0">
                  <a:srgbClr val="000000">
                    <a:alpha val="38000"/>
                  </a:srgbClr>
                </a:outerShdw>
              </a:effectLst>
            </p:spPr>
            <p:txBody>
              <a:bodyPr anchor="ctr"/>
              <a:lstStyle/>
              <a:p>
                <a:pPr algn="ctr">
                  <a:defRPr/>
                </a:pPr>
                <a:endParaRPr lang="zh-CN" altLang="en-US" kern="0" dirty="0">
                  <a:solidFill>
                    <a:srgbClr val="000000"/>
                  </a:solidFill>
                  <a:latin typeface="微软雅黑" pitchFamily="34" charset="-122"/>
                  <a:ea typeface="微软雅黑" pitchFamily="34" charset="-122"/>
                </a:endParaRPr>
              </a:p>
            </p:txBody>
          </p:sp>
          <p:grpSp>
            <p:nvGrpSpPr>
              <p:cNvPr id="8222" name="Group 1"/>
              <p:cNvGrpSpPr>
                <a:grpSpLocks/>
              </p:cNvGrpSpPr>
              <p:nvPr/>
            </p:nvGrpSpPr>
            <p:grpSpPr bwMode="auto">
              <a:xfrm>
                <a:off x="4735421" y="3090404"/>
                <a:ext cx="484000" cy="420201"/>
                <a:chOff x="8027206" y="3982636"/>
                <a:chExt cx="484000" cy="420201"/>
              </a:xfrm>
            </p:grpSpPr>
            <p:pic>
              <p:nvPicPr>
                <p:cNvPr id="8223" name="Picture 62" descr="database purple"/>
                <p:cNvPicPr preferRelativeResize="0">
                  <a:picLocks noChangeAspect="1" noChangeArrowheads="1"/>
                </p:cNvPicPr>
                <p:nvPr/>
              </p:nvPicPr>
              <p:blipFill>
                <a:blip r:embed="rId10" cstate="print">
                  <a:grayscl/>
                  <a:extLst>
                    <a:ext uri="{28A0092B-C50C-407E-A947-70E740481C1C}">
                      <a14:useLocalDpi xmlns:a14="http://schemas.microsoft.com/office/drawing/2010/main" val="0"/>
                    </a:ext>
                  </a:extLst>
                </a:blip>
                <a:srcRect/>
                <a:stretch>
                  <a:fillRect/>
                </a:stretch>
              </p:blipFill>
              <p:spPr bwMode="auto">
                <a:xfrm>
                  <a:off x="8122454" y="3982636"/>
                  <a:ext cx="273076" cy="27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24" name="Picture 62" descr="database purple"/>
                <p:cNvPicPr preferRelativeResize="0">
                  <a:picLocks noChangeAspect="1" noChangeArrowheads="1"/>
                </p:cNvPicPr>
                <p:nvPr/>
              </p:nvPicPr>
              <p:blipFill>
                <a:blip r:embed="rId11" cstate="print">
                  <a:grayscl/>
                  <a:extLst>
                    <a:ext uri="{28A0092B-C50C-407E-A947-70E740481C1C}">
                      <a14:useLocalDpi xmlns:a14="http://schemas.microsoft.com/office/drawing/2010/main" val="0"/>
                    </a:ext>
                  </a:extLst>
                </a:blip>
                <a:srcRect/>
                <a:stretch>
                  <a:fillRect/>
                </a:stretch>
              </p:blipFill>
              <p:spPr bwMode="auto">
                <a:xfrm>
                  <a:off x="8204712" y="4016464"/>
                  <a:ext cx="306494" cy="310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25" name="Picture 62" descr="database purple"/>
                <p:cNvPicPr preferRelativeResize="0">
                  <a:picLocks noChangeAspect="1" noChangeArrowheads="1"/>
                </p:cNvPicPr>
                <p:nvPr/>
              </p:nvPicPr>
              <p:blipFill>
                <a:blip r:embed="rId12" cstate="print">
                  <a:grayscl/>
                  <a:extLst>
                    <a:ext uri="{28A0092B-C50C-407E-A947-70E740481C1C}">
                      <a14:useLocalDpi xmlns:a14="http://schemas.microsoft.com/office/drawing/2010/main" val="0"/>
                    </a:ext>
                  </a:extLst>
                </a:blip>
                <a:srcRect/>
                <a:stretch>
                  <a:fillRect/>
                </a:stretch>
              </p:blipFill>
              <p:spPr bwMode="auto">
                <a:xfrm>
                  <a:off x="8027206" y="4059265"/>
                  <a:ext cx="339404" cy="343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sp>
        <p:nvSpPr>
          <p:cNvPr id="219" name="TextBox 218"/>
          <p:cNvSpPr txBox="1"/>
          <p:nvPr/>
        </p:nvSpPr>
        <p:spPr>
          <a:xfrm>
            <a:off x="5595941" y="3157538"/>
            <a:ext cx="2281237" cy="1200150"/>
          </a:xfrm>
          <a:prstGeom prst="rect">
            <a:avLst/>
          </a:prstGeom>
          <a:solidFill>
            <a:srgbClr val="006025">
              <a:alpha val="0"/>
            </a:srgbClr>
          </a:solidFill>
          <a:ln w="38100" cap="flat" cmpd="sng" algn="ctr">
            <a:noFill/>
            <a:prstDash val="solid"/>
          </a:ln>
          <a:effectLst>
            <a:outerShdw blurRad="40000" dist="20000" dir="5400000" rotWithShape="0">
              <a:srgbClr val="000000">
                <a:alpha val="38000"/>
              </a:srgbClr>
            </a:outerShdw>
          </a:effectLst>
        </p:spPr>
        <p:txBody>
          <a:bodyPr>
            <a:spAutoFit/>
          </a:bodyPr>
          <a:lstStyle/>
          <a:p>
            <a:pPr algn="ctr">
              <a:defRPr/>
            </a:pPr>
            <a:r>
              <a:rPr lang="zh-CN" altLang="en-US" sz="3600" b="1" kern="0" dirty="0">
                <a:solidFill>
                  <a:srgbClr val="FF0000"/>
                </a:solidFill>
                <a:latin typeface="微软雅黑" pitchFamily="34" charset="-122"/>
                <a:ea typeface="微软雅黑" pitchFamily="34" charset="-122"/>
              </a:rPr>
              <a:t>主数据</a:t>
            </a:r>
            <a:endParaRPr lang="en-US" altLang="zh-CN" sz="3600" b="1" kern="0" dirty="0">
              <a:solidFill>
                <a:srgbClr val="FF0000"/>
              </a:solidFill>
              <a:latin typeface="微软雅黑" pitchFamily="34" charset="-122"/>
              <a:ea typeface="微软雅黑" pitchFamily="34" charset="-122"/>
            </a:endParaRPr>
          </a:p>
          <a:p>
            <a:pPr algn="ctr">
              <a:defRPr/>
            </a:pPr>
            <a:r>
              <a:rPr lang="zh-CN" altLang="en-US" sz="3600" b="1" kern="0" dirty="0">
                <a:solidFill>
                  <a:srgbClr val="FF0000"/>
                </a:solidFill>
                <a:latin typeface="微软雅黑" pitchFamily="34" charset="-122"/>
                <a:ea typeface="微软雅黑" pitchFamily="34" charset="-122"/>
              </a:rPr>
              <a:t>管理平台</a:t>
            </a:r>
            <a:endParaRPr lang="en-US" sz="3600" b="1" kern="0" dirty="0">
              <a:solidFill>
                <a:srgbClr val="FF0000"/>
              </a:solidFill>
              <a:latin typeface="微软雅黑" pitchFamily="34" charset="-122"/>
              <a:ea typeface="微软雅黑" pitchFamily="34" charset="-122"/>
            </a:endParaRPr>
          </a:p>
        </p:txBody>
      </p:sp>
      <p:pic>
        <p:nvPicPr>
          <p:cNvPr id="8206" name="Picture 23" descr="Microsof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56538" y="5521325"/>
            <a:ext cx="2493962"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07" name="Group 168"/>
          <p:cNvGrpSpPr>
            <a:grpSpLocks/>
          </p:cNvGrpSpPr>
          <p:nvPr/>
        </p:nvGrpSpPr>
        <p:grpSpPr bwMode="auto">
          <a:xfrm>
            <a:off x="7918450" y="4103691"/>
            <a:ext cx="1911350" cy="1673225"/>
            <a:chOff x="2331534" y="1743578"/>
            <a:chExt cx="2095500" cy="1790700"/>
          </a:xfrm>
        </p:grpSpPr>
        <p:pic>
          <p:nvPicPr>
            <p:cNvPr id="8208" name="Picture 44" descr="WinFX_WCF__16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31534" y="1743578"/>
              <a:ext cx="20955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9" name="TextBox 170"/>
            <p:cNvSpPr txBox="1">
              <a:spLocks noChangeArrowheads="1"/>
            </p:cNvSpPr>
            <p:nvPr/>
          </p:nvSpPr>
          <p:spPr bwMode="auto">
            <a:xfrm>
              <a:off x="2981184" y="2436274"/>
              <a:ext cx="925975" cy="3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b="1">
                  <a:solidFill>
                    <a:srgbClr val="FFFF00"/>
                  </a:solidFill>
                  <a:latin typeface="微软雅黑" pitchFamily="34" charset="-122"/>
                  <a:ea typeface="微软雅黑" pitchFamily="34" charset="-122"/>
                </a:rPr>
                <a:t>MDS</a:t>
              </a:r>
              <a:endParaRPr lang="zh-CN" altLang="en-US" b="1">
                <a:solidFill>
                  <a:srgbClr val="FFFF00"/>
                </a:solidFill>
                <a:latin typeface="微软雅黑" pitchFamily="34" charset="-122"/>
                <a:ea typeface="微软雅黑" pitchFamily="34" charset="-122"/>
              </a:endParaRPr>
            </a:p>
          </p:txBody>
        </p:sp>
      </p:grpSp>
      <p:sp>
        <p:nvSpPr>
          <p:cNvPr id="5" name="Title 4"/>
          <p:cNvSpPr>
            <a:spLocks noGrp="1"/>
          </p:cNvSpPr>
          <p:nvPr>
            <p:ph type="title"/>
          </p:nvPr>
        </p:nvSpPr>
        <p:spPr/>
        <p:txBody>
          <a:bodyPr/>
          <a:lstStyle/>
          <a:p>
            <a:r>
              <a:rPr lang="zh-CN" altLang="en-US" dirty="0">
                <a:effectLst>
                  <a:outerShdw blurRad="38100" dist="38100" dir="2700000" algn="tl">
                    <a:srgbClr val="000000">
                      <a:alpha val="43137"/>
                    </a:srgbClr>
                  </a:outerShdw>
                </a:effectLst>
                <a:cs typeface="Times New Roman" pitchFamily="18" charset="0"/>
              </a:rPr>
              <a:t>消除信息孤岛的最佳实践</a:t>
            </a:r>
            <a:r>
              <a:rPr lang="en-US" altLang="zh-CN" dirty="0">
                <a:effectLst>
                  <a:outerShdw blurRad="38100" dist="38100" dir="2700000" algn="tl">
                    <a:srgbClr val="000000">
                      <a:alpha val="43137"/>
                    </a:srgbClr>
                  </a:outerShdw>
                </a:effectLst>
                <a:cs typeface="Times New Roman" pitchFamily="18" charset="0"/>
              </a:rPr>
              <a:t>—</a:t>
            </a:r>
            <a:r>
              <a:rPr lang="zh-CN" altLang="en-US" dirty="0">
                <a:effectLst>
                  <a:outerShdw blurRad="38100" dist="38100" dir="2700000" algn="tl">
                    <a:srgbClr val="000000">
                      <a:alpha val="43137"/>
                    </a:srgbClr>
                  </a:outerShdw>
                </a:effectLst>
                <a:cs typeface="Times New Roman" pitchFamily="18" charset="0"/>
              </a:rPr>
              <a:t>主数据管理平台</a:t>
            </a:r>
            <a:br>
              <a:rPr lang="zh-CN" altLang="en-US" dirty="0">
                <a:effectLst>
                  <a:outerShdw blurRad="38100" dist="38100" dir="2700000" algn="tl">
                    <a:srgbClr val="000000">
                      <a:alpha val="43137"/>
                    </a:srgbClr>
                  </a:outerShdw>
                </a:effectLst>
                <a:cs typeface="Times New Roman" pitchFamily="18" charset="0"/>
              </a:rPr>
            </a:br>
            <a:endParaRPr lang="en-US" dirty="0">
              <a:effectLst>
                <a:outerShdw blurRad="38100" dist="38100" dir="2700000" algn="tl">
                  <a:srgbClr val="000000">
                    <a:alpha val="43137"/>
                  </a:srgbClr>
                </a:outerShdw>
              </a:effectLst>
            </a:endParaRPr>
          </a:p>
        </p:txBody>
      </p:sp>
      <p:sp>
        <p:nvSpPr>
          <p:cNvPr id="6" name="Text Placeholder 5"/>
          <p:cNvSpPr>
            <a:spLocks noGrp="1"/>
          </p:cNvSpPr>
          <p:nvPr>
            <p:ph type="body" idx="16"/>
          </p:nvPr>
        </p:nvSpPr>
        <p:spPr/>
        <p:txBody>
          <a:bodyPr>
            <a:normAutofit fontScale="92500" lnSpcReduction="20000"/>
          </a:bodyPr>
          <a:lstStyle/>
          <a:p>
            <a:endParaRPr lang="en-US"/>
          </a:p>
        </p:txBody>
      </p:sp>
    </p:spTree>
    <p:extLst>
      <p:ext uri="{BB962C8B-B14F-4D97-AF65-F5344CB8AC3E}">
        <p14:creationId xmlns:p14="http://schemas.microsoft.com/office/powerpoint/2010/main" val="109189986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9" name="Picture 10" descr="C:\Users\penzho\AppData\Local\Microsoft\Windows\Temporary Internet Files\Content.IE5\PJBJTOS2\MCj0416282000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1878" y="0"/>
            <a:ext cx="1000125"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3" name="Diagram 22"/>
          <p:cNvGraphicFramePr/>
          <p:nvPr>
            <p:extLst/>
          </p:nvPr>
        </p:nvGraphicFramePr>
        <p:xfrm>
          <a:off x="1676400" y="1000108"/>
          <a:ext cx="5715000" cy="4281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4" name="Diagram 23"/>
          <p:cNvGraphicFramePr/>
          <p:nvPr/>
        </p:nvGraphicFramePr>
        <p:xfrm>
          <a:off x="5562600" y="4048108"/>
          <a:ext cx="4709886" cy="2590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3322" name="Content Placeholder 2"/>
          <p:cNvSpPr txBox="1">
            <a:spLocks/>
          </p:cNvSpPr>
          <p:nvPr/>
        </p:nvSpPr>
        <p:spPr bwMode="auto">
          <a:xfrm>
            <a:off x="1828800" y="1327153"/>
            <a:ext cx="778033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2763" indent="-512763" defTabSz="457200" eaLnBrk="0" hangingPunct="0">
              <a:defRPr>
                <a:solidFill>
                  <a:schemeClr val="tx1"/>
                </a:solidFill>
                <a:latin typeface="Arial" pitchFamily="34" charset="0"/>
                <a:ea typeface="宋体" pitchFamily="2" charset="-122"/>
              </a:defRPr>
            </a:lvl1pPr>
            <a:lvl2pPr marL="742950" indent="-285750" defTabSz="457200" eaLnBrk="0" hangingPunct="0">
              <a:defRPr>
                <a:solidFill>
                  <a:schemeClr val="tx1"/>
                </a:solidFill>
                <a:latin typeface="Arial" pitchFamily="34" charset="0"/>
                <a:ea typeface="宋体" pitchFamily="2" charset="-122"/>
              </a:defRPr>
            </a:lvl2pPr>
            <a:lvl3pPr marL="1143000" indent="-228600" defTabSz="457200" eaLnBrk="0" hangingPunct="0">
              <a:defRPr>
                <a:solidFill>
                  <a:schemeClr val="tx1"/>
                </a:solidFill>
                <a:latin typeface="Arial" pitchFamily="34" charset="0"/>
                <a:ea typeface="宋体" pitchFamily="2" charset="-122"/>
              </a:defRPr>
            </a:lvl3pPr>
            <a:lvl4pPr marL="1600200" indent="-228600" defTabSz="457200" eaLnBrk="0" hangingPunct="0">
              <a:defRPr>
                <a:solidFill>
                  <a:schemeClr val="tx1"/>
                </a:solidFill>
                <a:latin typeface="Arial" pitchFamily="34" charset="0"/>
                <a:ea typeface="宋体" pitchFamily="2" charset="-122"/>
              </a:defRPr>
            </a:lvl4pPr>
            <a:lvl5pPr marL="2057400" indent="-228600" defTabSz="457200" eaLnBrk="0" hangingPunct="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20000"/>
              </a:spcBef>
              <a:spcAft>
                <a:spcPts val="600"/>
              </a:spcAft>
            </a:pPr>
            <a:r>
              <a:rPr lang="zh-CN" altLang="zh-CN" sz="2400">
                <a:solidFill>
                  <a:srgbClr val="000000"/>
                </a:solidFill>
                <a:latin typeface="仿宋" pitchFamily="49" charset="-122"/>
                <a:ea typeface="仿宋" pitchFamily="49" charset="-122"/>
              </a:rPr>
              <a:t>通过信息资源规划形成信息和数据标准</a:t>
            </a:r>
            <a:endParaRPr lang="zh-CN" altLang="en-US" sz="2400">
              <a:solidFill>
                <a:srgbClr val="000000"/>
              </a:solidFill>
              <a:latin typeface="仿宋" pitchFamily="49" charset="-122"/>
              <a:ea typeface="仿宋" pitchFamily="49" charset="-122"/>
            </a:endParaRPr>
          </a:p>
        </p:txBody>
      </p:sp>
      <p:graphicFrame>
        <p:nvGraphicFramePr>
          <p:cNvPr id="26" name="Diagram 25"/>
          <p:cNvGraphicFramePr/>
          <p:nvPr/>
        </p:nvGraphicFramePr>
        <p:xfrm>
          <a:off x="3352800" y="1956924"/>
          <a:ext cx="5791200" cy="285318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2" name="Title 1"/>
          <p:cNvSpPr>
            <a:spLocks noGrp="1"/>
          </p:cNvSpPr>
          <p:nvPr>
            <p:ph type="title"/>
          </p:nvPr>
        </p:nvSpPr>
        <p:spPr/>
        <p:txBody>
          <a:bodyPr/>
          <a:lstStyle/>
          <a:p>
            <a:r>
              <a:rPr lang="zh-CN" altLang="en-US" dirty="0">
                <a:effectLst>
                  <a:outerShdw blurRad="38100" dist="38100" dir="2700000" algn="tl">
                    <a:srgbClr val="000000">
                      <a:alpha val="43137"/>
                    </a:srgbClr>
                  </a:outerShdw>
                </a:effectLst>
                <a:cs typeface="Times New Roman" pitchFamily="18" charset="0"/>
              </a:rPr>
              <a:t>信息标准化</a:t>
            </a:r>
            <a:br>
              <a:rPr lang="zh-CN" altLang="en-US" dirty="0">
                <a:effectLst>
                  <a:outerShdw blurRad="38100" dist="38100" dir="2700000" algn="tl">
                    <a:srgbClr val="000000">
                      <a:alpha val="43137"/>
                    </a:srgbClr>
                  </a:outerShdw>
                </a:effectLst>
                <a:cs typeface="Times New Roman" pitchFamily="18" charset="0"/>
              </a:rPr>
            </a:br>
            <a:endParaRPr lang="en-US" dirty="0">
              <a:effectLst>
                <a:outerShdw blurRad="38100" dist="38100" dir="2700000" algn="tl">
                  <a:srgbClr val="000000">
                    <a:alpha val="43137"/>
                  </a:srgbClr>
                </a:outerShdw>
              </a:effectLst>
            </a:endParaRPr>
          </a:p>
        </p:txBody>
      </p:sp>
      <p:sp>
        <p:nvSpPr>
          <p:cNvPr id="3" name="Text Placeholder 2"/>
          <p:cNvSpPr>
            <a:spLocks noGrp="1"/>
          </p:cNvSpPr>
          <p:nvPr>
            <p:ph type="body" idx="16"/>
          </p:nvPr>
        </p:nvSpPr>
        <p:spPr/>
        <p:txBody>
          <a:bodyPr>
            <a:normAutofit fontScale="92500" lnSpcReduction="20000"/>
          </a:bodyPr>
          <a:lstStyle/>
          <a:p>
            <a:endParaRPr lang="en-US"/>
          </a:p>
        </p:txBody>
      </p:sp>
    </p:spTree>
    <p:extLst>
      <p:ext uri="{BB962C8B-B14F-4D97-AF65-F5344CB8AC3E}">
        <p14:creationId xmlns:p14="http://schemas.microsoft.com/office/powerpoint/2010/main" val="140215230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7" name="Picture 10" descr="C:\Users\penzho\AppData\Local\Microsoft\Windows\Temporary Internet Files\Content.IE5\PJBJTOS2\MCj0416282000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3316" y="0"/>
            <a:ext cx="1000125"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 name="Diagram 15"/>
          <p:cNvGraphicFramePr/>
          <p:nvPr/>
        </p:nvGraphicFramePr>
        <p:xfrm>
          <a:off x="5334000" y="1263253"/>
          <a:ext cx="4953000" cy="40338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369" name="Content Placeholder 2"/>
          <p:cNvSpPr txBox="1">
            <a:spLocks/>
          </p:cNvSpPr>
          <p:nvPr/>
        </p:nvSpPr>
        <p:spPr bwMode="auto">
          <a:xfrm>
            <a:off x="1663700" y="1263653"/>
            <a:ext cx="778033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2763" indent="-512763" defTabSz="457200" eaLnBrk="0" hangingPunct="0">
              <a:defRPr>
                <a:solidFill>
                  <a:schemeClr val="tx1"/>
                </a:solidFill>
                <a:latin typeface="Arial" pitchFamily="34" charset="0"/>
                <a:ea typeface="宋体" pitchFamily="2" charset="-122"/>
              </a:defRPr>
            </a:lvl1pPr>
            <a:lvl2pPr marL="742950" indent="-285750" defTabSz="457200" eaLnBrk="0" hangingPunct="0">
              <a:defRPr>
                <a:solidFill>
                  <a:schemeClr val="tx1"/>
                </a:solidFill>
                <a:latin typeface="Arial" pitchFamily="34" charset="0"/>
                <a:ea typeface="宋体" pitchFamily="2" charset="-122"/>
              </a:defRPr>
            </a:lvl2pPr>
            <a:lvl3pPr marL="1143000" indent="-228600" defTabSz="457200" eaLnBrk="0" hangingPunct="0">
              <a:defRPr>
                <a:solidFill>
                  <a:schemeClr val="tx1"/>
                </a:solidFill>
                <a:latin typeface="Arial" pitchFamily="34" charset="0"/>
                <a:ea typeface="宋体" pitchFamily="2" charset="-122"/>
              </a:defRPr>
            </a:lvl3pPr>
            <a:lvl4pPr marL="1600200" indent="-228600" defTabSz="457200" eaLnBrk="0" hangingPunct="0">
              <a:defRPr>
                <a:solidFill>
                  <a:schemeClr val="tx1"/>
                </a:solidFill>
                <a:latin typeface="Arial" pitchFamily="34" charset="0"/>
                <a:ea typeface="宋体" pitchFamily="2" charset="-122"/>
              </a:defRPr>
            </a:lvl4pPr>
            <a:lvl5pPr marL="2057400" indent="-228600" defTabSz="457200" eaLnBrk="0" hangingPunct="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20000"/>
              </a:spcBef>
              <a:spcAft>
                <a:spcPts val="600"/>
              </a:spcAft>
            </a:pPr>
            <a:r>
              <a:rPr lang="zh-CN" altLang="en-US" sz="2400">
                <a:solidFill>
                  <a:srgbClr val="000000"/>
                </a:solidFill>
                <a:latin typeface="仿宋" pitchFamily="49" charset="-122"/>
                <a:ea typeface="仿宋" pitchFamily="49" charset="-122"/>
              </a:rPr>
              <a:t>信息资源规划示例</a:t>
            </a:r>
          </a:p>
        </p:txBody>
      </p:sp>
      <p:graphicFrame>
        <p:nvGraphicFramePr>
          <p:cNvPr id="18" name="Diagram 17"/>
          <p:cNvGraphicFramePr/>
          <p:nvPr/>
        </p:nvGraphicFramePr>
        <p:xfrm>
          <a:off x="1143000" y="3468291"/>
          <a:ext cx="4191000" cy="33274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9" name="Diagram 18"/>
          <p:cNvGraphicFramePr/>
          <p:nvPr/>
        </p:nvGraphicFramePr>
        <p:xfrm>
          <a:off x="3352800" y="1895081"/>
          <a:ext cx="1828800" cy="1801813"/>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20" name="TextBox 19"/>
          <p:cNvSpPr txBox="1"/>
          <p:nvPr/>
        </p:nvSpPr>
        <p:spPr>
          <a:xfrm rot="1588284">
            <a:off x="9402763" y="1317628"/>
            <a:ext cx="1225550" cy="523875"/>
          </a:xfrm>
          <a:prstGeom prst="rect">
            <a:avLst/>
          </a:prstGeom>
          <a:solidFill>
            <a:srgbClr val="E58E00"/>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wrap="none">
            <a:spAutoFit/>
          </a:bodyPr>
          <a:lstStyle/>
          <a:p>
            <a:pPr>
              <a:defRPr/>
            </a:pPr>
            <a:r>
              <a:rPr lang="zh-CN" altLang="en-US" sz="2800" b="1" kern="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 示 例 </a:t>
            </a:r>
            <a:endParaRPr lang="en-US" sz="2800" b="1" kern="0" dirty="0" err="1">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 name="Title 1"/>
          <p:cNvSpPr>
            <a:spLocks noGrp="1"/>
          </p:cNvSpPr>
          <p:nvPr>
            <p:ph type="title"/>
          </p:nvPr>
        </p:nvSpPr>
        <p:spPr/>
        <p:txBody>
          <a:bodyPr/>
          <a:lstStyle/>
          <a:p>
            <a:r>
              <a:rPr lang="zh-CN" altLang="en-US" dirty="0">
                <a:effectLst>
                  <a:outerShdw blurRad="38100" dist="38100" dir="2700000" algn="tl">
                    <a:srgbClr val="000000">
                      <a:alpha val="43137"/>
                    </a:srgbClr>
                  </a:outerShdw>
                </a:effectLst>
                <a:cs typeface="Times New Roman" pitchFamily="18" charset="0"/>
              </a:rPr>
              <a:t>信息标准化</a:t>
            </a:r>
            <a:endParaRPr lang="en-US" dirty="0">
              <a:effectLst>
                <a:outerShdw blurRad="38100" dist="38100" dir="2700000" algn="tl">
                  <a:srgbClr val="000000">
                    <a:alpha val="43137"/>
                  </a:srgbClr>
                </a:outerShdw>
              </a:effectLst>
            </a:endParaRPr>
          </a:p>
        </p:txBody>
      </p:sp>
      <p:sp>
        <p:nvSpPr>
          <p:cNvPr id="3" name="Text Placeholder 2"/>
          <p:cNvSpPr>
            <a:spLocks noGrp="1"/>
          </p:cNvSpPr>
          <p:nvPr>
            <p:ph type="body" idx="16"/>
          </p:nvPr>
        </p:nvSpPr>
        <p:spPr/>
        <p:txBody>
          <a:bodyPr>
            <a:normAutofit fontScale="92500" lnSpcReduction="20000"/>
          </a:bodyPr>
          <a:lstStyle/>
          <a:p>
            <a:endParaRPr lang="en-US"/>
          </a:p>
        </p:txBody>
      </p:sp>
    </p:spTree>
    <p:extLst>
      <p:ext uri="{BB962C8B-B14F-4D97-AF65-F5344CB8AC3E}">
        <p14:creationId xmlns:p14="http://schemas.microsoft.com/office/powerpoint/2010/main" val="229155935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1" name="Picture 10" descr="C:\Users\penzho\AppData\Local\Microsoft\Windows\Temporary Internet Files\Content.IE5\PJBJTOS2\MCj0416282000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3316" y="0"/>
            <a:ext cx="1000125"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Content Placeholder 2"/>
          <p:cNvSpPr txBox="1">
            <a:spLocks/>
          </p:cNvSpPr>
          <p:nvPr/>
        </p:nvSpPr>
        <p:spPr bwMode="auto">
          <a:xfrm>
            <a:off x="1763716" y="1254128"/>
            <a:ext cx="77803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2763" indent="-512763" defTabSz="457200" eaLnBrk="0" hangingPunct="0">
              <a:defRPr>
                <a:solidFill>
                  <a:schemeClr val="tx1"/>
                </a:solidFill>
                <a:latin typeface="Arial" pitchFamily="34" charset="0"/>
                <a:ea typeface="宋体" pitchFamily="2" charset="-122"/>
              </a:defRPr>
            </a:lvl1pPr>
            <a:lvl2pPr marL="742950" indent="-285750" defTabSz="457200" eaLnBrk="0" hangingPunct="0">
              <a:defRPr>
                <a:solidFill>
                  <a:schemeClr val="tx1"/>
                </a:solidFill>
                <a:latin typeface="Arial" pitchFamily="34" charset="0"/>
                <a:ea typeface="宋体" pitchFamily="2" charset="-122"/>
              </a:defRPr>
            </a:lvl2pPr>
            <a:lvl3pPr marL="1143000" indent="-228600" defTabSz="457200" eaLnBrk="0" hangingPunct="0">
              <a:defRPr>
                <a:solidFill>
                  <a:schemeClr val="tx1"/>
                </a:solidFill>
                <a:latin typeface="Arial" pitchFamily="34" charset="0"/>
                <a:ea typeface="宋体" pitchFamily="2" charset="-122"/>
              </a:defRPr>
            </a:lvl3pPr>
            <a:lvl4pPr marL="1600200" indent="-228600" defTabSz="457200" eaLnBrk="0" hangingPunct="0">
              <a:defRPr>
                <a:solidFill>
                  <a:schemeClr val="tx1"/>
                </a:solidFill>
                <a:latin typeface="Arial" pitchFamily="34" charset="0"/>
                <a:ea typeface="宋体" pitchFamily="2" charset="-122"/>
              </a:defRPr>
            </a:lvl4pPr>
            <a:lvl5pPr marL="2057400" indent="-228600" defTabSz="457200" eaLnBrk="0" hangingPunct="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20000"/>
              </a:spcBef>
              <a:spcAft>
                <a:spcPts val="600"/>
              </a:spcAft>
            </a:pPr>
            <a:r>
              <a:rPr lang="zh-CN" altLang="en-US" sz="2400">
                <a:solidFill>
                  <a:srgbClr val="000000"/>
                </a:solidFill>
                <a:latin typeface="仿宋" pitchFamily="49" charset="-122"/>
                <a:ea typeface="仿宋" pitchFamily="49" charset="-122"/>
              </a:rPr>
              <a:t>信息资源规划示例</a:t>
            </a:r>
          </a:p>
        </p:txBody>
      </p:sp>
      <p:graphicFrame>
        <p:nvGraphicFramePr>
          <p:cNvPr id="28" name="Diagram 27"/>
          <p:cNvGraphicFramePr/>
          <p:nvPr/>
        </p:nvGraphicFramePr>
        <p:xfrm>
          <a:off x="1243042" y="3459186"/>
          <a:ext cx="4191000" cy="3327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9" name="Diagram 28"/>
          <p:cNvGraphicFramePr/>
          <p:nvPr/>
        </p:nvGraphicFramePr>
        <p:xfrm>
          <a:off x="3452842" y="1885976"/>
          <a:ext cx="1828800" cy="180181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30" name="Table 29"/>
          <p:cNvGraphicFramePr>
            <a:graphicFrameLocks noGrp="1"/>
          </p:cNvGraphicFramePr>
          <p:nvPr>
            <p:extLst/>
          </p:nvPr>
        </p:nvGraphicFramePr>
        <p:xfrm>
          <a:off x="5281613" y="1706563"/>
          <a:ext cx="3886200" cy="3124198"/>
        </p:xfrm>
        <a:graphic>
          <a:graphicData uri="http://schemas.openxmlformats.org/drawingml/2006/table">
            <a:tbl>
              <a:tblPr firstRow="1" bandRow="1"/>
              <a:tblGrid>
                <a:gridCol w="1868717">
                  <a:extLst>
                    <a:ext uri="{9D8B030D-6E8A-4147-A177-3AD203B41FA5}">
                      <a16:colId xmlns:a16="http://schemas.microsoft.com/office/drawing/2014/main" xmlns="" val="20000"/>
                    </a:ext>
                  </a:extLst>
                </a:gridCol>
                <a:gridCol w="2017483">
                  <a:extLst>
                    <a:ext uri="{9D8B030D-6E8A-4147-A177-3AD203B41FA5}">
                      <a16:colId xmlns:a16="http://schemas.microsoft.com/office/drawing/2014/main" xmlns="" val="20001"/>
                    </a:ext>
                  </a:extLst>
                </a:gridCol>
              </a:tblGrid>
              <a:tr h="677538">
                <a:tc>
                  <a:txBody>
                    <a:bodyPr/>
                    <a:lstStyle>
                      <a:defPPr>
                        <a:defRPr lang="zh-CN"/>
                      </a:defPPr>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zh-CN" altLang="en-US" sz="1000" dirty="0"/>
                        <a:t>主名词实体</a:t>
                      </a:r>
                    </a:p>
                  </a:txBody>
                  <a:tcPr marL="91439" marR="91439"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6025"/>
                    </a:solidFill>
                  </a:tcPr>
                </a:tc>
                <a:tc>
                  <a:txBody>
                    <a:bodyPr/>
                    <a:lstStyle>
                      <a:defPPr>
                        <a:defRPr lang="zh-CN"/>
                      </a:defPPr>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zh-CN" altLang="en-US" sz="1000" dirty="0"/>
                        <a:t>可能归属的主数据</a:t>
                      </a:r>
                    </a:p>
                  </a:txBody>
                  <a:tcPr marL="91439" marR="91439"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6025"/>
                    </a:solidFill>
                  </a:tcPr>
                </a:tc>
                <a:extLst>
                  <a:ext uri="{0D108BD9-81ED-4DB2-BD59-A6C34878D82A}">
                    <a16:rowId xmlns:a16="http://schemas.microsoft.com/office/drawing/2014/main" xmlns="" val="10000"/>
                  </a:ext>
                </a:extLst>
              </a:tr>
              <a:tr h="489332">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latin typeface="宋体" pitchFamily="2" charset="-122"/>
                          <a:ea typeface="宋体" pitchFamily="2" charset="-122"/>
                        </a:rPr>
                        <a:t>部品材料实体</a:t>
                      </a:r>
                      <a:endParaRPr lang="zh-CN" altLang="en-US" sz="1000" b="1" dirty="0">
                        <a:solidFill>
                          <a:srgbClr val="000000"/>
                        </a:solidFill>
                        <a:latin typeface="宋体" pitchFamily="2" charset="-122"/>
                        <a:ea typeface="宋体" pitchFamily="2" charset="-122"/>
                      </a:endParaRPr>
                    </a:p>
                  </a:txBody>
                  <a:tcPr marL="91439" marR="91439"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latin typeface="宋体" pitchFamily="2" charset="-122"/>
                          <a:ea typeface="宋体" pitchFamily="2" charset="-122"/>
                        </a:rPr>
                        <a:t>部品材料主数据</a:t>
                      </a:r>
                      <a:endParaRPr lang="zh-CN" altLang="en-US" sz="1000" b="1" dirty="0">
                        <a:solidFill>
                          <a:srgbClr val="000000"/>
                        </a:solidFill>
                        <a:latin typeface="宋体" pitchFamily="2" charset="-122"/>
                        <a:ea typeface="宋体" pitchFamily="2" charset="-122"/>
                      </a:endParaRPr>
                    </a:p>
                  </a:txBody>
                  <a:tcPr marL="91439" marR="91439"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extLst>
                  <a:ext uri="{0D108BD9-81ED-4DB2-BD59-A6C34878D82A}">
                    <a16:rowId xmlns:a16="http://schemas.microsoft.com/office/drawing/2014/main" xmlns="" val="10001"/>
                  </a:ext>
                </a:extLst>
              </a:tr>
              <a:tr h="489332">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latin typeface="宋体" pitchFamily="2" charset="-122"/>
                          <a:ea typeface="宋体" pitchFamily="2" charset="-122"/>
                        </a:rPr>
                        <a:t>供应商实体</a:t>
                      </a:r>
                    </a:p>
                  </a:txBody>
                  <a:tcPr marL="91439" marR="91439"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2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latin typeface="宋体" pitchFamily="2" charset="-122"/>
                          <a:ea typeface="宋体" pitchFamily="2" charset="-122"/>
                        </a:rPr>
                        <a:t>供应商主数据</a:t>
                      </a:r>
                    </a:p>
                  </a:txBody>
                  <a:tcPr marL="91439" marR="91439"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20000"/>
                      </a:srgbClr>
                    </a:solidFill>
                  </a:tcPr>
                </a:tc>
                <a:extLst>
                  <a:ext uri="{0D108BD9-81ED-4DB2-BD59-A6C34878D82A}">
                    <a16:rowId xmlns:a16="http://schemas.microsoft.com/office/drawing/2014/main" xmlns="" val="10002"/>
                  </a:ext>
                </a:extLst>
              </a:tr>
              <a:tr h="489332">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latin typeface="宋体" pitchFamily="2" charset="-122"/>
                          <a:ea typeface="宋体" pitchFamily="2" charset="-122"/>
                        </a:rPr>
                        <a:t>输入者实体</a:t>
                      </a:r>
                    </a:p>
                  </a:txBody>
                  <a:tcPr marL="91439" marR="91439"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rgbClr val="000000"/>
                          </a:solidFill>
                          <a:latin typeface="宋体" pitchFamily="2" charset="-122"/>
                          <a:ea typeface="宋体" pitchFamily="2" charset="-122"/>
                        </a:rPr>
                        <a:t>员工</a:t>
                      </a:r>
                      <a:r>
                        <a:rPr lang="en-US" altLang="zh-CN" sz="1000" dirty="0">
                          <a:solidFill>
                            <a:srgbClr val="000000"/>
                          </a:solidFill>
                          <a:latin typeface="宋体" pitchFamily="2" charset="-122"/>
                          <a:ea typeface="宋体" pitchFamily="2" charset="-122"/>
                        </a:rPr>
                        <a:t>/</a:t>
                      </a:r>
                      <a:r>
                        <a:rPr lang="zh-CN" altLang="en-US" sz="1000" dirty="0">
                          <a:solidFill>
                            <a:srgbClr val="000000"/>
                          </a:solidFill>
                          <a:latin typeface="宋体" pitchFamily="2" charset="-122"/>
                          <a:ea typeface="宋体" pitchFamily="2" charset="-122"/>
                        </a:rPr>
                        <a:t>人员主数据</a:t>
                      </a:r>
                    </a:p>
                  </a:txBody>
                  <a:tcPr marL="91439" marR="91439"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extLst>
                  <a:ext uri="{0D108BD9-81ED-4DB2-BD59-A6C34878D82A}">
                    <a16:rowId xmlns:a16="http://schemas.microsoft.com/office/drawing/2014/main" xmlns="" val="10003"/>
                  </a:ext>
                </a:extLst>
              </a:tr>
              <a:tr h="489332">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latin typeface="宋体" pitchFamily="2" charset="-122"/>
                          <a:ea typeface="宋体" pitchFamily="2" charset="-122"/>
                        </a:rPr>
                        <a:t>调阅者实体</a:t>
                      </a:r>
                    </a:p>
                  </a:txBody>
                  <a:tcPr marL="91439" marR="91439"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2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latin typeface="宋体" pitchFamily="2" charset="-122"/>
                          <a:ea typeface="宋体" pitchFamily="2" charset="-122"/>
                        </a:rPr>
                        <a:t>员工</a:t>
                      </a:r>
                      <a:r>
                        <a:rPr lang="en-US" altLang="zh-CN" sz="1000" dirty="0">
                          <a:solidFill>
                            <a:srgbClr val="000000"/>
                          </a:solidFill>
                          <a:latin typeface="宋体" pitchFamily="2" charset="-122"/>
                          <a:ea typeface="宋体" pitchFamily="2" charset="-122"/>
                        </a:rPr>
                        <a:t>/</a:t>
                      </a:r>
                      <a:r>
                        <a:rPr lang="zh-CN" altLang="en-US" sz="1000" dirty="0">
                          <a:solidFill>
                            <a:srgbClr val="000000"/>
                          </a:solidFill>
                          <a:latin typeface="宋体" pitchFamily="2" charset="-122"/>
                          <a:ea typeface="宋体" pitchFamily="2" charset="-122"/>
                        </a:rPr>
                        <a:t>人员主数据</a:t>
                      </a:r>
                    </a:p>
                  </a:txBody>
                  <a:tcPr marL="91439" marR="91439"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20000"/>
                      </a:srgbClr>
                    </a:solidFill>
                  </a:tcPr>
                </a:tc>
                <a:extLst>
                  <a:ext uri="{0D108BD9-81ED-4DB2-BD59-A6C34878D82A}">
                    <a16:rowId xmlns:a16="http://schemas.microsoft.com/office/drawing/2014/main" xmlns="" val="10004"/>
                  </a:ext>
                </a:extLst>
              </a:tr>
              <a:tr h="489332">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latin typeface="宋体" pitchFamily="2" charset="-122"/>
                          <a:ea typeface="宋体" pitchFamily="2" charset="-122"/>
                        </a:rPr>
                        <a:t>项目实体</a:t>
                      </a:r>
                    </a:p>
                  </a:txBody>
                  <a:tcPr marL="91439" marR="91439"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latin typeface="宋体" pitchFamily="2" charset="-122"/>
                          <a:ea typeface="宋体" pitchFamily="2" charset="-122"/>
                        </a:rPr>
                        <a:t>项目主数据</a:t>
                      </a:r>
                    </a:p>
                  </a:txBody>
                  <a:tcPr marL="91439" marR="91439"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extLst>
                  <a:ext uri="{0D108BD9-81ED-4DB2-BD59-A6C34878D82A}">
                    <a16:rowId xmlns:a16="http://schemas.microsoft.com/office/drawing/2014/main" xmlns="" val="10005"/>
                  </a:ext>
                </a:extLst>
              </a:tr>
            </a:tbl>
          </a:graphicData>
        </a:graphic>
      </p:graphicFrame>
      <p:graphicFrame>
        <p:nvGraphicFramePr>
          <p:cNvPr id="31" name="Table 30"/>
          <p:cNvGraphicFramePr>
            <a:graphicFrameLocks noGrp="1"/>
          </p:cNvGraphicFramePr>
          <p:nvPr/>
        </p:nvGraphicFramePr>
        <p:xfrm>
          <a:off x="5586416" y="2125663"/>
          <a:ext cx="3957637" cy="2989264"/>
        </p:xfrm>
        <a:graphic>
          <a:graphicData uri="http://schemas.openxmlformats.org/drawingml/2006/table">
            <a:tbl>
              <a:tblPr firstRow="1" bandRow="1"/>
              <a:tblGrid>
                <a:gridCol w="1267677">
                  <a:extLst>
                    <a:ext uri="{9D8B030D-6E8A-4147-A177-3AD203B41FA5}">
                      <a16:colId xmlns:a16="http://schemas.microsoft.com/office/drawing/2014/main" xmlns="" val="20000"/>
                    </a:ext>
                  </a:extLst>
                </a:gridCol>
                <a:gridCol w="2689960">
                  <a:extLst>
                    <a:ext uri="{9D8B030D-6E8A-4147-A177-3AD203B41FA5}">
                      <a16:colId xmlns:a16="http://schemas.microsoft.com/office/drawing/2014/main" xmlns="" val="20001"/>
                    </a:ext>
                  </a:extLst>
                </a:gridCol>
              </a:tblGrid>
              <a:tr h="349984">
                <a:tc>
                  <a:txBody>
                    <a:bodyPr/>
                    <a:lstStyle>
                      <a:defPPr>
                        <a:defRPr lang="zh-CN"/>
                      </a:defPPr>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zh-CN" altLang="en-US" sz="1000" b="0" dirty="0"/>
                        <a:t>判定特征</a:t>
                      </a:r>
                    </a:p>
                  </a:txBody>
                  <a:tcPr marL="91441" marR="91441" marT="45702" marB="45702"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6025"/>
                    </a:solidFill>
                  </a:tcPr>
                </a:tc>
                <a:tc>
                  <a:txBody>
                    <a:bodyPr/>
                    <a:lstStyle>
                      <a:defPPr>
                        <a:defRPr lang="zh-CN"/>
                      </a:defPPr>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zh-CN" altLang="en-US" sz="1000" b="0" dirty="0"/>
                        <a:t>符合度判断</a:t>
                      </a:r>
                    </a:p>
                  </a:txBody>
                  <a:tcPr marL="91441" marR="91441" marT="45702" marB="45702"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6025"/>
                    </a:solidFill>
                  </a:tcPr>
                </a:tc>
                <a:extLst>
                  <a:ext uri="{0D108BD9-81ED-4DB2-BD59-A6C34878D82A}">
                    <a16:rowId xmlns:a16="http://schemas.microsoft.com/office/drawing/2014/main" xmlns="" val="10000"/>
                  </a:ext>
                </a:extLst>
              </a:tr>
              <a:tr h="722236">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zh-CN" altLang="en-US" sz="1000" b="0" dirty="0">
                          <a:solidFill>
                            <a:srgbClr val="000000"/>
                          </a:solidFill>
                          <a:latin typeface="宋体" pitchFamily="2" charset="-122"/>
                          <a:ea typeface="宋体" pitchFamily="2" charset="-122"/>
                        </a:rPr>
                        <a:t>形式为主名词</a:t>
                      </a:r>
                      <a:endParaRPr lang="en-US" altLang="zh-CN" sz="1000" b="0" dirty="0">
                        <a:solidFill>
                          <a:srgbClr val="000000"/>
                        </a:solidFill>
                        <a:latin typeface="宋体" pitchFamily="2" charset="-122"/>
                        <a:ea typeface="宋体" pitchFamily="2" charset="-122"/>
                      </a:endParaRPr>
                    </a:p>
                    <a:p>
                      <a:pPr algn="l"/>
                      <a:r>
                        <a:rPr lang="en-US" altLang="zh-CN" sz="1000" b="0" dirty="0">
                          <a:solidFill>
                            <a:srgbClr val="000000"/>
                          </a:solidFill>
                          <a:latin typeface="宋体" pitchFamily="2" charset="-122"/>
                          <a:ea typeface="宋体" pitchFamily="2" charset="-122"/>
                        </a:rPr>
                        <a:t>(</a:t>
                      </a:r>
                      <a:r>
                        <a:rPr lang="zh-CN" altLang="en-US" sz="1000" b="0" dirty="0">
                          <a:solidFill>
                            <a:srgbClr val="000000"/>
                          </a:solidFill>
                          <a:latin typeface="宋体" pitchFamily="2" charset="-122"/>
                          <a:ea typeface="宋体" pitchFamily="2" charset="-122"/>
                        </a:rPr>
                        <a:t>人 </a:t>
                      </a:r>
                      <a:r>
                        <a:rPr lang="en-US" altLang="zh-CN" sz="1000" b="0" dirty="0">
                          <a:solidFill>
                            <a:srgbClr val="000000"/>
                          </a:solidFill>
                          <a:latin typeface="宋体" pitchFamily="2" charset="-122"/>
                          <a:ea typeface="宋体" pitchFamily="2" charset="-122"/>
                        </a:rPr>
                        <a:t>/ </a:t>
                      </a:r>
                      <a:r>
                        <a:rPr lang="zh-CN" altLang="en-US" sz="1000" b="0" dirty="0">
                          <a:solidFill>
                            <a:srgbClr val="000000"/>
                          </a:solidFill>
                          <a:latin typeface="宋体" pitchFamily="2" charset="-122"/>
                          <a:ea typeface="宋体" pitchFamily="2" charset="-122"/>
                        </a:rPr>
                        <a:t>物 </a:t>
                      </a:r>
                      <a:r>
                        <a:rPr lang="en-US" altLang="zh-CN" sz="1000" b="0" dirty="0">
                          <a:solidFill>
                            <a:srgbClr val="000000"/>
                          </a:solidFill>
                          <a:latin typeface="宋体" pitchFamily="2" charset="-122"/>
                          <a:ea typeface="宋体" pitchFamily="2" charset="-122"/>
                        </a:rPr>
                        <a:t>/ </a:t>
                      </a:r>
                      <a:r>
                        <a:rPr lang="zh-CN" altLang="en-US" sz="1000" b="0" dirty="0">
                          <a:solidFill>
                            <a:srgbClr val="000000"/>
                          </a:solidFill>
                          <a:latin typeface="宋体" pitchFamily="2" charset="-122"/>
                          <a:ea typeface="宋体" pitchFamily="2" charset="-122"/>
                        </a:rPr>
                        <a:t>地点 </a:t>
                      </a:r>
                      <a:r>
                        <a:rPr lang="en-US" altLang="zh-CN" sz="1000" b="0" dirty="0">
                          <a:solidFill>
                            <a:srgbClr val="000000"/>
                          </a:solidFill>
                          <a:latin typeface="宋体" pitchFamily="2" charset="-122"/>
                          <a:ea typeface="宋体" pitchFamily="2" charset="-122"/>
                        </a:rPr>
                        <a:t>/ </a:t>
                      </a:r>
                      <a:r>
                        <a:rPr lang="zh-CN" altLang="en-US" sz="1000" b="0" dirty="0">
                          <a:solidFill>
                            <a:srgbClr val="000000"/>
                          </a:solidFill>
                          <a:latin typeface="宋体" pitchFamily="2" charset="-122"/>
                          <a:ea typeface="宋体" pitchFamily="2" charset="-122"/>
                        </a:rPr>
                        <a:t>概念</a:t>
                      </a:r>
                      <a:r>
                        <a:rPr lang="en-US" altLang="zh-CN" sz="1000" b="0" dirty="0">
                          <a:solidFill>
                            <a:srgbClr val="000000"/>
                          </a:solidFill>
                          <a:latin typeface="宋体" pitchFamily="2" charset="-122"/>
                          <a:ea typeface="宋体" pitchFamily="2" charset="-122"/>
                        </a:rPr>
                        <a:t>)</a:t>
                      </a:r>
                      <a:endParaRPr lang="zh-CN" altLang="en-US" sz="1000" b="0" dirty="0">
                        <a:solidFill>
                          <a:srgbClr val="000000"/>
                        </a:solidFill>
                        <a:latin typeface="宋体" pitchFamily="2" charset="-122"/>
                        <a:ea typeface="宋体" pitchFamily="2" charset="-122"/>
                      </a:endParaRPr>
                    </a:p>
                  </a:txBody>
                  <a:tcPr marL="91441" marR="91441" marT="45702" marB="45702"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zh-CN" altLang="en-US" sz="1000" b="0" dirty="0">
                          <a:solidFill>
                            <a:srgbClr val="000000"/>
                          </a:solidFill>
                          <a:latin typeface="宋体" pitchFamily="2" charset="-122"/>
                          <a:ea typeface="宋体" pitchFamily="2" charset="-122"/>
                        </a:rPr>
                        <a:t>属于物的主名词</a:t>
                      </a:r>
                      <a:r>
                        <a:rPr lang="en-US" altLang="zh-CN" sz="1000" b="0" dirty="0">
                          <a:solidFill>
                            <a:srgbClr val="000000"/>
                          </a:solidFill>
                          <a:latin typeface="宋体" pitchFamily="2" charset="-122"/>
                          <a:ea typeface="宋体" pitchFamily="2" charset="-122"/>
                        </a:rPr>
                        <a:t>,</a:t>
                      </a:r>
                      <a:r>
                        <a:rPr lang="zh-CN" altLang="en-US" sz="1000" b="0" dirty="0">
                          <a:solidFill>
                            <a:srgbClr val="FF0000"/>
                          </a:solidFill>
                          <a:effectLst/>
                          <a:latin typeface="宋体" pitchFamily="2" charset="-122"/>
                          <a:ea typeface="宋体" pitchFamily="2" charset="-122"/>
                        </a:rPr>
                        <a:t>符合</a:t>
                      </a:r>
                    </a:p>
                  </a:txBody>
                  <a:tcPr marL="91441" marR="91441" marT="45702" marB="45702"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extLst>
                  <a:ext uri="{0D108BD9-81ED-4DB2-BD59-A6C34878D82A}">
                    <a16:rowId xmlns:a16="http://schemas.microsoft.com/office/drawing/2014/main" xmlns="" val="10001"/>
                  </a:ext>
                </a:extLst>
              </a:tr>
              <a:tr h="608538">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zh-CN" altLang="en-US" sz="1000" b="0" kern="1200" dirty="0">
                          <a:solidFill>
                            <a:srgbClr val="000000"/>
                          </a:solidFill>
                          <a:latin typeface="宋体" pitchFamily="2" charset="-122"/>
                          <a:ea typeface="宋体" pitchFamily="2" charset="-122"/>
                          <a:cs typeface="+mn-cs"/>
                        </a:rPr>
                        <a:t>生命周期</a:t>
                      </a:r>
                    </a:p>
                  </a:txBody>
                  <a:tcPr marL="91441" marR="91441" marT="45702" marB="4570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2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457200" rtl="0" eaLnBrk="1" latinLnBrk="0" hangingPunct="1"/>
                      <a:r>
                        <a:rPr lang="zh-CN" altLang="zh-CN" sz="1000" b="0" dirty="0">
                          <a:solidFill>
                            <a:srgbClr val="000000"/>
                          </a:solidFill>
                          <a:latin typeface="宋体" pitchFamily="2" charset="-122"/>
                          <a:ea typeface="宋体" pitchFamily="2" charset="-122"/>
                        </a:rPr>
                        <a:t>有创建，读取，更新，删除和查找的生命周期过程</a:t>
                      </a:r>
                      <a:r>
                        <a:rPr lang="en-US" altLang="zh-CN" sz="1000" b="0" dirty="0">
                          <a:solidFill>
                            <a:srgbClr val="000000"/>
                          </a:solidFill>
                          <a:latin typeface="宋体" pitchFamily="2" charset="-122"/>
                          <a:ea typeface="宋体" pitchFamily="2" charset="-122"/>
                        </a:rPr>
                        <a:t>,</a:t>
                      </a:r>
                      <a:r>
                        <a:rPr lang="zh-CN" altLang="en-US" sz="1000" b="0" kern="1200" dirty="0">
                          <a:solidFill>
                            <a:srgbClr val="FF0000"/>
                          </a:solidFill>
                          <a:effectLst/>
                          <a:latin typeface="宋体" pitchFamily="2" charset="-122"/>
                          <a:ea typeface="宋体" pitchFamily="2" charset="-122"/>
                          <a:cs typeface="+mn-cs"/>
                        </a:rPr>
                        <a:t>符合</a:t>
                      </a:r>
                    </a:p>
                  </a:txBody>
                  <a:tcPr marL="91441" marR="91441" marT="45702" marB="4570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20000"/>
                      </a:srgbClr>
                    </a:solidFill>
                  </a:tcPr>
                </a:tc>
                <a:extLst>
                  <a:ext uri="{0D108BD9-81ED-4DB2-BD59-A6C34878D82A}">
                    <a16:rowId xmlns:a16="http://schemas.microsoft.com/office/drawing/2014/main" xmlns="" val="10002"/>
                  </a:ext>
                </a:extLst>
              </a:tr>
              <a:tr h="349984">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zh-CN" altLang="en-US" sz="1000" b="0" kern="1200" dirty="0">
                          <a:solidFill>
                            <a:srgbClr val="000000"/>
                          </a:solidFill>
                          <a:latin typeface="宋体" pitchFamily="2" charset="-122"/>
                          <a:ea typeface="宋体" pitchFamily="2" charset="-122"/>
                          <a:cs typeface="+mn-cs"/>
                        </a:rPr>
                        <a:t>数据存活时间</a:t>
                      </a:r>
                    </a:p>
                  </a:txBody>
                  <a:tcPr marL="91441" marR="91441" marT="45702" marB="4570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457200" rtl="0" eaLnBrk="1" latinLnBrk="0" hangingPunct="1"/>
                      <a:r>
                        <a:rPr lang="zh-CN" altLang="zh-CN" sz="1000" b="0" dirty="0">
                          <a:solidFill>
                            <a:srgbClr val="000000"/>
                          </a:solidFill>
                          <a:latin typeface="宋体" pitchFamily="2" charset="-122"/>
                          <a:ea typeface="宋体" pitchFamily="2" charset="-122"/>
                        </a:rPr>
                        <a:t>不易变动</a:t>
                      </a:r>
                      <a:r>
                        <a:rPr lang="en-US" altLang="zh-CN" sz="1000" b="0" dirty="0">
                          <a:solidFill>
                            <a:srgbClr val="000000"/>
                          </a:solidFill>
                          <a:latin typeface="宋体" pitchFamily="2" charset="-122"/>
                          <a:ea typeface="宋体" pitchFamily="2" charset="-122"/>
                        </a:rPr>
                        <a:t>,</a:t>
                      </a:r>
                      <a:r>
                        <a:rPr lang="zh-CN" altLang="en-US" sz="1000" b="0" kern="1200" dirty="0">
                          <a:solidFill>
                            <a:srgbClr val="FF0000"/>
                          </a:solidFill>
                          <a:effectLst/>
                          <a:latin typeface="宋体" pitchFamily="2" charset="-122"/>
                          <a:ea typeface="宋体" pitchFamily="2" charset="-122"/>
                          <a:cs typeface="+mn-cs"/>
                        </a:rPr>
                        <a:t>符合</a:t>
                      </a:r>
                    </a:p>
                  </a:txBody>
                  <a:tcPr marL="91441" marR="91441" marT="45702" marB="4570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extLst>
                  <a:ext uri="{0D108BD9-81ED-4DB2-BD59-A6C34878D82A}">
                    <a16:rowId xmlns:a16="http://schemas.microsoft.com/office/drawing/2014/main" xmlns="" val="10003"/>
                  </a:ext>
                </a:extLst>
              </a:tr>
              <a:tr h="349984">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zh-CN" altLang="en-US" sz="1000" b="0" kern="1200" dirty="0">
                          <a:solidFill>
                            <a:srgbClr val="000000"/>
                          </a:solidFill>
                          <a:latin typeface="宋体" pitchFamily="2" charset="-122"/>
                          <a:ea typeface="宋体" pitchFamily="2" charset="-122"/>
                          <a:cs typeface="+mn-cs"/>
                        </a:rPr>
                        <a:t>数据价值</a:t>
                      </a:r>
                    </a:p>
                  </a:txBody>
                  <a:tcPr marL="91441" marR="91441" marT="45702" marB="4570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2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457200" rtl="0" eaLnBrk="1" latinLnBrk="0" hangingPunct="1"/>
                      <a:r>
                        <a:rPr lang="zh-CN" altLang="en-US" sz="1000" b="0" dirty="0">
                          <a:solidFill>
                            <a:srgbClr val="000000"/>
                          </a:solidFill>
                          <a:latin typeface="宋体" pitchFamily="2" charset="-122"/>
                          <a:ea typeface="宋体" pitchFamily="2" charset="-122"/>
                        </a:rPr>
                        <a:t>对企业非常重要</a:t>
                      </a:r>
                      <a:r>
                        <a:rPr lang="en-US" altLang="zh-CN" sz="1000" b="0" dirty="0">
                          <a:solidFill>
                            <a:srgbClr val="000000"/>
                          </a:solidFill>
                          <a:latin typeface="宋体" pitchFamily="2" charset="-122"/>
                          <a:ea typeface="宋体" pitchFamily="2" charset="-122"/>
                        </a:rPr>
                        <a:t>,</a:t>
                      </a:r>
                      <a:r>
                        <a:rPr lang="zh-CN" altLang="en-US" sz="1000" b="0" kern="1200" dirty="0">
                          <a:solidFill>
                            <a:srgbClr val="FF0000"/>
                          </a:solidFill>
                          <a:effectLst/>
                          <a:latin typeface="宋体" pitchFamily="2" charset="-122"/>
                          <a:ea typeface="宋体" pitchFamily="2" charset="-122"/>
                          <a:cs typeface="+mn-cs"/>
                        </a:rPr>
                        <a:t>符合</a:t>
                      </a:r>
                    </a:p>
                  </a:txBody>
                  <a:tcPr marL="91441" marR="91441" marT="45702" marB="4570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20000"/>
                      </a:srgbClr>
                    </a:solidFill>
                  </a:tcPr>
                </a:tc>
                <a:extLst>
                  <a:ext uri="{0D108BD9-81ED-4DB2-BD59-A6C34878D82A}">
                    <a16:rowId xmlns:a16="http://schemas.microsoft.com/office/drawing/2014/main" xmlns="" val="10004"/>
                  </a:ext>
                </a:extLst>
              </a:tr>
              <a:tr h="608538">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zh-CN" altLang="en-US" sz="1000" b="0" kern="1200" dirty="0">
                          <a:solidFill>
                            <a:srgbClr val="000000"/>
                          </a:solidFill>
                          <a:latin typeface="宋体" pitchFamily="2" charset="-122"/>
                          <a:ea typeface="宋体" pitchFamily="2" charset="-122"/>
                          <a:cs typeface="+mn-cs"/>
                        </a:rPr>
                        <a:t>可变性</a:t>
                      </a:r>
                    </a:p>
                  </a:txBody>
                  <a:tcPr marL="91441" marR="91441" marT="45702" marB="4570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lang="zh-CN" altLang="en-US" sz="1000" b="0" dirty="0">
                          <a:solidFill>
                            <a:srgbClr val="000000"/>
                          </a:solidFill>
                          <a:latin typeface="宋体" pitchFamily="2" charset="-122"/>
                          <a:ea typeface="宋体" pitchFamily="2" charset="-122"/>
                        </a:rPr>
                        <a:t>样品存放位置</a:t>
                      </a:r>
                      <a:r>
                        <a:rPr lang="en-US" altLang="zh-CN" sz="1000" b="0" dirty="0">
                          <a:solidFill>
                            <a:srgbClr val="000000"/>
                          </a:solidFill>
                          <a:latin typeface="宋体" pitchFamily="2" charset="-122"/>
                          <a:ea typeface="宋体" pitchFamily="2" charset="-122"/>
                        </a:rPr>
                        <a:t>,</a:t>
                      </a:r>
                      <a:r>
                        <a:rPr lang="zh-CN" altLang="en-US" sz="1000" b="0" dirty="0">
                          <a:solidFill>
                            <a:srgbClr val="000000"/>
                          </a:solidFill>
                          <a:latin typeface="宋体" pitchFamily="2" charset="-122"/>
                          <a:ea typeface="宋体" pitchFamily="2" charset="-122"/>
                        </a:rPr>
                        <a:t>技术参数</a:t>
                      </a:r>
                      <a:r>
                        <a:rPr lang="en-US" altLang="zh-CN" sz="1000" b="0" dirty="0">
                          <a:solidFill>
                            <a:srgbClr val="000000"/>
                          </a:solidFill>
                          <a:latin typeface="宋体" pitchFamily="2" charset="-122"/>
                          <a:ea typeface="宋体" pitchFamily="2" charset="-122"/>
                        </a:rPr>
                        <a:t>,</a:t>
                      </a:r>
                      <a:r>
                        <a:rPr lang="zh-CN" altLang="en-US" sz="1000" b="0" dirty="0">
                          <a:solidFill>
                            <a:srgbClr val="000000"/>
                          </a:solidFill>
                          <a:latin typeface="宋体" pitchFamily="2" charset="-122"/>
                          <a:ea typeface="宋体" pitchFamily="2" charset="-122"/>
                        </a:rPr>
                        <a:t>供应商</a:t>
                      </a:r>
                      <a:r>
                        <a:rPr lang="en-US" altLang="zh-CN" sz="1000" b="0" dirty="0">
                          <a:solidFill>
                            <a:srgbClr val="000000"/>
                          </a:solidFill>
                          <a:latin typeface="宋体" pitchFamily="2" charset="-122"/>
                          <a:ea typeface="宋体" pitchFamily="2" charset="-122"/>
                        </a:rPr>
                        <a:t>,</a:t>
                      </a:r>
                      <a:r>
                        <a:rPr lang="zh-CN" altLang="en-US" sz="1000" b="0" dirty="0">
                          <a:solidFill>
                            <a:srgbClr val="000000"/>
                          </a:solidFill>
                          <a:latin typeface="宋体" pitchFamily="2" charset="-122"/>
                          <a:ea typeface="宋体" pitchFamily="2" charset="-122"/>
                        </a:rPr>
                        <a:t>后评估信息等属性有一定的变动可能性</a:t>
                      </a:r>
                      <a:r>
                        <a:rPr lang="en-US" altLang="zh-CN" sz="1000" b="0" dirty="0">
                          <a:solidFill>
                            <a:srgbClr val="000000"/>
                          </a:solidFill>
                          <a:latin typeface="宋体" pitchFamily="2" charset="-122"/>
                          <a:ea typeface="宋体" pitchFamily="2" charset="-122"/>
                        </a:rPr>
                        <a:t>,</a:t>
                      </a:r>
                      <a:r>
                        <a:rPr lang="zh-CN" altLang="en-US" sz="1000" b="0" dirty="0">
                          <a:solidFill>
                            <a:srgbClr val="000000"/>
                          </a:solidFill>
                          <a:latin typeface="宋体" pitchFamily="2" charset="-122"/>
                          <a:ea typeface="宋体" pitchFamily="2" charset="-122"/>
                        </a:rPr>
                        <a:t>需要进行管理</a:t>
                      </a:r>
                      <a:r>
                        <a:rPr lang="en-US" altLang="zh-CN" sz="1000" b="0" dirty="0">
                          <a:solidFill>
                            <a:srgbClr val="000000"/>
                          </a:solidFill>
                          <a:latin typeface="宋体" pitchFamily="2" charset="-122"/>
                          <a:ea typeface="宋体" pitchFamily="2" charset="-122"/>
                        </a:rPr>
                        <a:t>,</a:t>
                      </a:r>
                      <a:r>
                        <a:rPr lang="zh-CN" altLang="en-US" sz="1000" b="0" kern="1200" dirty="0">
                          <a:solidFill>
                            <a:srgbClr val="FF0000"/>
                          </a:solidFill>
                          <a:effectLst/>
                          <a:latin typeface="宋体" pitchFamily="2" charset="-122"/>
                          <a:ea typeface="宋体" pitchFamily="2" charset="-122"/>
                          <a:cs typeface="+mn-cs"/>
                        </a:rPr>
                        <a:t>符合</a:t>
                      </a:r>
                    </a:p>
                  </a:txBody>
                  <a:tcPr marL="91441" marR="91441" marT="45702" marB="4570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extLst>
                  <a:ext uri="{0D108BD9-81ED-4DB2-BD59-A6C34878D82A}">
                    <a16:rowId xmlns:a16="http://schemas.microsoft.com/office/drawing/2014/main" xmlns="" val="10005"/>
                  </a:ext>
                </a:extLst>
              </a:tr>
            </a:tbl>
          </a:graphicData>
        </a:graphic>
      </p:graphicFrame>
      <p:graphicFrame>
        <p:nvGraphicFramePr>
          <p:cNvPr id="32" name="Table 31"/>
          <p:cNvGraphicFramePr>
            <a:graphicFrameLocks noGrp="1"/>
          </p:cNvGraphicFramePr>
          <p:nvPr>
            <p:extLst/>
          </p:nvPr>
        </p:nvGraphicFramePr>
        <p:xfrm>
          <a:off x="5967413" y="2600328"/>
          <a:ext cx="3886200" cy="3262313"/>
        </p:xfrm>
        <a:graphic>
          <a:graphicData uri="http://schemas.openxmlformats.org/drawingml/2006/table">
            <a:tbl>
              <a:tblPr firstRow="1" bandRow="1"/>
              <a:tblGrid>
                <a:gridCol w="436219">
                  <a:extLst>
                    <a:ext uri="{9D8B030D-6E8A-4147-A177-3AD203B41FA5}">
                      <a16:colId xmlns:a16="http://schemas.microsoft.com/office/drawing/2014/main" xmlns="" val="20000"/>
                    </a:ext>
                  </a:extLst>
                </a:gridCol>
                <a:gridCol w="1868337">
                  <a:extLst>
                    <a:ext uri="{9D8B030D-6E8A-4147-A177-3AD203B41FA5}">
                      <a16:colId xmlns:a16="http://schemas.microsoft.com/office/drawing/2014/main" xmlns="" val="20001"/>
                    </a:ext>
                  </a:extLst>
                </a:gridCol>
                <a:gridCol w="1581644">
                  <a:extLst>
                    <a:ext uri="{9D8B030D-6E8A-4147-A177-3AD203B41FA5}">
                      <a16:colId xmlns:a16="http://schemas.microsoft.com/office/drawing/2014/main" xmlns="" val="20002"/>
                    </a:ext>
                  </a:extLst>
                </a:gridCol>
              </a:tblGrid>
              <a:tr h="396356">
                <a:tc>
                  <a:txBody>
                    <a:bodyPr/>
                    <a:lstStyle>
                      <a:defPPr>
                        <a:defRPr lang="zh-CN"/>
                      </a:defPPr>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zh-CN" altLang="en-US" sz="1000" b="0" dirty="0"/>
                        <a:t>分类</a:t>
                      </a:r>
                    </a:p>
                  </a:txBody>
                  <a:tcPr marL="91439" marR="91439" marT="45733" marB="45733"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6025"/>
                    </a:solidFill>
                  </a:tcPr>
                </a:tc>
                <a:tc>
                  <a:txBody>
                    <a:bodyPr/>
                    <a:lstStyle>
                      <a:defPPr>
                        <a:defRPr lang="zh-CN"/>
                      </a:defPPr>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zh-CN" altLang="en-US" sz="1000" b="0" dirty="0"/>
                        <a:t>分类说明</a:t>
                      </a:r>
                    </a:p>
                  </a:txBody>
                  <a:tcPr marL="91439" marR="91439" marT="45733" marB="45733"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6025"/>
                    </a:solidFill>
                  </a:tcPr>
                </a:tc>
                <a:tc>
                  <a:txBody>
                    <a:bodyPr/>
                    <a:lstStyle>
                      <a:defPPr>
                        <a:defRPr lang="zh-CN"/>
                      </a:defPPr>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zh-CN" altLang="en-US" sz="1000" b="0" dirty="0"/>
                        <a:t>判断及理由</a:t>
                      </a:r>
                    </a:p>
                  </a:txBody>
                  <a:tcPr marL="91439" marR="91439" marT="45733" marB="45733"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6025"/>
                    </a:solidFill>
                  </a:tcPr>
                </a:tc>
                <a:extLst>
                  <a:ext uri="{0D108BD9-81ED-4DB2-BD59-A6C34878D82A}">
                    <a16:rowId xmlns:a16="http://schemas.microsoft.com/office/drawing/2014/main" xmlns="" val="10000"/>
                  </a:ext>
                </a:extLst>
              </a:tr>
              <a:tr h="701245">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altLang="zh-CN" sz="1000" b="0" dirty="0">
                          <a:solidFill>
                            <a:srgbClr val="000000"/>
                          </a:solidFill>
                        </a:rPr>
                        <a:t>A</a:t>
                      </a:r>
                      <a:r>
                        <a:rPr lang="zh-CN" altLang="en-US" sz="1000" b="0" dirty="0">
                          <a:solidFill>
                            <a:srgbClr val="000000"/>
                          </a:solidFill>
                        </a:rPr>
                        <a:t>类</a:t>
                      </a:r>
                    </a:p>
                  </a:txBody>
                  <a:tcPr marL="91439" marR="91439" marT="45733" marB="45733"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b="0" dirty="0">
                          <a:solidFill>
                            <a:srgbClr val="000000"/>
                          </a:solidFill>
                        </a:rPr>
                        <a:t>主数据服务提供应用系统的主数据表的视图</a:t>
                      </a:r>
                      <a:r>
                        <a:rPr lang="en-US" altLang="zh-CN" sz="1000" b="0" dirty="0">
                          <a:solidFill>
                            <a:srgbClr val="000000"/>
                          </a:solidFill>
                        </a:rPr>
                        <a:t>,</a:t>
                      </a:r>
                      <a:r>
                        <a:rPr lang="zh-CN" altLang="en-US" sz="1000" b="0" dirty="0">
                          <a:solidFill>
                            <a:srgbClr val="000000"/>
                          </a:solidFill>
                        </a:rPr>
                        <a:t>物理存于应用系统数据库中</a:t>
                      </a:r>
                      <a:r>
                        <a:rPr lang="en-US" altLang="zh-CN" sz="1000" b="0" dirty="0">
                          <a:solidFill>
                            <a:srgbClr val="000000"/>
                          </a:solidFill>
                        </a:rPr>
                        <a:t>,</a:t>
                      </a:r>
                      <a:r>
                        <a:rPr lang="zh-CN" altLang="en-US" sz="1000" b="0" dirty="0">
                          <a:solidFill>
                            <a:srgbClr val="000000"/>
                          </a:solidFill>
                        </a:rPr>
                        <a:t>主要用于低成本的整合应用数据库</a:t>
                      </a:r>
                    </a:p>
                  </a:txBody>
                  <a:tcPr marL="91439" marR="91439" marT="45733" marB="45733"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b="0" dirty="0">
                          <a:solidFill>
                            <a:srgbClr val="000000"/>
                          </a:solidFill>
                        </a:rPr>
                        <a:t>该做法不适合目前企业的系统规划</a:t>
                      </a:r>
                      <a:r>
                        <a:rPr lang="en-US" altLang="zh-CN" sz="1000" b="0" dirty="0">
                          <a:solidFill>
                            <a:srgbClr val="000000"/>
                          </a:solidFill>
                        </a:rPr>
                        <a:t>,</a:t>
                      </a:r>
                      <a:r>
                        <a:rPr lang="zh-CN" altLang="en-US" sz="1000" b="0" dirty="0">
                          <a:solidFill>
                            <a:srgbClr val="000000"/>
                          </a:solidFill>
                        </a:rPr>
                        <a:t>不应采用</a:t>
                      </a:r>
                    </a:p>
                  </a:txBody>
                  <a:tcPr marL="91439" marR="91439" marT="45733" marB="45733"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extLst>
                  <a:ext uri="{0D108BD9-81ED-4DB2-BD59-A6C34878D82A}">
                    <a16:rowId xmlns:a16="http://schemas.microsoft.com/office/drawing/2014/main" xmlns="" val="10001"/>
                  </a:ext>
                </a:extLst>
              </a:tr>
              <a:tr h="1311023">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altLang="zh-CN" sz="1000" b="0" dirty="0">
                          <a:solidFill>
                            <a:srgbClr val="000000"/>
                          </a:solidFill>
                        </a:rPr>
                        <a:t>B</a:t>
                      </a:r>
                      <a:r>
                        <a:rPr lang="zh-CN" altLang="en-US" sz="1000" b="0" dirty="0">
                          <a:solidFill>
                            <a:srgbClr val="000000"/>
                          </a:solidFill>
                        </a:rPr>
                        <a:t>类</a:t>
                      </a:r>
                    </a:p>
                  </a:txBody>
                  <a:tcPr marL="91439" marR="91439" marT="45733" marB="4573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2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b="0" dirty="0">
                          <a:solidFill>
                            <a:srgbClr val="000000"/>
                          </a:solidFill>
                        </a:rPr>
                        <a:t>具有复杂的实体关系</a:t>
                      </a:r>
                      <a:r>
                        <a:rPr lang="en-US" altLang="zh-CN" sz="1000" b="0" dirty="0">
                          <a:solidFill>
                            <a:srgbClr val="000000"/>
                          </a:solidFill>
                        </a:rPr>
                        <a:t>,</a:t>
                      </a:r>
                      <a:r>
                        <a:rPr lang="zh-CN" altLang="en-US" sz="1000" b="0" dirty="0">
                          <a:solidFill>
                            <a:srgbClr val="000000"/>
                          </a:solidFill>
                        </a:rPr>
                        <a:t>需要建立该主数据的领域模型与多个关系数据表</a:t>
                      </a:r>
                      <a:r>
                        <a:rPr lang="en-US" altLang="zh-CN" sz="1000" b="0" dirty="0">
                          <a:solidFill>
                            <a:srgbClr val="000000"/>
                          </a:solidFill>
                        </a:rPr>
                        <a:t>,</a:t>
                      </a:r>
                      <a:r>
                        <a:rPr lang="zh-CN" altLang="en-US" sz="1000" b="0" dirty="0">
                          <a:solidFill>
                            <a:srgbClr val="000000"/>
                          </a:solidFill>
                        </a:rPr>
                        <a:t>存于特定主数据库中</a:t>
                      </a:r>
                    </a:p>
                  </a:txBody>
                  <a:tcPr marL="91439" marR="91439" marT="45733" marB="4573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2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000" b="0" dirty="0">
                          <a:solidFill>
                            <a:srgbClr val="000000"/>
                          </a:solidFill>
                        </a:rPr>
                        <a:t>部品材料主数据应尽量由未来的主数据管理系统进行生命周期的统一管理</a:t>
                      </a:r>
                      <a:r>
                        <a:rPr lang="en-US" altLang="zh-CN" sz="1000" b="0" dirty="0">
                          <a:solidFill>
                            <a:srgbClr val="000000"/>
                          </a:solidFill>
                        </a:rPr>
                        <a:t>(</a:t>
                      </a:r>
                      <a:r>
                        <a:rPr lang="zh-CN" altLang="en-US" sz="1000" b="0" dirty="0">
                          <a:solidFill>
                            <a:srgbClr val="000000"/>
                          </a:solidFill>
                        </a:rPr>
                        <a:t>增删改查集中管理</a:t>
                      </a:r>
                      <a:r>
                        <a:rPr lang="en-US" altLang="zh-CN" sz="1000" b="0" dirty="0">
                          <a:solidFill>
                            <a:srgbClr val="000000"/>
                          </a:solidFill>
                        </a:rPr>
                        <a:t>),</a:t>
                      </a:r>
                      <a:r>
                        <a:rPr lang="zh-CN" altLang="en-US" sz="1000" b="0" dirty="0">
                          <a:solidFill>
                            <a:srgbClr val="000000"/>
                          </a:solidFill>
                        </a:rPr>
                        <a:t>而非由部品材料管理应用的数据存储管理</a:t>
                      </a:r>
                      <a:r>
                        <a:rPr lang="en-US" altLang="zh-CN" sz="1000" b="0" dirty="0">
                          <a:solidFill>
                            <a:srgbClr val="000000"/>
                          </a:solidFill>
                        </a:rPr>
                        <a:t>,</a:t>
                      </a:r>
                      <a:r>
                        <a:rPr lang="zh-CN" altLang="en-US" sz="1000" b="0" dirty="0">
                          <a:solidFill>
                            <a:srgbClr val="000000"/>
                          </a:solidFill>
                        </a:rPr>
                        <a:t>优先使用本类方式</a:t>
                      </a:r>
                      <a:endParaRPr lang="en-US" altLang="zh-CN" sz="1000" b="0" dirty="0">
                        <a:solidFill>
                          <a:srgbClr val="000000"/>
                        </a:solidFill>
                      </a:endParaRPr>
                    </a:p>
                    <a:p>
                      <a:endParaRPr lang="zh-CN" altLang="en-US" sz="1000" b="0" dirty="0">
                        <a:solidFill>
                          <a:srgbClr val="000000"/>
                        </a:solidFill>
                      </a:endParaRPr>
                    </a:p>
                  </a:txBody>
                  <a:tcPr marL="91439" marR="91439" marT="45733" marB="4573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20000"/>
                      </a:srgbClr>
                    </a:solidFill>
                  </a:tcPr>
                </a:tc>
                <a:extLst>
                  <a:ext uri="{0D108BD9-81ED-4DB2-BD59-A6C34878D82A}">
                    <a16:rowId xmlns:a16="http://schemas.microsoft.com/office/drawing/2014/main" xmlns="" val="10002"/>
                  </a:ext>
                </a:extLst>
              </a:tr>
              <a:tr h="853689">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altLang="zh-CN" sz="1000" b="0" dirty="0">
                          <a:solidFill>
                            <a:srgbClr val="000000"/>
                          </a:solidFill>
                        </a:rPr>
                        <a:t>C</a:t>
                      </a:r>
                      <a:r>
                        <a:rPr lang="zh-CN" altLang="en-US" sz="1000" b="0" dirty="0">
                          <a:solidFill>
                            <a:srgbClr val="000000"/>
                          </a:solidFill>
                        </a:rPr>
                        <a:t>类</a:t>
                      </a:r>
                    </a:p>
                  </a:txBody>
                  <a:tcPr marL="91439" marR="91439" marT="45733" marB="4573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b="0" dirty="0">
                          <a:solidFill>
                            <a:srgbClr val="000000"/>
                          </a:solidFill>
                        </a:rPr>
                        <a:t>简单的</a:t>
                      </a:r>
                      <a:r>
                        <a:rPr lang="en-US" altLang="zh-CN" sz="1000" b="0" dirty="0">
                          <a:solidFill>
                            <a:srgbClr val="000000"/>
                          </a:solidFill>
                        </a:rPr>
                        <a:t>Lookup</a:t>
                      </a:r>
                      <a:r>
                        <a:rPr lang="zh-CN" altLang="en-US" sz="1000" b="0" dirty="0">
                          <a:solidFill>
                            <a:srgbClr val="000000"/>
                          </a:solidFill>
                        </a:rPr>
                        <a:t>单表</a:t>
                      </a:r>
                      <a:r>
                        <a:rPr lang="en-US" altLang="zh-CN" sz="1000" b="0" dirty="0">
                          <a:solidFill>
                            <a:srgbClr val="000000"/>
                          </a:solidFill>
                        </a:rPr>
                        <a:t>,</a:t>
                      </a:r>
                      <a:r>
                        <a:rPr lang="zh-CN" altLang="en-US" sz="1000" b="0" dirty="0">
                          <a:solidFill>
                            <a:srgbClr val="000000"/>
                          </a:solidFill>
                        </a:rPr>
                        <a:t>存于主数据库的基础表集</a:t>
                      </a:r>
                    </a:p>
                  </a:txBody>
                  <a:tcPr marL="91439" marR="91439" marT="45733" marB="4573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000" b="0" dirty="0">
                          <a:solidFill>
                            <a:srgbClr val="000000"/>
                          </a:solidFill>
                        </a:rPr>
                        <a:t>部品材料主数据不是简单的代码</a:t>
                      </a:r>
                      <a:r>
                        <a:rPr lang="en-US" altLang="zh-CN" sz="1000" b="0" dirty="0">
                          <a:solidFill>
                            <a:srgbClr val="000000"/>
                          </a:solidFill>
                        </a:rPr>
                        <a:t>+</a:t>
                      </a:r>
                      <a:r>
                        <a:rPr lang="zh-CN" altLang="en-US" sz="1000" b="0" dirty="0">
                          <a:solidFill>
                            <a:srgbClr val="000000"/>
                          </a:solidFill>
                        </a:rPr>
                        <a:t>名称</a:t>
                      </a:r>
                      <a:r>
                        <a:rPr lang="en-US" altLang="zh-CN" sz="1000" b="0" dirty="0">
                          <a:solidFill>
                            <a:srgbClr val="000000"/>
                          </a:solidFill>
                        </a:rPr>
                        <a:t>,</a:t>
                      </a:r>
                      <a:r>
                        <a:rPr lang="zh-CN" altLang="en-US" sz="1000" b="0" dirty="0">
                          <a:solidFill>
                            <a:srgbClr val="000000"/>
                          </a:solidFill>
                        </a:rPr>
                        <a:t>有层次结构并与其他主数据的关系</a:t>
                      </a:r>
                      <a:r>
                        <a:rPr lang="en-US" altLang="zh-CN" sz="1000" b="0" dirty="0">
                          <a:solidFill>
                            <a:srgbClr val="000000"/>
                          </a:solidFill>
                        </a:rPr>
                        <a:t>,</a:t>
                      </a:r>
                      <a:r>
                        <a:rPr lang="zh-CN" altLang="en-US" sz="1000" b="0" dirty="0">
                          <a:solidFill>
                            <a:srgbClr val="000000"/>
                          </a:solidFill>
                        </a:rPr>
                        <a:t>因此不属于</a:t>
                      </a:r>
                      <a:r>
                        <a:rPr lang="en-US" altLang="zh-CN" sz="1000" b="0" dirty="0">
                          <a:solidFill>
                            <a:srgbClr val="000000"/>
                          </a:solidFill>
                        </a:rPr>
                        <a:t>C</a:t>
                      </a:r>
                      <a:r>
                        <a:rPr lang="zh-CN" altLang="en-US" sz="1000" b="0" dirty="0">
                          <a:solidFill>
                            <a:srgbClr val="000000"/>
                          </a:solidFill>
                        </a:rPr>
                        <a:t>类</a:t>
                      </a:r>
                      <a:endParaRPr lang="en-US" altLang="zh-CN" sz="1000" b="0" dirty="0">
                        <a:solidFill>
                          <a:srgbClr val="000000"/>
                        </a:solidFill>
                      </a:endParaRPr>
                    </a:p>
                    <a:p>
                      <a:endParaRPr lang="zh-CN" altLang="en-US" sz="1000" b="0" dirty="0">
                        <a:solidFill>
                          <a:srgbClr val="000000"/>
                        </a:solidFill>
                      </a:endParaRPr>
                    </a:p>
                  </a:txBody>
                  <a:tcPr marL="91439" marR="91439" marT="45733" marB="4573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extLst>
                  <a:ext uri="{0D108BD9-81ED-4DB2-BD59-A6C34878D82A}">
                    <a16:rowId xmlns:a16="http://schemas.microsoft.com/office/drawing/2014/main" xmlns="" val="10003"/>
                  </a:ext>
                </a:extLst>
              </a:tr>
            </a:tbl>
          </a:graphicData>
        </a:graphic>
      </p:graphicFrame>
      <p:graphicFrame>
        <p:nvGraphicFramePr>
          <p:cNvPr id="33" name="Diagram 32"/>
          <p:cNvGraphicFramePr/>
          <p:nvPr/>
        </p:nvGraphicFramePr>
        <p:xfrm>
          <a:off x="6361142" y="3058067"/>
          <a:ext cx="3949700" cy="312945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34" name="TextBox 33"/>
          <p:cNvSpPr txBox="1"/>
          <p:nvPr/>
        </p:nvSpPr>
        <p:spPr>
          <a:xfrm>
            <a:off x="5281613" y="1300166"/>
            <a:ext cx="3886200" cy="369887"/>
          </a:xfrm>
          <a:prstGeom prst="rect">
            <a:avLst/>
          </a:prstGeom>
          <a:solidFill>
            <a:srgbClr val="76BE5B"/>
          </a:solidFill>
          <a:ln w="25400" cap="flat" cmpd="sng" algn="ctr">
            <a:solidFill>
              <a:srgbClr val="76BE5B">
                <a:shade val="50000"/>
              </a:srgbClr>
            </a:solidFill>
            <a:prstDash val="solid"/>
          </a:ln>
          <a:effectLst/>
        </p:spPr>
        <p:txBody>
          <a:bodyPr>
            <a:spAutoFit/>
          </a:bodyPr>
          <a:lstStyle/>
          <a:p>
            <a:pPr algn="ctr">
              <a:defRPr/>
            </a:pPr>
            <a:r>
              <a:rPr lang="zh-CN" altLang="en-US" kern="0" dirty="0">
                <a:solidFill>
                  <a:sysClr val="window" lastClr="FFFFFF"/>
                </a:solidFill>
                <a:latin typeface="微软雅黑" pitchFamily="34" charset="-122"/>
                <a:ea typeface="微软雅黑" pitchFamily="34" charset="-122"/>
              </a:rPr>
              <a:t>主名词识别</a:t>
            </a:r>
            <a:endParaRPr lang="en-US" kern="0" dirty="0">
              <a:solidFill>
                <a:sysClr val="window" lastClr="FFFFFF"/>
              </a:solidFill>
              <a:latin typeface="微软雅黑" pitchFamily="34" charset="-122"/>
              <a:ea typeface="微软雅黑" pitchFamily="34" charset="-122"/>
            </a:endParaRPr>
          </a:p>
        </p:txBody>
      </p:sp>
      <p:sp>
        <p:nvSpPr>
          <p:cNvPr id="35" name="TextBox 34"/>
          <p:cNvSpPr txBox="1"/>
          <p:nvPr/>
        </p:nvSpPr>
        <p:spPr>
          <a:xfrm>
            <a:off x="5586416" y="1706566"/>
            <a:ext cx="3957637" cy="369887"/>
          </a:xfrm>
          <a:prstGeom prst="rect">
            <a:avLst/>
          </a:prstGeom>
          <a:solidFill>
            <a:srgbClr val="76BE5B"/>
          </a:solidFill>
          <a:ln w="25400" cap="flat" cmpd="sng" algn="ctr">
            <a:solidFill>
              <a:srgbClr val="76BE5B">
                <a:shade val="50000"/>
              </a:srgbClr>
            </a:solidFill>
            <a:prstDash val="solid"/>
          </a:ln>
          <a:effectLst/>
        </p:spPr>
        <p:txBody>
          <a:bodyPr>
            <a:spAutoFit/>
          </a:bodyPr>
          <a:lstStyle/>
          <a:p>
            <a:pPr algn="ctr">
              <a:defRPr/>
            </a:pPr>
            <a:r>
              <a:rPr lang="zh-CN" altLang="en-US" kern="0" dirty="0">
                <a:solidFill>
                  <a:sysClr val="window" lastClr="FFFFFF"/>
                </a:solidFill>
                <a:latin typeface="微软雅黑" pitchFamily="34" charset="-122"/>
                <a:ea typeface="微软雅黑" pitchFamily="34" charset="-122"/>
              </a:rPr>
              <a:t>特征分析</a:t>
            </a:r>
            <a:endParaRPr lang="en-US" kern="0" dirty="0">
              <a:solidFill>
                <a:sysClr val="window" lastClr="FFFFFF"/>
              </a:solidFill>
              <a:latin typeface="微软雅黑" pitchFamily="34" charset="-122"/>
              <a:ea typeface="微软雅黑" pitchFamily="34" charset="-122"/>
            </a:endParaRPr>
          </a:p>
        </p:txBody>
      </p:sp>
      <p:sp>
        <p:nvSpPr>
          <p:cNvPr id="36" name="TextBox 35"/>
          <p:cNvSpPr txBox="1"/>
          <p:nvPr/>
        </p:nvSpPr>
        <p:spPr>
          <a:xfrm>
            <a:off x="5967413" y="2162175"/>
            <a:ext cx="3886200" cy="369888"/>
          </a:xfrm>
          <a:prstGeom prst="rect">
            <a:avLst/>
          </a:prstGeom>
          <a:solidFill>
            <a:srgbClr val="76BE5B"/>
          </a:solidFill>
          <a:ln w="25400" cap="flat" cmpd="sng" algn="ctr">
            <a:solidFill>
              <a:srgbClr val="76BE5B">
                <a:shade val="50000"/>
              </a:srgbClr>
            </a:solidFill>
            <a:prstDash val="solid"/>
          </a:ln>
          <a:effectLst/>
        </p:spPr>
        <p:txBody>
          <a:bodyPr>
            <a:spAutoFit/>
          </a:bodyPr>
          <a:lstStyle/>
          <a:p>
            <a:pPr algn="ctr">
              <a:defRPr/>
            </a:pPr>
            <a:r>
              <a:rPr lang="en-US" altLang="zh-CN" kern="0" dirty="0">
                <a:solidFill>
                  <a:sysClr val="window" lastClr="FFFFFF"/>
                </a:solidFill>
                <a:latin typeface="微软雅黑" pitchFamily="34" charset="-122"/>
                <a:ea typeface="微软雅黑" pitchFamily="34" charset="-122"/>
              </a:rPr>
              <a:t>ABC</a:t>
            </a:r>
            <a:r>
              <a:rPr lang="zh-CN" altLang="en-US" kern="0" dirty="0">
                <a:solidFill>
                  <a:sysClr val="window" lastClr="FFFFFF"/>
                </a:solidFill>
                <a:latin typeface="微软雅黑" pitchFamily="34" charset="-122"/>
                <a:ea typeface="微软雅黑" pitchFamily="34" charset="-122"/>
              </a:rPr>
              <a:t>分类</a:t>
            </a:r>
            <a:endParaRPr lang="en-US" kern="0" dirty="0">
              <a:solidFill>
                <a:sysClr val="window" lastClr="FFFFFF"/>
              </a:solidFill>
              <a:latin typeface="微软雅黑" pitchFamily="34" charset="-122"/>
              <a:ea typeface="微软雅黑" pitchFamily="34" charset="-122"/>
            </a:endParaRPr>
          </a:p>
        </p:txBody>
      </p:sp>
      <p:sp>
        <p:nvSpPr>
          <p:cNvPr id="37" name="TextBox 36"/>
          <p:cNvSpPr txBox="1"/>
          <p:nvPr/>
        </p:nvSpPr>
        <p:spPr>
          <a:xfrm>
            <a:off x="6348413" y="2644775"/>
            <a:ext cx="3886200" cy="368300"/>
          </a:xfrm>
          <a:prstGeom prst="rect">
            <a:avLst/>
          </a:prstGeom>
          <a:solidFill>
            <a:srgbClr val="76BE5B"/>
          </a:solidFill>
          <a:ln w="25400" cap="flat" cmpd="sng" algn="ctr">
            <a:solidFill>
              <a:srgbClr val="76BE5B">
                <a:shade val="50000"/>
              </a:srgbClr>
            </a:solidFill>
            <a:prstDash val="solid"/>
          </a:ln>
          <a:effectLst/>
        </p:spPr>
        <p:txBody>
          <a:bodyPr>
            <a:spAutoFit/>
          </a:bodyPr>
          <a:lstStyle/>
          <a:p>
            <a:pPr algn="ctr">
              <a:defRPr/>
            </a:pPr>
            <a:r>
              <a:rPr lang="en-US" kern="0" dirty="0">
                <a:solidFill>
                  <a:sysClr val="window" lastClr="FFFFFF"/>
                </a:solidFill>
                <a:latin typeface="微软雅黑" pitchFamily="34" charset="-122"/>
                <a:ea typeface="微软雅黑" pitchFamily="34" charset="-122"/>
              </a:rPr>
              <a:t>U-C</a:t>
            </a:r>
            <a:r>
              <a:rPr lang="zh-CN" altLang="en-US" kern="0" dirty="0">
                <a:solidFill>
                  <a:sysClr val="window" lastClr="FFFFFF"/>
                </a:solidFill>
                <a:latin typeface="微软雅黑" pitchFamily="34" charset="-122"/>
                <a:ea typeface="微软雅黑" pitchFamily="34" charset="-122"/>
              </a:rPr>
              <a:t>矩阵</a:t>
            </a:r>
            <a:endParaRPr lang="en-US" kern="0" dirty="0">
              <a:solidFill>
                <a:sysClr val="window" lastClr="FFFFFF"/>
              </a:solidFill>
              <a:latin typeface="微软雅黑" pitchFamily="34" charset="-122"/>
              <a:ea typeface="微软雅黑" pitchFamily="34" charset="-122"/>
            </a:endParaRPr>
          </a:p>
        </p:txBody>
      </p:sp>
      <p:grpSp>
        <p:nvGrpSpPr>
          <p:cNvPr id="2" name="Group 37"/>
          <p:cNvGrpSpPr>
            <a:grpSpLocks/>
          </p:cNvGrpSpPr>
          <p:nvPr/>
        </p:nvGrpSpPr>
        <p:grpSpPr bwMode="auto">
          <a:xfrm>
            <a:off x="6577016" y="3175003"/>
            <a:ext cx="3455987" cy="1014413"/>
            <a:chOff x="4953000" y="2631143"/>
            <a:chExt cx="3456415" cy="1014789"/>
          </a:xfrm>
        </p:grpSpPr>
        <p:pic>
          <p:nvPicPr>
            <p:cNvPr id="16470" name="Picture 2" descr="C:\Users\v-chqin\Pictures\Microsoft Clip Organizer\j0441278.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080000" y="2770346"/>
              <a:ext cx="742950" cy="631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71" name="Picture 3" descr="C:\Users\v-chqin\Pictures\Microsoft Clip Organizer\j0441289.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337300" y="2634456"/>
              <a:ext cx="852487"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72" name="Picture 5" descr="C:\Users\v-chqin\Pictures\Microsoft Clip Organizer\j0439803.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1523034">
              <a:off x="7682793" y="2631143"/>
              <a:ext cx="726622" cy="812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3"/>
            <p:cNvSpPr txBox="1">
              <a:spLocks noChangeArrowheads="1"/>
            </p:cNvSpPr>
            <p:nvPr/>
          </p:nvSpPr>
          <p:spPr bwMode="auto">
            <a:xfrm>
              <a:off x="4953000" y="3275907"/>
              <a:ext cx="870058" cy="370025"/>
            </a:xfrm>
            <a:prstGeom prst="rect">
              <a:avLst/>
            </a:prstGeom>
            <a:noFill/>
            <a:ln w="9525">
              <a:noFill/>
              <a:miter lim="800000"/>
              <a:headEnd/>
              <a:tailEnd/>
            </a:ln>
          </p:spPr>
          <p:txBody>
            <a:bodyPr>
              <a:spAutoFit/>
            </a:bodyPr>
            <a:lstStyle/>
            <a:p>
              <a:pPr>
                <a:defRPr/>
              </a:pPr>
              <a:r>
                <a:rPr lang="zh-CN" altLang="en-US" kern="0">
                  <a:solidFill>
                    <a:srgbClr val="000000"/>
                  </a:solidFill>
                </a:rPr>
                <a:t>生产者</a:t>
              </a:r>
            </a:p>
          </p:txBody>
        </p:sp>
        <p:sp>
          <p:nvSpPr>
            <p:cNvPr id="43" name="TextBox 20"/>
            <p:cNvSpPr txBox="1">
              <a:spLocks noChangeArrowheads="1"/>
            </p:cNvSpPr>
            <p:nvPr/>
          </p:nvSpPr>
          <p:spPr bwMode="auto">
            <a:xfrm>
              <a:off x="6293016" y="3275907"/>
              <a:ext cx="870058" cy="370025"/>
            </a:xfrm>
            <a:prstGeom prst="rect">
              <a:avLst/>
            </a:prstGeom>
            <a:noFill/>
            <a:ln w="9525">
              <a:noFill/>
              <a:miter lim="800000"/>
              <a:headEnd/>
              <a:tailEnd/>
            </a:ln>
          </p:spPr>
          <p:txBody>
            <a:bodyPr>
              <a:spAutoFit/>
            </a:bodyPr>
            <a:lstStyle/>
            <a:p>
              <a:pPr>
                <a:defRPr/>
              </a:pPr>
              <a:r>
                <a:rPr lang="zh-CN" altLang="en-US" kern="0">
                  <a:solidFill>
                    <a:srgbClr val="000000"/>
                  </a:solidFill>
                </a:rPr>
                <a:t>消费者</a:t>
              </a:r>
            </a:p>
          </p:txBody>
        </p:sp>
        <p:sp>
          <p:nvSpPr>
            <p:cNvPr id="44" name="TextBox 21"/>
            <p:cNvSpPr txBox="1">
              <a:spLocks noChangeArrowheads="1"/>
            </p:cNvSpPr>
            <p:nvPr/>
          </p:nvSpPr>
          <p:spPr bwMode="auto">
            <a:xfrm>
              <a:off x="7740995" y="3275907"/>
              <a:ext cx="641429" cy="308089"/>
            </a:xfrm>
            <a:prstGeom prst="rect">
              <a:avLst/>
            </a:prstGeom>
            <a:noFill/>
            <a:ln w="9525">
              <a:noFill/>
              <a:miter lim="800000"/>
              <a:headEnd/>
              <a:tailEnd/>
            </a:ln>
          </p:spPr>
          <p:txBody>
            <a:bodyPr>
              <a:spAutoFit/>
            </a:bodyPr>
            <a:lstStyle/>
            <a:p>
              <a:pPr algn="ctr">
                <a:defRPr/>
              </a:pPr>
              <a:r>
                <a:rPr lang="zh-CN" altLang="en-US" sz="1400" kern="0">
                  <a:solidFill>
                    <a:srgbClr val="000000"/>
                  </a:solidFill>
                </a:rPr>
                <a:t>关联</a:t>
              </a:r>
            </a:p>
          </p:txBody>
        </p:sp>
      </p:grpSp>
      <p:sp>
        <p:nvSpPr>
          <p:cNvPr id="45" name="TextBox 44"/>
          <p:cNvSpPr txBox="1"/>
          <p:nvPr/>
        </p:nvSpPr>
        <p:spPr>
          <a:xfrm rot="1588284">
            <a:off x="8931275" y="1482725"/>
            <a:ext cx="1225550" cy="522288"/>
          </a:xfrm>
          <a:prstGeom prst="rect">
            <a:avLst/>
          </a:prstGeom>
          <a:solidFill>
            <a:srgbClr val="E58E00"/>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wrap="none">
            <a:spAutoFit/>
          </a:bodyPr>
          <a:lstStyle/>
          <a:p>
            <a:pPr>
              <a:defRPr/>
            </a:pPr>
            <a:r>
              <a:rPr lang="zh-CN" altLang="en-US" sz="2800" b="1" kern="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 示 例 </a:t>
            </a:r>
            <a:endParaRPr lang="en-US" sz="2800" b="1" kern="0" dirty="0" err="1">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 name="Title 2"/>
          <p:cNvSpPr>
            <a:spLocks noGrp="1"/>
          </p:cNvSpPr>
          <p:nvPr>
            <p:ph type="title"/>
          </p:nvPr>
        </p:nvSpPr>
        <p:spPr/>
        <p:txBody>
          <a:bodyPr/>
          <a:lstStyle/>
          <a:p>
            <a:r>
              <a:rPr lang="zh-CN" altLang="en-US" dirty="0">
                <a:effectLst>
                  <a:outerShdw blurRad="38100" dist="38100" dir="2700000" algn="tl">
                    <a:srgbClr val="000000">
                      <a:alpha val="43137"/>
                    </a:srgbClr>
                  </a:outerShdw>
                </a:effectLst>
                <a:cs typeface="Times New Roman" pitchFamily="18" charset="0"/>
              </a:rPr>
              <a:t>信息标准化</a:t>
            </a:r>
            <a:endParaRPr lang="en-US" dirty="0">
              <a:effectLst>
                <a:outerShdw blurRad="38100" dist="38100" dir="2700000" algn="tl">
                  <a:srgbClr val="000000">
                    <a:alpha val="43137"/>
                  </a:srgbClr>
                </a:outerShdw>
              </a:effectLst>
            </a:endParaRPr>
          </a:p>
        </p:txBody>
      </p:sp>
      <p:sp>
        <p:nvSpPr>
          <p:cNvPr id="4" name="Text Placeholder 3"/>
          <p:cNvSpPr>
            <a:spLocks noGrp="1"/>
          </p:cNvSpPr>
          <p:nvPr>
            <p:ph type="body" idx="16"/>
          </p:nvPr>
        </p:nvSpPr>
        <p:spPr/>
        <p:txBody>
          <a:bodyPr>
            <a:normAutofit fontScale="92500" lnSpcReduction="20000"/>
          </a:bodyPr>
          <a:lstStyle/>
          <a:p>
            <a:endParaRPr lang="en-US"/>
          </a:p>
        </p:txBody>
      </p:sp>
    </p:spTree>
    <p:extLst>
      <p:ext uri="{BB962C8B-B14F-4D97-AF65-F5344CB8AC3E}">
        <p14:creationId xmlns:p14="http://schemas.microsoft.com/office/powerpoint/2010/main" val="214795031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grpId="0" nodeType="withEffect">
                                  <p:stCondLst>
                                    <p:cond delay="0"/>
                                  </p:stCondLst>
                                  <p:childTnLst>
                                    <p:animRot by="21600000">
                                      <p:cBhvr>
                                        <p:cTn id="6" dur="1000" fill="hold"/>
                                        <p:tgtEl>
                                          <p:spTgt spid="28"/>
                                        </p:tgtEl>
                                        <p:attrNameLst>
                                          <p:attrName>r</p:attrName>
                                        </p:attrNameLst>
                                      </p:cBhvr>
                                    </p:animRot>
                                  </p:childTnLst>
                                </p:cTn>
                              </p:par>
                            </p:childTnLst>
                          </p:cTn>
                        </p:par>
                        <p:par>
                          <p:cTn id="7" fill="hold" nodeType="afterGroup">
                            <p:stCondLst>
                              <p:cond delay="1000"/>
                            </p:stCondLst>
                            <p:childTnLst>
                              <p:par>
                                <p:cTn id="8" presetID="2" presetClass="entr" presetSubtype="2" fill="hold" grpId="0" nodeType="afterEffect">
                                  <p:stCondLst>
                                    <p:cond delay="0"/>
                                  </p:stCondLst>
                                  <p:childTnLst>
                                    <p:set>
                                      <p:cBhvr>
                                        <p:cTn id="9" dur="1" fill="hold">
                                          <p:stCondLst>
                                            <p:cond delay="0"/>
                                          </p:stCondLst>
                                        </p:cTn>
                                        <p:tgtEl>
                                          <p:spTgt spid="34"/>
                                        </p:tgtEl>
                                        <p:attrNameLst>
                                          <p:attrName>style.visibility</p:attrName>
                                        </p:attrNameLst>
                                      </p:cBhvr>
                                      <p:to>
                                        <p:strVal val="visible"/>
                                      </p:to>
                                    </p:set>
                                    <p:anim calcmode="lin" valueType="num">
                                      <p:cBhvr additive="base">
                                        <p:cTn id="10" dur="500" fill="hold"/>
                                        <p:tgtEl>
                                          <p:spTgt spid="34"/>
                                        </p:tgtEl>
                                        <p:attrNameLst>
                                          <p:attrName>ppt_x</p:attrName>
                                        </p:attrNameLst>
                                      </p:cBhvr>
                                      <p:tavLst>
                                        <p:tav tm="0">
                                          <p:val>
                                            <p:strVal val="1+#ppt_w/2"/>
                                          </p:val>
                                        </p:tav>
                                        <p:tav tm="100000">
                                          <p:val>
                                            <p:strVal val="#ppt_x"/>
                                          </p:val>
                                        </p:tav>
                                      </p:tavLst>
                                    </p:anim>
                                    <p:anim calcmode="lin" valueType="num">
                                      <p:cBhvr additive="base">
                                        <p:cTn id="11" dur="500" fill="hold"/>
                                        <p:tgtEl>
                                          <p:spTgt spid="34"/>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1500"/>
                            </p:stCondLst>
                            <p:childTnLst>
                              <p:par>
                                <p:cTn id="13" presetID="2" presetClass="entr" presetSubtype="2"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1+#ppt_w/2"/>
                                          </p:val>
                                        </p:tav>
                                        <p:tav tm="100000">
                                          <p:val>
                                            <p:strVal val="#ppt_x"/>
                                          </p:val>
                                        </p:tav>
                                      </p:tavLst>
                                    </p:anim>
                                    <p:anim calcmode="lin" valueType="num">
                                      <p:cBhvr additive="base">
                                        <p:cTn id="16"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6"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500" fill="hold"/>
                                        <p:tgtEl>
                                          <p:spTgt spid="35"/>
                                        </p:tgtEl>
                                        <p:attrNameLst>
                                          <p:attrName>ppt_x</p:attrName>
                                        </p:attrNameLst>
                                      </p:cBhvr>
                                      <p:tavLst>
                                        <p:tav tm="0">
                                          <p:val>
                                            <p:strVal val="1+#ppt_w/2"/>
                                          </p:val>
                                        </p:tav>
                                        <p:tav tm="100000">
                                          <p:val>
                                            <p:strVal val="#ppt_x"/>
                                          </p:val>
                                        </p:tav>
                                      </p:tavLst>
                                    </p:anim>
                                    <p:anim calcmode="lin" valueType="num">
                                      <p:cBhvr additive="base">
                                        <p:cTn id="22" dur="500" fill="hold"/>
                                        <p:tgtEl>
                                          <p:spTgt spid="35"/>
                                        </p:tgtEl>
                                        <p:attrNameLst>
                                          <p:attrName>ppt_y</p:attrName>
                                        </p:attrNameLst>
                                      </p:cBhvr>
                                      <p:tavLst>
                                        <p:tav tm="0">
                                          <p:val>
                                            <p:strVal val="1+#ppt_h/2"/>
                                          </p:val>
                                        </p:tav>
                                        <p:tav tm="100000">
                                          <p:val>
                                            <p:strVal val="#ppt_y"/>
                                          </p:val>
                                        </p:tav>
                                      </p:tavLst>
                                    </p:anim>
                                  </p:childTnLst>
                                </p:cTn>
                              </p:par>
                              <p:par>
                                <p:cTn id="23" presetID="2" presetClass="entr" presetSubtype="6"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1+#ppt_w/2"/>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1+#ppt_w/2"/>
                                          </p:val>
                                        </p:tav>
                                        <p:tav tm="100000">
                                          <p:val>
                                            <p:strVal val="#ppt_x"/>
                                          </p:val>
                                        </p:tav>
                                      </p:tavLst>
                                    </p:anim>
                                    <p:anim calcmode="lin" valueType="num">
                                      <p:cBhvr additive="base">
                                        <p:cTn id="32" dur="500" fill="hold"/>
                                        <p:tgtEl>
                                          <p:spTgt spid="36"/>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1+#ppt_w/2"/>
                                          </p:val>
                                        </p:tav>
                                        <p:tav tm="100000">
                                          <p:val>
                                            <p:strVal val="#ppt_x"/>
                                          </p:val>
                                        </p:tav>
                                      </p:tavLst>
                                    </p:anim>
                                    <p:anim calcmode="lin" valueType="num">
                                      <p:cBhvr additive="base">
                                        <p:cTn id="36"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anim calcmode="lin" valueType="num">
                                      <p:cBhvr additive="base">
                                        <p:cTn id="41" dur="500" fill="hold"/>
                                        <p:tgtEl>
                                          <p:spTgt spid="37"/>
                                        </p:tgtEl>
                                        <p:attrNameLst>
                                          <p:attrName>ppt_x</p:attrName>
                                        </p:attrNameLst>
                                      </p:cBhvr>
                                      <p:tavLst>
                                        <p:tav tm="0">
                                          <p:val>
                                            <p:strVal val="#ppt_x"/>
                                          </p:val>
                                        </p:tav>
                                        <p:tav tm="100000">
                                          <p:val>
                                            <p:strVal val="#ppt_x"/>
                                          </p:val>
                                        </p:tav>
                                      </p:tavLst>
                                    </p:anim>
                                    <p:anim calcmode="lin" valueType="num">
                                      <p:cBhvr additive="base">
                                        <p:cTn id="42" dur="500" fill="hold"/>
                                        <p:tgtEl>
                                          <p:spTgt spid="3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additive="base">
                                        <p:cTn id="45" dur="500" fill="hold"/>
                                        <p:tgtEl>
                                          <p:spTgt spid="33"/>
                                        </p:tgtEl>
                                        <p:attrNameLst>
                                          <p:attrName>ppt_x</p:attrName>
                                        </p:attrNameLst>
                                      </p:cBhvr>
                                      <p:tavLst>
                                        <p:tav tm="0">
                                          <p:val>
                                            <p:strVal val="#ppt_x"/>
                                          </p:val>
                                        </p:tav>
                                        <p:tav tm="100000">
                                          <p:val>
                                            <p:strVal val="#ppt_x"/>
                                          </p:val>
                                        </p:tav>
                                      </p:tavLst>
                                    </p:anim>
                                    <p:anim calcmode="lin" valueType="num">
                                      <p:cBhvr additive="base">
                                        <p:cTn id="46" dur="500" fill="hold"/>
                                        <p:tgtEl>
                                          <p:spTgt spid="33"/>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500" fill="hold"/>
                                        <p:tgtEl>
                                          <p:spTgt spid="2"/>
                                        </p:tgtEl>
                                        <p:attrNameLst>
                                          <p:attrName>ppt_x</p:attrName>
                                        </p:attrNameLst>
                                      </p:cBhvr>
                                      <p:tavLst>
                                        <p:tav tm="0">
                                          <p:val>
                                            <p:strVal val="#ppt_x"/>
                                          </p:val>
                                        </p:tav>
                                        <p:tav tm="100000">
                                          <p:val>
                                            <p:strVal val="#ppt_x"/>
                                          </p:val>
                                        </p:tav>
                                      </p:tavLst>
                                    </p:anim>
                                    <p:anim calcmode="lin" valueType="num">
                                      <p:cBhvr additive="base">
                                        <p:cTn id="5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p:bldAsOne/>
      </p:bldGraphic>
      <p:bldGraphic spid="33" grpId="0">
        <p:bldAsOne/>
      </p:bldGraphic>
      <p:bldP spid="34" grpId="0" animBg="1"/>
      <p:bldP spid="35" grpId="0" animBg="1"/>
      <p:bldP spid="36" grpId="0" animBg="1"/>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5" name="Picture 10" descr="C:\Users\penzho\AppData\Local\Microsoft\Windows\Temporary Internet Files\Content.IE5\PJBJTOS2\MCj0416282000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3316" y="0"/>
            <a:ext cx="1000125"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6" name="Content Placeholder 2"/>
          <p:cNvSpPr txBox="1">
            <a:spLocks/>
          </p:cNvSpPr>
          <p:nvPr/>
        </p:nvSpPr>
        <p:spPr bwMode="auto">
          <a:xfrm>
            <a:off x="1663700" y="1182691"/>
            <a:ext cx="778033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2763" indent="-512763" defTabSz="457200" eaLnBrk="0" hangingPunct="0">
              <a:defRPr>
                <a:solidFill>
                  <a:schemeClr val="tx1"/>
                </a:solidFill>
                <a:latin typeface="Arial" pitchFamily="34" charset="0"/>
                <a:ea typeface="宋体" pitchFamily="2" charset="-122"/>
              </a:defRPr>
            </a:lvl1pPr>
            <a:lvl2pPr marL="742950" indent="-285750" defTabSz="457200" eaLnBrk="0" hangingPunct="0">
              <a:defRPr>
                <a:solidFill>
                  <a:schemeClr val="tx1"/>
                </a:solidFill>
                <a:latin typeface="Arial" pitchFamily="34" charset="0"/>
                <a:ea typeface="宋体" pitchFamily="2" charset="-122"/>
              </a:defRPr>
            </a:lvl2pPr>
            <a:lvl3pPr marL="1143000" indent="-228600" defTabSz="457200" eaLnBrk="0" hangingPunct="0">
              <a:defRPr>
                <a:solidFill>
                  <a:schemeClr val="tx1"/>
                </a:solidFill>
                <a:latin typeface="Arial" pitchFamily="34" charset="0"/>
                <a:ea typeface="宋体" pitchFamily="2" charset="-122"/>
              </a:defRPr>
            </a:lvl3pPr>
            <a:lvl4pPr marL="1600200" indent="-228600" defTabSz="457200" eaLnBrk="0" hangingPunct="0">
              <a:defRPr>
                <a:solidFill>
                  <a:schemeClr val="tx1"/>
                </a:solidFill>
                <a:latin typeface="Arial" pitchFamily="34" charset="0"/>
                <a:ea typeface="宋体" pitchFamily="2" charset="-122"/>
              </a:defRPr>
            </a:lvl4pPr>
            <a:lvl5pPr marL="2057400" indent="-228600" defTabSz="457200" eaLnBrk="0" hangingPunct="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20000"/>
              </a:spcBef>
              <a:spcAft>
                <a:spcPts val="600"/>
              </a:spcAft>
            </a:pPr>
            <a:r>
              <a:rPr lang="zh-CN" altLang="en-US" sz="2400">
                <a:solidFill>
                  <a:srgbClr val="000000"/>
                </a:solidFill>
                <a:latin typeface="仿宋" pitchFamily="49" charset="-122"/>
                <a:ea typeface="仿宋" pitchFamily="49" charset="-122"/>
              </a:rPr>
              <a:t>信息资源规划示例</a:t>
            </a:r>
          </a:p>
        </p:txBody>
      </p:sp>
      <p:graphicFrame>
        <p:nvGraphicFramePr>
          <p:cNvPr id="15" name="Diagram 14"/>
          <p:cNvGraphicFramePr/>
          <p:nvPr/>
        </p:nvGraphicFramePr>
        <p:xfrm>
          <a:off x="1143000" y="3387748"/>
          <a:ext cx="4191000" cy="3327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6" name="Diagram 15"/>
          <p:cNvGraphicFramePr/>
          <p:nvPr/>
        </p:nvGraphicFramePr>
        <p:xfrm>
          <a:off x="3352800" y="1814538"/>
          <a:ext cx="1828800" cy="180181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7" name="Table 16"/>
          <p:cNvGraphicFramePr>
            <a:graphicFrameLocks noGrp="1"/>
          </p:cNvGraphicFramePr>
          <p:nvPr>
            <p:extLst/>
          </p:nvPr>
        </p:nvGraphicFramePr>
        <p:xfrm>
          <a:off x="5308600" y="1814513"/>
          <a:ext cx="5207000" cy="4164012"/>
        </p:xfrm>
        <a:graphic>
          <a:graphicData uri="http://schemas.openxmlformats.org/drawingml/2006/table">
            <a:tbl>
              <a:tblPr firstRow="1" bandRow="1"/>
              <a:tblGrid>
                <a:gridCol w="1647539">
                  <a:extLst>
                    <a:ext uri="{9D8B030D-6E8A-4147-A177-3AD203B41FA5}">
                      <a16:colId xmlns:a16="http://schemas.microsoft.com/office/drawing/2014/main" xmlns="" val="20000"/>
                    </a:ext>
                  </a:extLst>
                </a:gridCol>
                <a:gridCol w="1381992">
                  <a:extLst>
                    <a:ext uri="{9D8B030D-6E8A-4147-A177-3AD203B41FA5}">
                      <a16:colId xmlns:a16="http://schemas.microsoft.com/office/drawing/2014/main" xmlns="" val="20001"/>
                    </a:ext>
                  </a:extLst>
                </a:gridCol>
                <a:gridCol w="2177469">
                  <a:extLst>
                    <a:ext uri="{9D8B030D-6E8A-4147-A177-3AD203B41FA5}">
                      <a16:colId xmlns:a16="http://schemas.microsoft.com/office/drawing/2014/main" xmlns="" val="20002"/>
                    </a:ext>
                  </a:extLst>
                </a:gridCol>
              </a:tblGrid>
              <a:tr h="251277">
                <a:tc>
                  <a:txBody>
                    <a:bodyPr/>
                    <a:lstStyle>
                      <a:defPPr>
                        <a:defRPr lang="zh-CN"/>
                      </a:defPPr>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zh-CN" altLang="en-US" sz="1000" dirty="0"/>
                        <a:t>名称</a:t>
                      </a:r>
                    </a:p>
                  </a:txBody>
                  <a:tcPr marL="91439" marR="91439" marT="45725" marB="45725">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6025"/>
                    </a:solidFill>
                  </a:tcPr>
                </a:tc>
                <a:tc>
                  <a:txBody>
                    <a:bodyPr/>
                    <a:lstStyle>
                      <a:defPPr>
                        <a:defRPr lang="zh-CN"/>
                      </a:defPPr>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zh-CN" altLang="en-US" sz="1000" dirty="0"/>
                        <a:t>类型</a:t>
                      </a:r>
                    </a:p>
                  </a:txBody>
                  <a:tcPr marL="91439" marR="91439" marT="45725" marB="45725">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6025"/>
                    </a:solidFill>
                  </a:tcPr>
                </a:tc>
                <a:tc>
                  <a:txBody>
                    <a:bodyPr/>
                    <a:lstStyle>
                      <a:defPPr>
                        <a:defRPr lang="zh-CN"/>
                      </a:defPPr>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zh-CN" altLang="en-US" sz="1000" dirty="0"/>
                        <a:t>备注</a:t>
                      </a:r>
                    </a:p>
                  </a:txBody>
                  <a:tcPr marL="91439" marR="91439" marT="45725" marB="45725">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6025"/>
                    </a:solidFill>
                  </a:tcPr>
                </a:tc>
                <a:extLst>
                  <a:ext uri="{0D108BD9-81ED-4DB2-BD59-A6C34878D82A}">
                    <a16:rowId xmlns:a16="http://schemas.microsoft.com/office/drawing/2014/main" xmlns="" val="10000"/>
                  </a:ext>
                </a:extLst>
              </a:tr>
              <a:tr h="251277">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rgbClr val="000000"/>
                          </a:solidFill>
                        </a:rPr>
                        <a:t>库编号</a:t>
                      </a:r>
                      <a:r>
                        <a:rPr lang="en-US" altLang="zh-CN" sz="1000" dirty="0">
                          <a:solidFill>
                            <a:srgbClr val="000000"/>
                          </a:solidFill>
                        </a:rPr>
                        <a:t>(</a:t>
                      </a:r>
                      <a:r>
                        <a:rPr lang="zh-CN" altLang="en-US" sz="1000" dirty="0">
                          <a:solidFill>
                            <a:srgbClr val="000000"/>
                          </a:solidFill>
                        </a:rPr>
                        <a:t>唯一识别</a:t>
                      </a:r>
                      <a:r>
                        <a:rPr lang="en-US" altLang="zh-CN" sz="1000" dirty="0">
                          <a:solidFill>
                            <a:srgbClr val="000000"/>
                          </a:solidFill>
                        </a:rPr>
                        <a:t>)</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rPr>
                        <a:t>字符串</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rPr>
                        <a:t>本实体</a:t>
                      </a:r>
                      <a:r>
                        <a:rPr lang="en-US" altLang="zh-CN" sz="1000" dirty="0">
                          <a:solidFill>
                            <a:srgbClr val="000000"/>
                          </a:solidFill>
                        </a:rPr>
                        <a:t>ID</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extLst>
                  <a:ext uri="{0D108BD9-81ED-4DB2-BD59-A6C34878D82A}">
                    <a16:rowId xmlns:a16="http://schemas.microsoft.com/office/drawing/2014/main" xmlns="" val="10001"/>
                  </a:ext>
                </a:extLst>
              </a:tr>
              <a:tr h="251277">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rPr>
                        <a:t>名称</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2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rgbClr val="000000"/>
                          </a:solidFill>
                        </a:rPr>
                        <a:t>字符串</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2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20000"/>
                      </a:srgbClr>
                    </a:solidFill>
                  </a:tcPr>
                </a:tc>
                <a:extLst>
                  <a:ext uri="{0D108BD9-81ED-4DB2-BD59-A6C34878D82A}">
                    <a16:rowId xmlns:a16="http://schemas.microsoft.com/office/drawing/2014/main" xmlns="" val="10002"/>
                  </a:ext>
                </a:extLst>
              </a:tr>
              <a:tr h="251277">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rgbClr val="000000"/>
                          </a:solidFill>
                        </a:rPr>
                        <a:t>分类号</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rPr>
                        <a:t>字符串</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rPr>
                        <a:t>层次结构</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extLst>
                  <a:ext uri="{0D108BD9-81ED-4DB2-BD59-A6C34878D82A}">
                    <a16:rowId xmlns:a16="http://schemas.microsoft.com/office/drawing/2014/main" xmlns="" val="10003"/>
                  </a:ext>
                </a:extLst>
              </a:tr>
              <a:tr h="251277">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rPr>
                        <a:t>分类名称</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2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rPr>
                        <a:t>字符串</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2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20000"/>
                      </a:srgbClr>
                    </a:solidFill>
                  </a:tcPr>
                </a:tc>
                <a:extLst>
                  <a:ext uri="{0D108BD9-81ED-4DB2-BD59-A6C34878D82A}">
                    <a16:rowId xmlns:a16="http://schemas.microsoft.com/office/drawing/2014/main" xmlns="" val="10004"/>
                  </a:ext>
                </a:extLst>
              </a:tr>
              <a:tr h="394857">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rgbClr val="000000"/>
                          </a:solidFill>
                        </a:rPr>
                        <a:t>供应商</a:t>
                      </a:r>
                      <a:r>
                        <a:rPr lang="en-US" altLang="zh-CN" sz="1000" dirty="0">
                          <a:solidFill>
                            <a:srgbClr val="000000"/>
                          </a:solidFill>
                        </a:rPr>
                        <a:t>(-&gt;</a:t>
                      </a:r>
                      <a:r>
                        <a:rPr lang="zh-CN" altLang="en-US" sz="1000" dirty="0">
                          <a:solidFill>
                            <a:srgbClr val="000000"/>
                          </a:solidFill>
                        </a:rPr>
                        <a:t>供应商主数据</a:t>
                      </a:r>
                      <a:r>
                        <a:rPr lang="en-US" altLang="zh-CN" sz="1000" dirty="0">
                          <a:solidFill>
                            <a:srgbClr val="000000"/>
                          </a:solidFill>
                        </a:rPr>
                        <a:t>)</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rPr>
                        <a:t>字符串</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rPr>
                        <a:t>供应商实体</a:t>
                      </a:r>
                      <a:r>
                        <a:rPr lang="en-US" altLang="zh-CN" sz="1000" dirty="0">
                          <a:solidFill>
                            <a:srgbClr val="000000"/>
                          </a:solidFill>
                        </a:rPr>
                        <a:t>ID</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extLst>
                  <a:ext uri="{0D108BD9-81ED-4DB2-BD59-A6C34878D82A}">
                    <a16:rowId xmlns:a16="http://schemas.microsoft.com/office/drawing/2014/main" xmlns="" val="10005"/>
                  </a:ext>
                </a:extLst>
              </a:tr>
              <a:tr h="251277">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rPr>
                        <a:t>品牌</a:t>
                      </a:r>
                      <a:r>
                        <a:rPr lang="en-US" altLang="zh-CN" sz="1000" dirty="0">
                          <a:solidFill>
                            <a:srgbClr val="000000"/>
                          </a:solidFill>
                        </a:rPr>
                        <a:t>/</a:t>
                      </a:r>
                      <a:r>
                        <a:rPr lang="zh-CN" altLang="en-US" sz="1000" dirty="0">
                          <a:solidFill>
                            <a:srgbClr val="000000"/>
                          </a:solidFill>
                        </a:rPr>
                        <a:t>型号</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2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rPr>
                        <a:t>字符串</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2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20000"/>
                      </a:srgbClr>
                    </a:solidFill>
                  </a:tcPr>
                </a:tc>
                <a:extLst>
                  <a:ext uri="{0D108BD9-81ED-4DB2-BD59-A6C34878D82A}">
                    <a16:rowId xmlns:a16="http://schemas.microsoft.com/office/drawing/2014/main" xmlns="" val="10006"/>
                  </a:ext>
                </a:extLst>
              </a:tr>
              <a:tr h="251277">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rPr>
                        <a:t>样品存放位置</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rPr>
                        <a:t>字符串</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extLst>
                  <a:ext uri="{0D108BD9-81ED-4DB2-BD59-A6C34878D82A}">
                    <a16:rowId xmlns:a16="http://schemas.microsoft.com/office/drawing/2014/main" xmlns="" val="10007"/>
                  </a:ext>
                </a:extLst>
              </a:tr>
              <a:tr h="251277">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rPr>
                        <a:t>技术参数</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2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rPr>
                        <a:t>字符串</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2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20000"/>
                      </a:srgbClr>
                    </a:solidFill>
                  </a:tcPr>
                </a:tc>
                <a:extLst>
                  <a:ext uri="{0D108BD9-81ED-4DB2-BD59-A6C34878D82A}">
                    <a16:rowId xmlns:a16="http://schemas.microsoft.com/office/drawing/2014/main" xmlns="" val="10008"/>
                  </a:ext>
                </a:extLst>
              </a:tr>
              <a:tr h="251277">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rPr>
                        <a:t>设计图</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rPr>
                        <a:t>文件</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extLst>
                  <a:ext uri="{0D108BD9-81ED-4DB2-BD59-A6C34878D82A}">
                    <a16:rowId xmlns:a16="http://schemas.microsoft.com/office/drawing/2014/main" xmlns="" val="10009"/>
                  </a:ext>
                </a:extLst>
              </a:tr>
              <a:tr h="251277">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rgbClr val="000000"/>
                          </a:solidFill>
                        </a:rPr>
                        <a:t>样品图</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2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rPr>
                        <a:t>文件</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2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20000"/>
                      </a:srgbClr>
                    </a:solidFill>
                  </a:tcPr>
                </a:tc>
                <a:extLst>
                  <a:ext uri="{0D108BD9-81ED-4DB2-BD59-A6C34878D82A}">
                    <a16:rowId xmlns:a16="http://schemas.microsoft.com/office/drawing/2014/main" xmlns="" val="10010"/>
                  </a:ext>
                </a:extLst>
              </a:tr>
              <a:tr h="251277">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rgbClr val="000000"/>
                          </a:solidFill>
                        </a:rPr>
                        <a:t>备注</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rPr>
                        <a:t>字符串</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extLst>
                  <a:ext uri="{0D108BD9-81ED-4DB2-BD59-A6C34878D82A}">
                    <a16:rowId xmlns:a16="http://schemas.microsoft.com/office/drawing/2014/main" xmlns="" val="10011"/>
                  </a:ext>
                </a:extLst>
              </a:tr>
              <a:tr h="251277">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rgbClr val="000000"/>
                          </a:solidFill>
                        </a:rPr>
                        <a:t>前评估信息</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2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rPr>
                        <a:t>字符串</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2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20000"/>
                      </a:srgbClr>
                    </a:solidFill>
                  </a:tcPr>
                </a:tc>
                <a:extLst>
                  <a:ext uri="{0D108BD9-81ED-4DB2-BD59-A6C34878D82A}">
                    <a16:rowId xmlns:a16="http://schemas.microsoft.com/office/drawing/2014/main" xmlns="" val="10012"/>
                  </a:ext>
                </a:extLst>
              </a:tr>
              <a:tr h="251277">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rgbClr val="000000"/>
                          </a:solidFill>
                        </a:rPr>
                        <a:t>后评估信息</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rPr>
                        <a:t>字符串</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extLst>
                  <a:ext uri="{0D108BD9-81ED-4DB2-BD59-A6C34878D82A}">
                    <a16:rowId xmlns:a16="http://schemas.microsoft.com/office/drawing/2014/main" xmlns="" val="10013"/>
                  </a:ext>
                </a:extLst>
              </a:tr>
              <a:tr h="251277">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rgbClr val="000000"/>
                          </a:solidFill>
                        </a:rPr>
                        <a:t>信息输入者</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2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rPr>
                        <a:t>字符串</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2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rPr>
                        <a:t>人员实体</a:t>
                      </a:r>
                      <a:r>
                        <a:rPr lang="en-US" altLang="zh-CN" sz="1000" dirty="0">
                          <a:solidFill>
                            <a:srgbClr val="000000"/>
                          </a:solidFill>
                        </a:rPr>
                        <a:t>ID</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20000"/>
                      </a:srgbClr>
                    </a:solidFill>
                  </a:tcPr>
                </a:tc>
                <a:extLst>
                  <a:ext uri="{0D108BD9-81ED-4DB2-BD59-A6C34878D82A}">
                    <a16:rowId xmlns:a16="http://schemas.microsoft.com/office/drawing/2014/main" xmlns="" val="10014"/>
                  </a:ext>
                </a:extLst>
              </a:tr>
              <a:tr h="251277">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rgbClr val="000000"/>
                          </a:solidFill>
                        </a:rPr>
                        <a:t>信息输入时间</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sz="1000" dirty="0">
                          <a:solidFill>
                            <a:srgbClr val="000000"/>
                          </a:solidFill>
                        </a:rPr>
                        <a:t>日期</a:t>
                      </a:r>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tc>
                  <a:txBody>
                    <a:bodyPr/>
                    <a:lstStyle>
                      <a:defPPr>
                        <a:defRPr lang="zh-CN"/>
                      </a:defPPr>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zh-CN" altLang="en-US" sz="1000" dirty="0">
                        <a:solidFill>
                          <a:srgbClr val="000000"/>
                        </a:solidFill>
                        <a:latin typeface="微软雅黑" pitchFamily="34" charset="-122"/>
                        <a:ea typeface="微软雅黑" pitchFamily="34" charset="-122"/>
                      </a:endParaRPr>
                    </a:p>
                  </a:txBody>
                  <a:tcPr marL="91439" marR="91439" marT="45725" marB="45725"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025">
                        <a:tint val="40000"/>
                      </a:srgbClr>
                    </a:solidFill>
                  </a:tcPr>
                </a:tc>
                <a:extLst>
                  <a:ext uri="{0D108BD9-81ED-4DB2-BD59-A6C34878D82A}">
                    <a16:rowId xmlns:a16="http://schemas.microsoft.com/office/drawing/2014/main" xmlns="" val="10015"/>
                  </a:ext>
                </a:extLst>
              </a:tr>
            </a:tbl>
          </a:graphicData>
        </a:graphic>
      </p:graphicFrame>
      <p:sp>
        <p:nvSpPr>
          <p:cNvPr id="18" name="TextBox 17"/>
          <p:cNvSpPr txBox="1"/>
          <p:nvPr/>
        </p:nvSpPr>
        <p:spPr>
          <a:xfrm>
            <a:off x="5308600" y="1406525"/>
            <a:ext cx="5207000" cy="369888"/>
          </a:xfrm>
          <a:prstGeom prst="rect">
            <a:avLst/>
          </a:prstGeom>
          <a:solidFill>
            <a:srgbClr val="76BE5B"/>
          </a:solidFill>
          <a:ln w="25400" cap="flat" cmpd="sng" algn="ctr">
            <a:solidFill>
              <a:srgbClr val="76BE5B">
                <a:shade val="50000"/>
              </a:srgbClr>
            </a:solidFill>
            <a:prstDash val="solid"/>
          </a:ln>
          <a:effectLst/>
        </p:spPr>
        <p:txBody>
          <a:bodyPr>
            <a:spAutoFit/>
          </a:bodyPr>
          <a:lstStyle/>
          <a:p>
            <a:pPr algn="ctr">
              <a:defRPr/>
            </a:pPr>
            <a:r>
              <a:rPr lang="zh-CN" altLang="en-US" kern="0" dirty="0">
                <a:solidFill>
                  <a:sysClr val="window" lastClr="FFFFFF"/>
                </a:solidFill>
                <a:latin typeface="微软雅黑" pitchFamily="34" charset="-122"/>
                <a:ea typeface="微软雅黑" pitchFamily="34" charset="-122"/>
              </a:rPr>
              <a:t>部品材料元数据定义</a:t>
            </a:r>
            <a:endParaRPr lang="en-US" kern="0" dirty="0">
              <a:solidFill>
                <a:sysClr val="window" lastClr="FFFFFF"/>
              </a:solidFill>
              <a:latin typeface="微软雅黑" pitchFamily="34" charset="-122"/>
              <a:ea typeface="微软雅黑" pitchFamily="34" charset="-122"/>
            </a:endParaRPr>
          </a:p>
        </p:txBody>
      </p:sp>
      <p:sp>
        <p:nvSpPr>
          <p:cNvPr id="19" name="TextBox 18"/>
          <p:cNvSpPr txBox="1"/>
          <p:nvPr/>
        </p:nvSpPr>
        <p:spPr>
          <a:xfrm rot="1588284">
            <a:off x="9120188" y="1422403"/>
            <a:ext cx="1225550" cy="523875"/>
          </a:xfrm>
          <a:prstGeom prst="rect">
            <a:avLst/>
          </a:prstGeom>
          <a:solidFill>
            <a:srgbClr val="E58E00"/>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wrap="none">
            <a:spAutoFit/>
          </a:bodyPr>
          <a:lstStyle/>
          <a:p>
            <a:pPr>
              <a:defRPr/>
            </a:pPr>
            <a:r>
              <a:rPr lang="zh-CN" altLang="en-US" sz="2800" b="1" kern="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 示 例 </a:t>
            </a:r>
            <a:endParaRPr lang="en-US" sz="2800" b="1" kern="0" dirty="0" err="1">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 name="Title 1"/>
          <p:cNvSpPr>
            <a:spLocks noGrp="1"/>
          </p:cNvSpPr>
          <p:nvPr>
            <p:ph type="title"/>
          </p:nvPr>
        </p:nvSpPr>
        <p:spPr/>
        <p:txBody>
          <a:bodyPr/>
          <a:lstStyle/>
          <a:p>
            <a:r>
              <a:rPr lang="zh-CN" altLang="en-US" dirty="0">
                <a:effectLst>
                  <a:outerShdw blurRad="38100" dist="38100" dir="2700000" algn="tl">
                    <a:srgbClr val="000000">
                      <a:alpha val="43137"/>
                    </a:srgbClr>
                  </a:outerShdw>
                </a:effectLst>
                <a:cs typeface="Times New Roman" pitchFamily="18" charset="0"/>
              </a:rPr>
              <a:t>信息标准化</a:t>
            </a:r>
            <a:endParaRPr lang="en-US" dirty="0">
              <a:effectLst>
                <a:outerShdw blurRad="38100" dist="38100" dir="2700000" algn="tl">
                  <a:srgbClr val="000000">
                    <a:alpha val="43137"/>
                  </a:srgbClr>
                </a:outerShdw>
              </a:effectLst>
            </a:endParaRPr>
          </a:p>
        </p:txBody>
      </p:sp>
      <p:sp>
        <p:nvSpPr>
          <p:cNvPr id="3" name="Text Placeholder 2"/>
          <p:cNvSpPr>
            <a:spLocks noGrp="1"/>
          </p:cNvSpPr>
          <p:nvPr>
            <p:ph type="body" idx="16"/>
          </p:nvPr>
        </p:nvSpPr>
        <p:spPr/>
        <p:txBody>
          <a:bodyPr>
            <a:normAutofit fontScale="92500" lnSpcReduction="20000"/>
          </a:bodyPr>
          <a:lstStyle/>
          <a:p>
            <a:endParaRPr lang="en-US"/>
          </a:p>
        </p:txBody>
      </p:sp>
    </p:spTree>
    <p:extLst>
      <p:ext uri="{BB962C8B-B14F-4D97-AF65-F5344CB8AC3E}">
        <p14:creationId xmlns:p14="http://schemas.microsoft.com/office/powerpoint/2010/main" val="133184307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grpId="0" nodeType="withEffect">
                                  <p:stCondLst>
                                    <p:cond delay="0"/>
                                  </p:stCondLst>
                                  <p:childTnLst>
                                    <p:animRot by="21600000">
                                      <p:cBhvr>
                                        <p:cTn id="6" dur="1000" fill="hold"/>
                                        <p:tgtEl>
                                          <p:spTgt spid="15"/>
                                        </p:tgtEl>
                                        <p:attrNameLst>
                                          <p:attrName>r</p:attrName>
                                        </p:attrNameLst>
                                      </p:cBhvr>
                                    </p:animRot>
                                  </p:childTnLst>
                                </p:cTn>
                              </p:par>
                            </p:childTnLst>
                          </p:cTn>
                        </p:par>
                        <p:par>
                          <p:cTn id="7" fill="hold" nodeType="afterGroup">
                            <p:stCondLst>
                              <p:cond delay="1000"/>
                            </p:stCondLst>
                            <p:childTnLst>
                              <p:par>
                                <p:cTn id="8" presetID="2" presetClass="entr" presetSubtype="2"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fill="hold"/>
                                        <p:tgtEl>
                                          <p:spTgt spid="18"/>
                                        </p:tgtEl>
                                        <p:attrNameLst>
                                          <p:attrName>ppt_x</p:attrName>
                                        </p:attrNameLst>
                                      </p:cBhvr>
                                      <p:tavLst>
                                        <p:tav tm="0">
                                          <p:val>
                                            <p:strVal val="1+#ppt_w/2"/>
                                          </p:val>
                                        </p:tav>
                                        <p:tav tm="100000">
                                          <p:val>
                                            <p:strVal val="#ppt_x"/>
                                          </p:val>
                                        </p:tav>
                                      </p:tavLst>
                                    </p:anim>
                                    <p:anim calcmode="lin" valueType="num">
                                      <p:cBhvr additive="base">
                                        <p:cTn id="11" dur="500" fill="hold"/>
                                        <p:tgtEl>
                                          <p:spTgt spid="18"/>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1500"/>
                            </p:stCondLst>
                            <p:childTnLst>
                              <p:par>
                                <p:cTn id="13" presetID="2" presetClass="entr" presetSubtype="2"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1913436" y="360405"/>
            <a:ext cx="8363938" cy="509171"/>
          </a:xfrm>
          <a:prstGeom prst="rect">
            <a:avLst/>
          </a:prstGeom>
        </p:spPr>
        <p:txBody>
          <a:bodyPr vert="horz" wrap="square" lIns="0" tIns="0" rIns="0" bIns="0" rtlCol="0" anchor="t">
            <a:normAutofit/>
          </a:bodyPr>
          <a:lstStyle>
            <a:lvl1pPr algn="l" defTabSz="914363" rtl="0" eaLnBrk="1" latinLnBrk="0" hangingPunct="1">
              <a:lnSpc>
                <a:spcPct val="90000"/>
              </a:lnSpc>
              <a:spcBef>
                <a:spcPct val="0"/>
              </a:spcBef>
              <a:buNone/>
              <a:defRPr lang="en-US" sz="2800" b="0" kern="1200" cap="none" spc="0" baseline="0" dirty="0">
                <a:ln w="3175">
                  <a:noFill/>
                </a:ln>
                <a:solidFill>
                  <a:schemeClr val="tx1"/>
                </a:solidFill>
                <a:effectLst/>
                <a:latin typeface="微软雅黑" pitchFamily="34" charset="-122"/>
                <a:ea typeface="微软雅黑" pitchFamily="34" charset="-122"/>
                <a:cs typeface="Verdana" pitchFamily="34" charset="0"/>
              </a:defRPr>
            </a:lvl1pPr>
          </a:lstStyle>
          <a:p>
            <a:r>
              <a:rPr lang="zh-CN" altLang="en-US">
                <a:effectLst>
                  <a:outerShdw blurRad="38100" dist="38100" dir="2700000" algn="tl">
                    <a:srgbClr val="000000">
                      <a:alpha val="43137"/>
                    </a:srgbClr>
                  </a:outerShdw>
                </a:effectLst>
              </a:rPr>
              <a:t>信息标准调研实施过程</a:t>
            </a:r>
          </a:p>
        </p:txBody>
      </p:sp>
      <p:sp>
        <p:nvSpPr>
          <p:cNvPr id="13" name="AutoShape 3"/>
          <p:cNvSpPr>
            <a:spLocks noChangeArrowheads="1"/>
          </p:cNvSpPr>
          <p:nvPr/>
        </p:nvSpPr>
        <p:spPr bwMode="invGray">
          <a:xfrm>
            <a:off x="9086850" y="1031240"/>
            <a:ext cx="1549400" cy="609600"/>
          </a:xfrm>
          <a:prstGeom prst="chevron">
            <a:avLst>
              <a:gd name="adj" fmla="val 63542"/>
            </a:avLst>
          </a:prstGeom>
          <a:solidFill>
            <a:srgbClr val="00FFCC"/>
          </a:solidFill>
          <a:ln w="19050">
            <a:noFill/>
            <a:miter lim="800000"/>
            <a:headEnd/>
            <a:tailEnd/>
          </a:ln>
          <a:effectLst>
            <a:outerShdw dist="117088" dir="2436078" algn="ctr" rotWithShape="0">
              <a:schemeClr val="bg2"/>
            </a:outerShdw>
          </a:effectLst>
        </p:spPr>
        <p:txBody>
          <a:bodyPr lIns="0" tIns="0" rIns="0" bIns="0" anchor="ctr"/>
          <a:lstStyle/>
          <a:p>
            <a:pPr algn="ctr" eaLnBrk="0" hangingPunct="0">
              <a:defRPr/>
            </a:pPr>
            <a:r>
              <a:rPr lang="en-US" altLang="zh-CN" sz="1200" b="1" dirty="0">
                <a:solidFill>
                  <a:schemeClr val="accent6">
                    <a:lumMod val="50000"/>
                  </a:schemeClr>
                </a:solidFill>
                <a:effectLst>
                  <a:outerShdw blurRad="38100" dist="38100" dir="2700000" algn="tl">
                    <a:srgbClr val="FFFFFF"/>
                  </a:outerShdw>
                </a:effectLst>
                <a:latin typeface="Arial" charset="0"/>
              </a:rPr>
              <a:t>     </a:t>
            </a:r>
            <a:r>
              <a:rPr lang="zh-CN" altLang="en-US" sz="1200" b="1" dirty="0">
                <a:solidFill>
                  <a:schemeClr val="accent6">
                    <a:lumMod val="50000"/>
                  </a:schemeClr>
                </a:solidFill>
                <a:effectLst>
                  <a:outerShdw blurRad="38100" dist="38100" dir="2700000" algn="tl">
                    <a:srgbClr val="FFFFFF"/>
                  </a:outerShdw>
                </a:effectLst>
                <a:latin typeface="Arial" charset="0"/>
              </a:rPr>
              <a:t>修订</a:t>
            </a:r>
            <a:r>
              <a:rPr lang="en-GB" altLang="zh-CN" sz="1200" b="1" dirty="0">
                <a:solidFill>
                  <a:schemeClr val="accent6">
                    <a:lumMod val="50000"/>
                  </a:schemeClr>
                </a:solidFill>
                <a:effectLst>
                  <a:outerShdw blurRad="38100" dist="38100" dir="2700000" algn="tl">
                    <a:srgbClr val="FFFFFF"/>
                  </a:outerShdw>
                </a:effectLst>
                <a:latin typeface="Arial" charset="0"/>
              </a:rPr>
              <a:t>&amp;</a:t>
            </a:r>
          </a:p>
          <a:p>
            <a:pPr algn="ctr" eaLnBrk="0" hangingPunct="0">
              <a:defRPr/>
            </a:pPr>
            <a:r>
              <a:rPr lang="zh-CN" altLang="en-US" sz="1200" b="1" dirty="0">
                <a:solidFill>
                  <a:schemeClr val="accent6">
                    <a:lumMod val="50000"/>
                  </a:schemeClr>
                </a:solidFill>
                <a:effectLst>
                  <a:outerShdw blurRad="38100" dist="38100" dir="2700000" algn="tl">
                    <a:srgbClr val="FFFFFF"/>
                  </a:outerShdw>
                </a:effectLst>
                <a:latin typeface="Arial" charset="0"/>
              </a:rPr>
              <a:t>发布</a:t>
            </a:r>
            <a:endParaRPr lang="en-US" altLang="zh-CN" sz="1200" b="1" dirty="0">
              <a:solidFill>
                <a:schemeClr val="accent6">
                  <a:lumMod val="50000"/>
                </a:schemeClr>
              </a:solidFill>
              <a:effectLst>
                <a:outerShdw blurRad="38100" dist="38100" dir="2700000" algn="tl">
                  <a:srgbClr val="FFFFFF"/>
                </a:outerShdw>
              </a:effectLst>
              <a:latin typeface="Arial" charset="0"/>
            </a:endParaRPr>
          </a:p>
        </p:txBody>
      </p:sp>
      <p:sp>
        <p:nvSpPr>
          <p:cNvPr id="14" name="AutoShape 4"/>
          <p:cNvSpPr>
            <a:spLocks noChangeArrowheads="1"/>
          </p:cNvSpPr>
          <p:nvPr/>
        </p:nvSpPr>
        <p:spPr bwMode="invGray">
          <a:xfrm>
            <a:off x="7343140" y="1031240"/>
            <a:ext cx="1549400" cy="609600"/>
          </a:xfrm>
          <a:prstGeom prst="chevron">
            <a:avLst>
              <a:gd name="adj" fmla="val 63542"/>
            </a:avLst>
          </a:prstGeom>
          <a:solidFill>
            <a:srgbClr val="00FFCC"/>
          </a:solidFill>
          <a:ln w="19050">
            <a:noFill/>
            <a:miter lim="800000"/>
            <a:headEnd/>
            <a:tailEnd/>
          </a:ln>
          <a:effectLst>
            <a:outerShdw dist="117088" dir="2436078" algn="ctr" rotWithShape="0">
              <a:schemeClr val="bg2"/>
            </a:outerShdw>
          </a:effectLst>
        </p:spPr>
        <p:txBody>
          <a:bodyPr lIns="0" tIns="0" rIns="0" bIns="0" anchor="ctr"/>
          <a:lstStyle/>
          <a:p>
            <a:pPr algn="ctr" eaLnBrk="0" hangingPunct="0">
              <a:defRPr/>
            </a:pPr>
            <a:r>
              <a:rPr lang="zh-CN" altLang="en-US" sz="1200" b="1" dirty="0">
                <a:solidFill>
                  <a:schemeClr val="accent6">
                    <a:lumMod val="50000"/>
                  </a:schemeClr>
                </a:solidFill>
                <a:effectLst>
                  <a:outerShdw blurRad="38100" dist="38100" dir="2700000" algn="tl">
                    <a:srgbClr val="FFFFFF"/>
                  </a:outerShdw>
                </a:effectLst>
                <a:latin typeface="Arial" charset="0"/>
              </a:rPr>
              <a:t>步骤四</a:t>
            </a:r>
            <a:endParaRPr lang="en-US" altLang="zh-CN" sz="1200" b="1" dirty="0">
              <a:solidFill>
                <a:schemeClr val="accent6">
                  <a:lumMod val="50000"/>
                </a:schemeClr>
              </a:solidFill>
              <a:effectLst>
                <a:outerShdw blurRad="38100" dist="38100" dir="2700000" algn="tl">
                  <a:srgbClr val="FFFFFF"/>
                </a:outerShdw>
              </a:effectLst>
              <a:latin typeface="Arial" charset="0"/>
            </a:endParaRPr>
          </a:p>
          <a:p>
            <a:pPr algn="ctr" eaLnBrk="0" hangingPunct="0">
              <a:defRPr/>
            </a:pPr>
            <a:r>
              <a:rPr lang="en-US" altLang="zh-CN" sz="1200" b="1" dirty="0">
                <a:solidFill>
                  <a:schemeClr val="accent6">
                    <a:lumMod val="50000"/>
                  </a:schemeClr>
                </a:solidFill>
                <a:effectLst>
                  <a:outerShdw blurRad="38100" dist="38100" dir="2700000" algn="tl">
                    <a:srgbClr val="FFFFFF"/>
                  </a:outerShdw>
                </a:effectLst>
                <a:latin typeface="Arial" charset="0"/>
              </a:rPr>
              <a:t>IT</a:t>
            </a:r>
            <a:r>
              <a:rPr lang="zh-CN" altLang="en-US" sz="1200" b="1" dirty="0">
                <a:solidFill>
                  <a:schemeClr val="accent6">
                    <a:lumMod val="50000"/>
                  </a:schemeClr>
                </a:solidFill>
                <a:effectLst>
                  <a:outerShdw blurRad="38100" dist="38100" dir="2700000" algn="tl">
                    <a:srgbClr val="FFFFFF"/>
                  </a:outerShdw>
                </a:effectLst>
                <a:latin typeface="Arial" charset="0"/>
              </a:rPr>
              <a:t>管理</a:t>
            </a:r>
            <a:endParaRPr lang="en-US" altLang="zh-CN" sz="1200" b="1" dirty="0">
              <a:solidFill>
                <a:schemeClr val="accent6">
                  <a:lumMod val="50000"/>
                </a:schemeClr>
              </a:solidFill>
              <a:effectLst>
                <a:outerShdw blurRad="38100" dist="38100" dir="2700000" algn="tl">
                  <a:srgbClr val="FFFFFF"/>
                </a:outerShdw>
              </a:effectLst>
              <a:latin typeface="Arial" charset="0"/>
            </a:endParaRPr>
          </a:p>
          <a:p>
            <a:pPr algn="ctr" eaLnBrk="0" hangingPunct="0">
              <a:defRPr/>
            </a:pPr>
            <a:r>
              <a:rPr lang="zh-CN" altLang="en-US" sz="1200" b="1" dirty="0">
                <a:solidFill>
                  <a:schemeClr val="accent6">
                    <a:lumMod val="50000"/>
                  </a:schemeClr>
                </a:solidFill>
                <a:effectLst>
                  <a:outerShdw blurRad="38100" dist="38100" dir="2700000" algn="tl">
                    <a:srgbClr val="FFFFFF"/>
                  </a:outerShdw>
                </a:effectLst>
                <a:latin typeface="Arial" charset="0"/>
              </a:rPr>
              <a:t>流程</a:t>
            </a:r>
            <a:endParaRPr lang="en-US" altLang="zh-CN" sz="1200" b="1" dirty="0">
              <a:solidFill>
                <a:schemeClr val="accent6">
                  <a:lumMod val="50000"/>
                </a:schemeClr>
              </a:solidFill>
              <a:effectLst>
                <a:outerShdw blurRad="38100" dist="38100" dir="2700000" algn="tl">
                  <a:srgbClr val="FFFFFF"/>
                </a:outerShdw>
              </a:effectLst>
              <a:latin typeface="Arial" charset="0"/>
            </a:endParaRPr>
          </a:p>
        </p:txBody>
      </p:sp>
      <p:sp>
        <p:nvSpPr>
          <p:cNvPr id="20" name="AutoShape 5"/>
          <p:cNvSpPr>
            <a:spLocks noChangeArrowheads="1"/>
          </p:cNvSpPr>
          <p:nvPr/>
        </p:nvSpPr>
        <p:spPr bwMode="invGray">
          <a:xfrm>
            <a:off x="5501640" y="1043940"/>
            <a:ext cx="1663700" cy="609600"/>
          </a:xfrm>
          <a:prstGeom prst="chevron">
            <a:avLst>
              <a:gd name="adj" fmla="val 68229"/>
            </a:avLst>
          </a:prstGeom>
          <a:solidFill>
            <a:srgbClr val="00FFCC"/>
          </a:solidFill>
          <a:ln w="19050">
            <a:noFill/>
            <a:miter lim="800000"/>
            <a:headEnd/>
            <a:tailEnd/>
          </a:ln>
          <a:effectLst>
            <a:outerShdw dist="117088" dir="2436078" algn="ctr" rotWithShape="0">
              <a:schemeClr val="bg2"/>
            </a:outerShdw>
          </a:effectLst>
        </p:spPr>
        <p:txBody>
          <a:bodyPr lIns="0" tIns="0" rIns="0" bIns="0" anchor="ctr"/>
          <a:lstStyle/>
          <a:p>
            <a:pPr algn="ctr" eaLnBrk="0" hangingPunct="0">
              <a:defRPr/>
            </a:pPr>
            <a:r>
              <a:rPr lang="zh-CN" altLang="en-US" sz="1200" b="1" dirty="0">
                <a:solidFill>
                  <a:schemeClr val="accent6">
                    <a:lumMod val="50000"/>
                  </a:schemeClr>
                </a:solidFill>
                <a:effectLst>
                  <a:outerShdw blurRad="38100" dist="38100" dir="2700000" algn="tl">
                    <a:srgbClr val="FFFFFF"/>
                  </a:outerShdw>
                </a:effectLst>
                <a:latin typeface="Arial" charset="0"/>
              </a:rPr>
              <a:t>步骤三</a:t>
            </a:r>
            <a:endParaRPr lang="en-US" altLang="zh-CN" sz="1200" b="1" dirty="0">
              <a:solidFill>
                <a:schemeClr val="accent6">
                  <a:lumMod val="50000"/>
                </a:schemeClr>
              </a:solidFill>
              <a:effectLst>
                <a:outerShdw blurRad="38100" dist="38100" dir="2700000" algn="tl">
                  <a:srgbClr val="FFFFFF"/>
                </a:outerShdw>
              </a:effectLst>
              <a:latin typeface="Arial" charset="0"/>
            </a:endParaRPr>
          </a:p>
          <a:p>
            <a:pPr algn="ctr" eaLnBrk="0" hangingPunct="0">
              <a:defRPr/>
            </a:pPr>
            <a:r>
              <a:rPr lang="zh-CN" altLang="en-US" sz="1200" b="1" dirty="0">
                <a:solidFill>
                  <a:schemeClr val="accent6">
                    <a:lumMod val="50000"/>
                  </a:schemeClr>
                </a:solidFill>
                <a:effectLst>
                  <a:outerShdw blurRad="38100" dist="38100" dir="2700000" algn="tl">
                    <a:srgbClr val="FFFFFF"/>
                  </a:outerShdw>
                </a:effectLst>
                <a:latin typeface="Arial" charset="0"/>
              </a:rPr>
              <a:t>业务管理</a:t>
            </a:r>
            <a:endParaRPr lang="en-US" altLang="zh-CN" sz="1200" b="1" dirty="0">
              <a:solidFill>
                <a:schemeClr val="accent6">
                  <a:lumMod val="50000"/>
                </a:schemeClr>
              </a:solidFill>
              <a:effectLst>
                <a:outerShdw blurRad="38100" dist="38100" dir="2700000" algn="tl">
                  <a:srgbClr val="FFFFFF"/>
                </a:outerShdw>
              </a:effectLst>
              <a:latin typeface="Arial" charset="0"/>
            </a:endParaRPr>
          </a:p>
          <a:p>
            <a:pPr algn="ctr" eaLnBrk="0" hangingPunct="0">
              <a:defRPr/>
            </a:pPr>
            <a:r>
              <a:rPr lang="zh-CN" altLang="en-US" sz="1200" b="1" dirty="0">
                <a:solidFill>
                  <a:schemeClr val="accent6">
                    <a:lumMod val="50000"/>
                  </a:schemeClr>
                </a:solidFill>
                <a:effectLst>
                  <a:outerShdw blurRad="38100" dist="38100" dir="2700000" algn="tl">
                    <a:srgbClr val="FFFFFF"/>
                  </a:outerShdw>
                </a:effectLst>
                <a:latin typeface="Arial" charset="0"/>
              </a:rPr>
              <a:t>流程</a:t>
            </a:r>
            <a:endParaRPr lang="en-US" altLang="zh-CN" sz="1200" b="1" dirty="0">
              <a:solidFill>
                <a:schemeClr val="accent6">
                  <a:lumMod val="50000"/>
                </a:schemeClr>
              </a:solidFill>
              <a:effectLst>
                <a:outerShdw blurRad="38100" dist="38100" dir="2700000" algn="tl">
                  <a:srgbClr val="FFFFFF"/>
                </a:outerShdw>
              </a:effectLst>
              <a:latin typeface="Arial" charset="0"/>
            </a:endParaRPr>
          </a:p>
        </p:txBody>
      </p:sp>
      <p:sp>
        <p:nvSpPr>
          <p:cNvPr id="21" name="AutoShape 6"/>
          <p:cNvSpPr>
            <a:spLocks noChangeArrowheads="1"/>
          </p:cNvSpPr>
          <p:nvPr/>
        </p:nvSpPr>
        <p:spPr bwMode="invGray">
          <a:xfrm>
            <a:off x="3761740" y="1056640"/>
            <a:ext cx="1574800" cy="609600"/>
          </a:xfrm>
          <a:prstGeom prst="chevron">
            <a:avLst>
              <a:gd name="adj" fmla="val 64583"/>
            </a:avLst>
          </a:prstGeom>
          <a:solidFill>
            <a:srgbClr val="00FFCC"/>
          </a:solidFill>
          <a:ln w="19050">
            <a:noFill/>
            <a:miter lim="800000"/>
            <a:headEnd/>
            <a:tailEnd/>
          </a:ln>
          <a:effectLst>
            <a:outerShdw dist="117088" dir="2436078" algn="ctr" rotWithShape="0">
              <a:schemeClr val="bg2"/>
            </a:outerShdw>
          </a:effectLst>
        </p:spPr>
        <p:txBody>
          <a:bodyPr lIns="0" tIns="0" rIns="0" bIns="0" anchor="ctr"/>
          <a:lstStyle/>
          <a:p>
            <a:pPr algn="ctr" eaLnBrk="0" hangingPunct="0">
              <a:defRPr/>
            </a:pPr>
            <a:r>
              <a:rPr lang="zh-CN" altLang="en-US" sz="1200" b="1" dirty="0">
                <a:solidFill>
                  <a:schemeClr val="accent6">
                    <a:lumMod val="50000"/>
                  </a:schemeClr>
                </a:solidFill>
                <a:effectLst>
                  <a:outerShdw blurRad="38100" dist="38100" dir="2700000" algn="tl">
                    <a:srgbClr val="FFFFFF"/>
                  </a:outerShdw>
                </a:effectLst>
                <a:latin typeface="Arial" charset="0"/>
              </a:rPr>
              <a:t>步骤二</a:t>
            </a:r>
            <a:endParaRPr lang="en-US" altLang="zh-CN" sz="1200" b="1" dirty="0">
              <a:solidFill>
                <a:schemeClr val="accent6">
                  <a:lumMod val="50000"/>
                </a:schemeClr>
              </a:solidFill>
              <a:effectLst>
                <a:outerShdw blurRad="38100" dist="38100" dir="2700000" algn="tl">
                  <a:srgbClr val="FFFFFF"/>
                </a:outerShdw>
              </a:effectLst>
              <a:latin typeface="Arial" charset="0"/>
            </a:endParaRPr>
          </a:p>
          <a:p>
            <a:pPr algn="ctr" eaLnBrk="0" hangingPunct="0">
              <a:defRPr/>
            </a:pPr>
            <a:r>
              <a:rPr lang="zh-CN" altLang="en-US" sz="1200" b="1" dirty="0">
                <a:solidFill>
                  <a:schemeClr val="accent6">
                    <a:lumMod val="50000"/>
                  </a:schemeClr>
                </a:solidFill>
                <a:effectLst>
                  <a:outerShdw blurRad="38100" dist="38100" dir="2700000" algn="tl">
                    <a:srgbClr val="FFFFFF"/>
                  </a:outerShdw>
                </a:effectLst>
                <a:latin typeface="Arial" charset="0"/>
              </a:rPr>
              <a:t>实体属性</a:t>
            </a:r>
            <a:endParaRPr lang="en-US" altLang="zh-CN" sz="1200" b="1" dirty="0">
              <a:solidFill>
                <a:schemeClr val="accent6">
                  <a:lumMod val="50000"/>
                </a:schemeClr>
              </a:solidFill>
              <a:effectLst>
                <a:outerShdw blurRad="38100" dist="38100" dir="2700000" algn="tl">
                  <a:srgbClr val="FFFFFF"/>
                </a:outerShdw>
              </a:effectLst>
              <a:latin typeface="Arial" charset="0"/>
            </a:endParaRPr>
          </a:p>
        </p:txBody>
      </p:sp>
      <p:sp>
        <p:nvSpPr>
          <p:cNvPr id="22" name="AutoShape 7"/>
          <p:cNvSpPr>
            <a:spLocks noChangeArrowheads="1"/>
          </p:cNvSpPr>
          <p:nvPr/>
        </p:nvSpPr>
        <p:spPr bwMode="invGray">
          <a:xfrm>
            <a:off x="1950403" y="1056640"/>
            <a:ext cx="1651000" cy="609600"/>
          </a:xfrm>
          <a:prstGeom prst="chevron">
            <a:avLst>
              <a:gd name="adj" fmla="val 67708"/>
            </a:avLst>
          </a:prstGeom>
          <a:solidFill>
            <a:srgbClr val="00FFCC"/>
          </a:solidFill>
          <a:ln w="19050">
            <a:noFill/>
            <a:miter lim="800000"/>
            <a:headEnd/>
            <a:tailEnd/>
          </a:ln>
          <a:effectLst>
            <a:outerShdw dist="117088" dir="2436078" algn="ctr" rotWithShape="0">
              <a:schemeClr val="bg2"/>
            </a:outerShdw>
          </a:effectLst>
        </p:spPr>
        <p:txBody>
          <a:bodyPr lIns="0" tIns="0" rIns="0" bIns="0" anchor="ctr"/>
          <a:lstStyle/>
          <a:p>
            <a:pPr algn="ctr" eaLnBrk="0" hangingPunct="0">
              <a:defRPr/>
            </a:pPr>
            <a:r>
              <a:rPr lang="en-US" altLang="zh-CN" sz="1200" b="1" dirty="0">
                <a:solidFill>
                  <a:schemeClr val="accent6">
                    <a:lumMod val="50000"/>
                  </a:schemeClr>
                </a:solidFill>
                <a:effectLst>
                  <a:outerShdw blurRad="38100" dist="38100" dir="2700000" algn="tl">
                    <a:srgbClr val="FFFFFF"/>
                  </a:outerShdw>
                </a:effectLst>
                <a:latin typeface="Arial" charset="0"/>
              </a:rPr>
              <a:t>  </a:t>
            </a:r>
            <a:r>
              <a:rPr lang="zh-CN" altLang="en-US" sz="1200" b="1" dirty="0">
                <a:solidFill>
                  <a:schemeClr val="accent6">
                    <a:lumMod val="50000"/>
                  </a:schemeClr>
                </a:solidFill>
                <a:effectLst>
                  <a:outerShdw blurRad="38100" dist="38100" dir="2700000" algn="tl">
                    <a:srgbClr val="FFFFFF"/>
                  </a:outerShdw>
                </a:effectLst>
                <a:latin typeface="Arial" charset="0"/>
              </a:rPr>
              <a:t>步骤一</a:t>
            </a:r>
            <a:endParaRPr lang="en-US" altLang="zh-CN" sz="1200" b="1" dirty="0">
              <a:solidFill>
                <a:schemeClr val="accent6">
                  <a:lumMod val="50000"/>
                </a:schemeClr>
              </a:solidFill>
              <a:effectLst>
                <a:outerShdw blurRad="38100" dist="38100" dir="2700000" algn="tl">
                  <a:srgbClr val="FFFFFF"/>
                </a:outerShdw>
              </a:effectLst>
              <a:latin typeface="Arial" charset="0"/>
            </a:endParaRPr>
          </a:p>
          <a:p>
            <a:pPr algn="ctr" eaLnBrk="0" hangingPunct="0">
              <a:defRPr/>
            </a:pPr>
            <a:r>
              <a:rPr lang="zh-CN" altLang="en-US" sz="1200" b="1" dirty="0">
                <a:solidFill>
                  <a:schemeClr val="accent6">
                    <a:lumMod val="50000"/>
                  </a:schemeClr>
                </a:solidFill>
                <a:effectLst>
                  <a:outerShdw blurRad="38100" dist="38100" dir="2700000" algn="tl">
                    <a:srgbClr val="FFFFFF"/>
                  </a:outerShdw>
                </a:effectLst>
                <a:latin typeface="Arial" charset="0"/>
              </a:rPr>
              <a:t>主数据识别</a:t>
            </a:r>
            <a:endParaRPr lang="en-US" altLang="zh-CN" sz="1200" b="1" dirty="0">
              <a:solidFill>
                <a:schemeClr val="accent6">
                  <a:lumMod val="50000"/>
                </a:schemeClr>
              </a:solidFill>
              <a:effectLst>
                <a:outerShdw blurRad="38100" dist="38100" dir="2700000" algn="tl">
                  <a:srgbClr val="FFFFFF"/>
                </a:outerShdw>
              </a:effectLst>
              <a:latin typeface="Arial" charset="0"/>
            </a:endParaRPr>
          </a:p>
        </p:txBody>
      </p:sp>
      <p:sp>
        <p:nvSpPr>
          <p:cNvPr id="23" name="Rectangle 8"/>
          <p:cNvSpPr>
            <a:spLocks noChangeArrowheads="1"/>
          </p:cNvSpPr>
          <p:nvPr/>
        </p:nvSpPr>
        <p:spPr bwMode="black">
          <a:xfrm>
            <a:off x="1925003" y="1666240"/>
            <a:ext cx="1676400" cy="4559300"/>
          </a:xfrm>
          <a:prstGeom prst="rect">
            <a:avLst/>
          </a:prstGeom>
          <a:solidFill>
            <a:srgbClr val="FFFFCC"/>
          </a:solidFill>
          <a:ln w="9525">
            <a:noFill/>
            <a:miter lim="800000"/>
            <a:headEnd/>
            <a:tailEnd/>
          </a:ln>
          <a:effectLst>
            <a:outerShdw dist="45791" dir="2021404" algn="ctr" rotWithShape="0">
              <a:schemeClr val="bg2"/>
            </a:outerShdw>
          </a:effectLst>
        </p:spPr>
        <p:txBody>
          <a:bodyPr/>
          <a:lstStyle/>
          <a:p>
            <a:pPr marL="111125" indent="-111125" eaLnBrk="0" hangingPunct="0">
              <a:lnSpc>
                <a:spcPts val="1600"/>
              </a:lnSpc>
              <a:spcAft>
                <a:spcPts val="800"/>
              </a:spcAft>
              <a:buClr>
                <a:schemeClr val="tx2"/>
              </a:buClr>
              <a:buFontTx/>
              <a:buChar char="•"/>
              <a:defRPr/>
            </a:pPr>
            <a:r>
              <a:rPr lang="zh-CN" altLang="en-US" sz="1000" dirty="0">
                <a:solidFill>
                  <a:schemeClr val="accent6">
                    <a:lumMod val="50000"/>
                  </a:schemeClr>
                </a:solidFill>
                <a:latin typeface="Arial" charset="0"/>
              </a:rPr>
              <a:t>现有业务流程</a:t>
            </a: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r>
              <a:rPr lang="zh-CN" altLang="en-US" sz="1000" dirty="0">
                <a:solidFill>
                  <a:schemeClr val="accent6">
                    <a:lumMod val="50000"/>
                  </a:schemeClr>
                </a:solidFill>
                <a:latin typeface="Arial" charset="0"/>
              </a:rPr>
              <a:t>现有业务指引</a:t>
            </a: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r>
              <a:rPr lang="zh-CN" altLang="en-US" sz="1000" dirty="0">
                <a:solidFill>
                  <a:schemeClr val="accent6">
                    <a:lumMod val="50000"/>
                  </a:schemeClr>
                </a:solidFill>
                <a:latin typeface="Arial" charset="0"/>
              </a:rPr>
              <a:t>现有</a:t>
            </a:r>
            <a:r>
              <a:rPr lang="en-US" altLang="zh-CN" sz="1000" dirty="0">
                <a:solidFill>
                  <a:schemeClr val="accent6">
                    <a:lumMod val="50000"/>
                  </a:schemeClr>
                </a:solidFill>
                <a:latin typeface="Arial" charset="0"/>
              </a:rPr>
              <a:t>IT</a:t>
            </a:r>
            <a:r>
              <a:rPr lang="zh-CN" altLang="en-US" sz="1000" dirty="0">
                <a:solidFill>
                  <a:schemeClr val="accent6">
                    <a:lumMod val="50000"/>
                  </a:schemeClr>
                </a:solidFill>
                <a:latin typeface="Arial" charset="0"/>
              </a:rPr>
              <a:t>系统</a:t>
            </a: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r>
              <a:rPr lang="zh-CN" altLang="en-US" sz="1000" dirty="0">
                <a:solidFill>
                  <a:schemeClr val="accent6">
                    <a:lumMod val="50000"/>
                  </a:schemeClr>
                </a:solidFill>
                <a:latin typeface="Arial" charset="0"/>
              </a:rPr>
              <a:t>调研</a:t>
            </a: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r>
              <a:rPr lang="zh-CN" altLang="en-US" sz="1000" dirty="0">
                <a:solidFill>
                  <a:schemeClr val="accent6">
                    <a:lumMod val="50000"/>
                  </a:schemeClr>
                </a:solidFill>
                <a:latin typeface="Arial" charset="0"/>
              </a:rPr>
              <a:t>访谈</a:t>
            </a: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r>
              <a:rPr lang="zh-CN" altLang="en-US" sz="1000" dirty="0">
                <a:solidFill>
                  <a:schemeClr val="accent6">
                    <a:lumMod val="50000"/>
                  </a:schemeClr>
                </a:solidFill>
                <a:latin typeface="Arial" charset="0"/>
              </a:rPr>
              <a:t>项目</a:t>
            </a:r>
            <a:r>
              <a:rPr lang="en-US" altLang="zh-CN" sz="1000" dirty="0">
                <a:solidFill>
                  <a:schemeClr val="accent6">
                    <a:lumMod val="50000"/>
                  </a:schemeClr>
                </a:solidFill>
                <a:latin typeface="Arial" charset="0"/>
              </a:rPr>
              <a:t>/</a:t>
            </a:r>
            <a:r>
              <a:rPr lang="zh-CN" altLang="en-US" sz="1000" dirty="0">
                <a:solidFill>
                  <a:schemeClr val="accent6">
                    <a:lumMod val="50000"/>
                  </a:schemeClr>
                </a:solidFill>
                <a:latin typeface="Arial" charset="0"/>
              </a:rPr>
              <a:t>期区主数据</a:t>
            </a: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r>
              <a:rPr lang="zh-CN" altLang="en-US" sz="1000" dirty="0">
                <a:solidFill>
                  <a:schemeClr val="accent6">
                    <a:lumMod val="50000"/>
                  </a:schemeClr>
                </a:solidFill>
                <a:latin typeface="Arial" charset="0"/>
              </a:rPr>
              <a:t>产品</a:t>
            </a:r>
            <a:r>
              <a:rPr lang="en-US" altLang="zh-CN" sz="1000" dirty="0">
                <a:solidFill>
                  <a:schemeClr val="accent6">
                    <a:lumMod val="50000"/>
                  </a:schemeClr>
                </a:solidFill>
                <a:latin typeface="Arial" charset="0"/>
              </a:rPr>
              <a:t>/</a:t>
            </a:r>
            <a:r>
              <a:rPr lang="zh-CN" altLang="en-US" sz="1000" dirty="0">
                <a:solidFill>
                  <a:schemeClr val="accent6">
                    <a:lumMod val="50000"/>
                  </a:schemeClr>
                </a:solidFill>
                <a:latin typeface="Arial" charset="0"/>
              </a:rPr>
              <a:t>楼栋主数据</a:t>
            </a: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r>
              <a:rPr lang="zh-CN" altLang="en-US" sz="1000" dirty="0">
                <a:solidFill>
                  <a:schemeClr val="accent6">
                    <a:lumMod val="50000"/>
                  </a:schemeClr>
                </a:solidFill>
                <a:latin typeface="Arial" charset="0"/>
              </a:rPr>
              <a:t>合同主数据</a:t>
            </a: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r>
              <a:rPr lang="zh-CN" altLang="en-US" sz="1000" dirty="0">
                <a:solidFill>
                  <a:schemeClr val="accent6">
                    <a:lumMod val="50000"/>
                  </a:schemeClr>
                </a:solidFill>
                <a:latin typeface="Arial" charset="0"/>
              </a:rPr>
              <a:t>供应商主数据</a:t>
            </a:r>
            <a:endParaRPr lang="en-US" altLang="zh-CN" sz="1000" dirty="0">
              <a:solidFill>
                <a:schemeClr val="accent6">
                  <a:lumMod val="50000"/>
                </a:schemeClr>
              </a:solidFill>
              <a:latin typeface="Arial" charset="0"/>
            </a:endParaRPr>
          </a:p>
        </p:txBody>
      </p:sp>
      <p:sp>
        <p:nvSpPr>
          <p:cNvPr id="24" name="Rectangle 9"/>
          <p:cNvSpPr>
            <a:spLocks noChangeArrowheads="1"/>
          </p:cNvSpPr>
          <p:nvPr/>
        </p:nvSpPr>
        <p:spPr bwMode="black">
          <a:xfrm>
            <a:off x="3761740" y="1666240"/>
            <a:ext cx="1574800" cy="4559300"/>
          </a:xfrm>
          <a:prstGeom prst="rect">
            <a:avLst/>
          </a:prstGeom>
          <a:solidFill>
            <a:srgbClr val="CCFF99"/>
          </a:solidFill>
          <a:ln w="9525">
            <a:noFill/>
            <a:miter lim="800000"/>
            <a:headEnd/>
            <a:tailEnd/>
          </a:ln>
          <a:effectLst>
            <a:outerShdw dist="45791" dir="2021404" algn="ctr" rotWithShape="0">
              <a:schemeClr val="bg2"/>
            </a:outerShdw>
          </a:effectLst>
        </p:spPr>
        <p:txBody>
          <a:bodyPr/>
          <a:lstStyle/>
          <a:p>
            <a:pPr marL="111125" indent="-111125" eaLnBrk="0" hangingPunct="0">
              <a:lnSpc>
                <a:spcPts val="1600"/>
              </a:lnSpc>
              <a:spcAft>
                <a:spcPts val="800"/>
              </a:spcAft>
              <a:buClr>
                <a:schemeClr val="tx2"/>
              </a:buClr>
              <a:buFontTx/>
              <a:buChar char="•"/>
              <a:defRPr/>
            </a:pPr>
            <a:r>
              <a:rPr lang="zh-CN" altLang="en-US" sz="1000" dirty="0">
                <a:solidFill>
                  <a:schemeClr val="accent6">
                    <a:lumMod val="50000"/>
                  </a:schemeClr>
                </a:solidFill>
                <a:latin typeface="Arial" charset="0"/>
              </a:rPr>
              <a:t>主数据</a:t>
            </a: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r>
              <a:rPr lang="zh-CN" altLang="en-US" sz="1000" dirty="0">
                <a:solidFill>
                  <a:schemeClr val="accent6">
                    <a:lumMod val="50000"/>
                  </a:schemeClr>
                </a:solidFill>
                <a:latin typeface="Arial" charset="0"/>
              </a:rPr>
              <a:t>业务指引范本</a:t>
            </a: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r>
              <a:rPr lang="en-US" altLang="zh-CN" sz="1000" dirty="0">
                <a:solidFill>
                  <a:schemeClr val="accent6">
                    <a:lumMod val="50000"/>
                  </a:schemeClr>
                </a:solidFill>
                <a:latin typeface="Arial" charset="0"/>
              </a:rPr>
              <a:t>IT</a:t>
            </a:r>
            <a:r>
              <a:rPr lang="zh-CN" altLang="en-US" sz="1000" dirty="0">
                <a:solidFill>
                  <a:schemeClr val="accent6">
                    <a:lumMod val="50000"/>
                  </a:schemeClr>
                </a:solidFill>
                <a:latin typeface="Arial" charset="0"/>
              </a:rPr>
              <a:t>系统数据结构</a:t>
            </a: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r>
              <a:rPr lang="zh-CN" altLang="en-US" sz="1000" dirty="0">
                <a:solidFill>
                  <a:schemeClr val="accent6">
                    <a:lumMod val="50000"/>
                  </a:schemeClr>
                </a:solidFill>
                <a:latin typeface="Arial" charset="0"/>
              </a:rPr>
              <a:t>梳理业务实体（</a:t>
            </a:r>
            <a:r>
              <a:rPr lang="en-US" altLang="zh-CN" sz="1000" dirty="0">
                <a:solidFill>
                  <a:schemeClr val="accent6">
                    <a:lumMod val="50000"/>
                  </a:schemeClr>
                </a:solidFill>
                <a:latin typeface="Arial" charset="0"/>
              </a:rPr>
              <a:t>B</a:t>
            </a:r>
            <a:r>
              <a:rPr lang="zh-CN" altLang="en-US" sz="1000" dirty="0">
                <a:solidFill>
                  <a:schemeClr val="accent6">
                    <a:lumMod val="50000"/>
                  </a:schemeClr>
                </a:solidFill>
                <a:latin typeface="Arial" charset="0"/>
              </a:rPr>
              <a:t>类）</a:t>
            </a: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r>
              <a:rPr lang="zh-CN" altLang="en-US" sz="1000" dirty="0">
                <a:solidFill>
                  <a:schemeClr val="accent6">
                    <a:lumMod val="50000"/>
                  </a:schemeClr>
                </a:solidFill>
                <a:latin typeface="Arial" charset="0"/>
              </a:rPr>
              <a:t>梳理业务属性</a:t>
            </a: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r>
              <a:rPr lang="zh-CN" altLang="en-US" sz="1000" dirty="0">
                <a:solidFill>
                  <a:schemeClr val="accent6">
                    <a:lumMod val="50000"/>
                  </a:schemeClr>
                </a:solidFill>
                <a:latin typeface="Arial" charset="0"/>
              </a:rPr>
              <a:t>梳理维度数据（</a:t>
            </a:r>
            <a:r>
              <a:rPr lang="en-US" altLang="zh-CN" sz="1000" dirty="0">
                <a:solidFill>
                  <a:schemeClr val="accent6">
                    <a:lumMod val="50000"/>
                  </a:schemeClr>
                </a:solidFill>
                <a:latin typeface="Arial" charset="0"/>
              </a:rPr>
              <a:t>C</a:t>
            </a:r>
            <a:r>
              <a:rPr lang="zh-CN" altLang="en-US" sz="1000" dirty="0">
                <a:solidFill>
                  <a:schemeClr val="accent6">
                    <a:lumMod val="50000"/>
                  </a:schemeClr>
                </a:solidFill>
                <a:latin typeface="Arial" charset="0"/>
              </a:rPr>
              <a:t>类）</a:t>
            </a: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r>
              <a:rPr lang="zh-CN" altLang="en-US" sz="1000" dirty="0">
                <a:solidFill>
                  <a:schemeClr val="accent6">
                    <a:lumMod val="50000"/>
                  </a:schemeClr>
                </a:solidFill>
                <a:latin typeface="Arial" charset="0"/>
              </a:rPr>
              <a:t>主题域的</a:t>
            </a:r>
            <a:r>
              <a:rPr lang="en-US" altLang="zh-CN" sz="1000" dirty="0">
                <a:solidFill>
                  <a:schemeClr val="accent6">
                    <a:lumMod val="50000"/>
                  </a:schemeClr>
                </a:solidFill>
                <a:latin typeface="Arial" charset="0"/>
              </a:rPr>
              <a:t>B</a:t>
            </a:r>
            <a:r>
              <a:rPr lang="zh-CN" altLang="en-US" sz="1000" dirty="0">
                <a:solidFill>
                  <a:schemeClr val="accent6">
                    <a:lumMod val="50000"/>
                  </a:schemeClr>
                </a:solidFill>
                <a:latin typeface="Arial" charset="0"/>
              </a:rPr>
              <a:t>类实体</a:t>
            </a: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r>
              <a:rPr lang="zh-CN" altLang="en-US" sz="1000" dirty="0">
                <a:solidFill>
                  <a:schemeClr val="accent6">
                    <a:lumMod val="50000"/>
                  </a:schemeClr>
                </a:solidFill>
                <a:latin typeface="Arial" charset="0"/>
              </a:rPr>
              <a:t>主题域的</a:t>
            </a:r>
            <a:r>
              <a:rPr lang="en-US" altLang="zh-CN" sz="1000" dirty="0">
                <a:solidFill>
                  <a:schemeClr val="accent6">
                    <a:lumMod val="50000"/>
                  </a:schemeClr>
                </a:solidFill>
                <a:latin typeface="Arial" charset="0"/>
              </a:rPr>
              <a:t>B</a:t>
            </a:r>
            <a:r>
              <a:rPr lang="zh-CN" altLang="en-US" sz="1000" dirty="0">
                <a:solidFill>
                  <a:schemeClr val="accent6">
                    <a:lumMod val="50000"/>
                  </a:schemeClr>
                </a:solidFill>
                <a:latin typeface="Arial" charset="0"/>
              </a:rPr>
              <a:t>类实体属性</a:t>
            </a: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r>
              <a:rPr lang="zh-CN" altLang="en-US" sz="1000" dirty="0">
                <a:solidFill>
                  <a:schemeClr val="accent6">
                    <a:lumMod val="50000"/>
                  </a:schemeClr>
                </a:solidFill>
                <a:latin typeface="Arial" charset="0"/>
              </a:rPr>
              <a:t>主题域涉及的</a:t>
            </a:r>
            <a:r>
              <a:rPr lang="en-US" altLang="zh-CN" sz="1000" dirty="0">
                <a:solidFill>
                  <a:schemeClr val="accent6">
                    <a:lumMod val="50000"/>
                  </a:schemeClr>
                </a:solidFill>
                <a:latin typeface="Arial" charset="0"/>
              </a:rPr>
              <a:t>C</a:t>
            </a:r>
            <a:r>
              <a:rPr lang="zh-CN" altLang="en-US" sz="1000" dirty="0">
                <a:solidFill>
                  <a:schemeClr val="accent6">
                    <a:lumMod val="50000"/>
                  </a:schemeClr>
                </a:solidFill>
                <a:latin typeface="Arial" charset="0"/>
              </a:rPr>
              <a:t>类数据内容</a:t>
            </a: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endParaRPr lang="en-US" altLang="zh-CN" sz="1000" dirty="0">
              <a:solidFill>
                <a:schemeClr val="accent6">
                  <a:lumMod val="50000"/>
                </a:schemeClr>
              </a:solidFill>
              <a:latin typeface="Arial" charset="0"/>
            </a:endParaRPr>
          </a:p>
        </p:txBody>
      </p:sp>
      <p:sp>
        <p:nvSpPr>
          <p:cNvPr id="25" name="Rectangle 10"/>
          <p:cNvSpPr>
            <a:spLocks noChangeArrowheads="1"/>
          </p:cNvSpPr>
          <p:nvPr/>
        </p:nvSpPr>
        <p:spPr bwMode="auto">
          <a:xfrm>
            <a:off x="5501640" y="1666240"/>
            <a:ext cx="1663700" cy="4559300"/>
          </a:xfrm>
          <a:prstGeom prst="rect">
            <a:avLst/>
          </a:prstGeom>
          <a:solidFill>
            <a:srgbClr val="FFCCFF"/>
          </a:solidFill>
          <a:ln w="9525">
            <a:noFill/>
            <a:miter lim="800000"/>
            <a:headEnd/>
            <a:tailEnd/>
          </a:ln>
          <a:effectLst>
            <a:outerShdw dist="45791" dir="2021404" algn="ctr" rotWithShape="0">
              <a:schemeClr val="bg2"/>
            </a:outerShdw>
          </a:effectLst>
        </p:spPr>
        <p:txBody>
          <a:bodyPr/>
          <a:lstStyle/>
          <a:p>
            <a:pPr marL="111125" indent="-111125" eaLnBrk="0" hangingPunct="0">
              <a:lnSpc>
                <a:spcPts val="1600"/>
              </a:lnSpc>
              <a:spcAft>
                <a:spcPts val="800"/>
              </a:spcAft>
              <a:buClr>
                <a:schemeClr val="tx2"/>
              </a:buClr>
              <a:buFontTx/>
              <a:buChar char="•"/>
              <a:defRPr/>
            </a:pPr>
            <a:r>
              <a:rPr lang="zh-CN" altLang="en-US" sz="1000" dirty="0">
                <a:solidFill>
                  <a:schemeClr val="accent6">
                    <a:lumMod val="50000"/>
                  </a:schemeClr>
                </a:solidFill>
                <a:latin typeface="Arial" charset="0"/>
              </a:rPr>
              <a:t>现有业务流程</a:t>
            </a: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r>
              <a:rPr lang="zh-CN" altLang="en-US" sz="1000" dirty="0">
                <a:solidFill>
                  <a:schemeClr val="accent6">
                    <a:lumMod val="50000"/>
                  </a:schemeClr>
                </a:solidFill>
                <a:latin typeface="Arial" charset="0"/>
              </a:rPr>
              <a:t>现有业务指引</a:t>
            </a: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r>
              <a:rPr lang="en-US" altLang="zh-CN" sz="1000" dirty="0">
                <a:solidFill>
                  <a:schemeClr val="accent6">
                    <a:lumMod val="50000"/>
                  </a:schemeClr>
                </a:solidFill>
                <a:latin typeface="Arial" charset="0"/>
              </a:rPr>
              <a:t>B</a:t>
            </a:r>
            <a:r>
              <a:rPr lang="zh-CN" altLang="en-US" sz="1000" dirty="0">
                <a:solidFill>
                  <a:schemeClr val="accent6">
                    <a:lumMod val="50000"/>
                  </a:schemeClr>
                </a:solidFill>
                <a:latin typeface="Arial" charset="0"/>
              </a:rPr>
              <a:t>类数据属性</a:t>
            </a: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r>
              <a:rPr lang="zh-CN" altLang="en-US" sz="1000" dirty="0">
                <a:solidFill>
                  <a:schemeClr val="accent6">
                    <a:lumMod val="50000"/>
                  </a:schemeClr>
                </a:solidFill>
                <a:latin typeface="Arial" charset="0"/>
              </a:rPr>
              <a:t>调研每个业务实体的业务生命周期</a:t>
            </a: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r>
              <a:rPr lang="zh-CN" altLang="en-US" sz="1000" dirty="0">
                <a:solidFill>
                  <a:schemeClr val="accent6">
                    <a:lumMod val="50000"/>
                  </a:schemeClr>
                </a:solidFill>
                <a:latin typeface="Arial" charset="0"/>
              </a:rPr>
              <a:t>调研业务实体属性的主责部门</a:t>
            </a: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r>
              <a:rPr lang="zh-CN" altLang="en-US" sz="1000" dirty="0">
                <a:solidFill>
                  <a:schemeClr val="accent6">
                    <a:lumMod val="50000"/>
                  </a:schemeClr>
                </a:solidFill>
                <a:latin typeface="Arial" charset="0"/>
              </a:rPr>
              <a:t>调研业务实体属性与业务节点的</a:t>
            </a:r>
            <a:r>
              <a:rPr lang="en-US" altLang="zh-CN" sz="1000" dirty="0">
                <a:solidFill>
                  <a:schemeClr val="accent6">
                    <a:lumMod val="50000"/>
                  </a:schemeClr>
                </a:solidFill>
                <a:latin typeface="Arial" charset="0"/>
              </a:rPr>
              <a:t>UC</a:t>
            </a:r>
            <a:r>
              <a:rPr lang="zh-CN" altLang="en-US" sz="1000" dirty="0">
                <a:solidFill>
                  <a:schemeClr val="accent6">
                    <a:lumMod val="50000"/>
                  </a:schemeClr>
                </a:solidFill>
                <a:latin typeface="Arial" charset="0"/>
              </a:rPr>
              <a:t>关联</a:t>
            </a: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r>
              <a:rPr lang="zh-CN" altLang="en-US" sz="1000" dirty="0">
                <a:solidFill>
                  <a:schemeClr val="accent6">
                    <a:lumMod val="50000"/>
                  </a:schemeClr>
                </a:solidFill>
                <a:latin typeface="Arial" charset="0"/>
              </a:rPr>
              <a:t>主题域实体的业务流程</a:t>
            </a: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r>
              <a:rPr lang="zh-CN" altLang="en-US" sz="1000" dirty="0">
                <a:solidFill>
                  <a:schemeClr val="accent6">
                    <a:lumMod val="50000"/>
                  </a:schemeClr>
                </a:solidFill>
                <a:latin typeface="Arial" charset="0"/>
              </a:rPr>
              <a:t>主题域实体属性的管理流程</a:t>
            </a: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r>
              <a:rPr lang="zh-CN" altLang="en-US" sz="1000" dirty="0">
                <a:solidFill>
                  <a:schemeClr val="accent6">
                    <a:lumMod val="50000"/>
                  </a:schemeClr>
                </a:solidFill>
                <a:latin typeface="Arial" charset="0"/>
              </a:rPr>
              <a:t>主题域实体属性与业务节点</a:t>
            </a:r>
            <a:r>
              <a:rPr lang="en-US" altLang="zh-CN" sz="1000" dirty="0">
                <a:solidFill>
                  <a:schemeClr val="accent6">
                    <a:lumMod val="50000"/>
                  </a:schemeClr>
                </a:solidFill>
                <a:latin typeface="Arial" charset="0"/>
              </a:rPr>
              <a:t>UC</a:t>
            </a:r>
            <a:r>
              <a:rPr lang="zh-CN" altLang="en-US" sz="1000" dirty="0">
                <a:solidFill>
                  <a:schemeClr val="accent6">
                    <a:lumMod val="50000"/>
                  </a:schemeClr>
                </a:solidFill>
                <a:latin typeface="Arial" charset="0"/>
              </a:rPr>
              <a:t>关联</a:t>
            </a:r>
            <a:endParaRPr lang="en-US" altLang="zh-CN" sz="1000" dirty="0">
              <a:solidFill>
                <a:schemeClr val="accent6">
                  <a:lumMod val="50000"/>
                </a:schemeClr>
              </a:solidFill>
              <a:latin typeface="Arial" charset="0"/>
            </a:endParaRPr>
          </a:p>
          <a:p>
            <a:pPr marL="195263" indent="-195263" eaLnBrk="0" hangingPunct="0">
              <a:lnSpc>
                <a:spcPts val="1600"/>
              </a:lnSpc>
              <a:spcAft>
                <a:spcPts val="400"/>
              </a:spcAft>
              <a:buClr>
                <a:schemeClr val="tx1"/>
              </a:buClr>
              <a:buFontTx/>
              <a:buChar char="•"/>
              <a:defRPr/>
            </a:pPr>
            <a:endParaRPr lang="en-US" altLang="zh-CN" sz="1000" dirty="0">
              <a:solidFill>
                <a:schemeClr val="accent6">
                  <a:lumMod val="50000"/>
                </a:schemeClr>
              </a:solidFill>
              <a:latin typeface="Arial" charset="0"/>
            </a:endParaRPr>
          </a:p>
        </p:txBody>
      </p:sp>
      <p:sp>
        <p:nvSpPr>
          <p:cNvPr id="26" name="AutoShape 11"/>
          <p:cNvSpPr>
            <a:spLocks noChangeArrowheads="1"/>
          </p:cNvSpPr>
          <p:nvPr/>
        </p:nvSpPr>
        <p:spPr bwMode="auto">
          <a:xfrm>
            <a:off x="1615440" y="1056640"/>
            <a:ext cx="1701800" cy="533400"/>
          </a:xfrm>
          <a:prstGeom prst="chevron">
            <a:avLst>
              <a:gd name="adj" fmla="val 7976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chemeClr val="accent6">
                  <a:lumMod val="50000"/>
                </a:schemeClr>
              </a:solidFill>
            </a:endParaRPr>
          </a:p>
        </p:txBody>
      </p:sp>
      <p:sp>
        <p:nvSpPr>
          <p:cNvPr id="27" name="Rectangle 12"/>
          <p:cNvSpPr>
            <a:spLocks noChangeArrowheads="1"/>
          </p:cNvSpPr>
          <p:nvPr/>
        </p:nvSpPr>
        <p:spPr bwMode="auto">
          <a:xfrm>
            <a:off x="7343140" y="1666240"/>
            <a:ext cx="1676400" cy="4559300"/>
          </a:xfrm>
          <a:prstGeom prst="rect">
            <a:avLst/>
          </a:prstGeom>
          <a:solidFill>
            <a:srgbClr val="CCFF66"/>
          </a:solidFill>
          <a:ln w="9525">
            <a:noFill/>
            <a:miter lim="800000"/>
            <a:headEnd/>
            <a:tailEnd/>
          </a:ln>
          <a:effectLst>
            <a:outerShdw dist="45791" dir="2021404" algn="ctr" rotWithShape="0">
              <a:schemeClr val="bg2"/>
            </a:outerShdw>
          </a:effectLst>
        </p:spPr>
        <p:txBody>
          <a:bodyPr/>
          <a:lstStyle/>
          <a:p>
            <a:pPr marL="111600" indent="-111600" eaLnBrk="0" hangingPunct="0">
              <a:lnSpc>
                <a:spcPts val="1600"/>
              </a:lnSpc>
              <a:spcAft>
                <a:spcPts val="400"/>
              </a:spcAft>
              <a:buFontTx/>
              <a:buChar char="•"/>
              <a:defRPr/>
            </a:pPr>
            <a:r>
              <a:rPr lang="zh-CN" altLang="en-US" sz="1000" dirty="0">
                <a:solidFill>
                  <a:schemeClr val="accent6">
                    <a:lumMod val="50000"/>
                  </a:schemeClr>
                </a:solidFill>
                <a:latin typeface="Arial" charset="0"/>
              </a:rPr>
              <a:t>现有</a:t>
            </a:r>
            <a:r>
              <a:rPr lang="en-US" altLang="zh-CN" sz="1000" dirty="0">
                <a:solidFill>
                  <a:schemeClr val="accent6">
                    <a:lumMod val="50000"/>
                  </a:schemeClr>
                </a:solidFill>
                <a:latin typeface="Arial" charset="0"/>
              </a:rPr>
              <a:t>IT</a:t>
            </a:r>
            <a:r>
              <a:rPr lang="zh-CN" altLang="en-US" sz="1000" dirty="0">
                <a:solidFill>
                  <a:schemeClr val="accent6">
                    <a:lumMod val="50000"/>
                  </a:schemeClr>
                </a:solidFill>
                <a:latin typeface="Arial" charset="0"/>
              </a:rPr>
              <a:t>系统</a:t>
            </a:r>
            <a:endParaRPr lang="en-US" altLang="zh-CN" sz="1000" dirty="0">
              <a:solidFill>
                <a:schemeClr val="accent6">
                  <a:lumMod val="50000"/>
                </a:schemeClr>
              </a:solidFill>
              <a:latin typeface="Arial" charset="0"/>
            </a:endParaRPr>
          </a:p>
          <a:p>
            <a:pPr marL="111600" indent="-111600" eaLnBrk="0" hangingPunct="0">
              <a:lnSpc>
                <a:spcPts val="1600"/>
              </a:lnSpc>
              <a:spcAft>
                <a:spcPts val="400"/>
              </a:spcAft>
              <a:buFontTx/>
              <a:buChar char="•"/>
              <a:defRPr/>
            </a:pPr>
            <a:r>
              <a:rPr lang="en-US" altLang="zh-CN" sz="1000" dirty="0">
                <a:solidFill>
                  <a:schemeClr val="accent6">
                    <a:lumMod val="50000"/>
                  </a:schemeClr>
                </a:solidFill>
                <a:latin typeface="Arial" charset="0"/>
              </a:rPr>
              <a:t>B</a:t>
            </a:r>
            <a:r>
              <a:rPr lang="zh-CN" altLang="en-US" sz="1000" dirty="0">
                <a:solidFill>
                  <a:schemeClr val="accent6">
                    <a:lumMod val="50000"/>
                  </a:schemeClr>
                </a:solidFill>
                <a:latin typeface="Arial" charset="0"/>
              </a:rPr>
              <a:t>类数据属性</a:t>
            </a:r>
            <a:endParaRPr lang="en-US" altLang="zh-CN" sz="1000" dirty="0">
              <a:solidFill>
                <a:schemeClr val="accent6">
                  <a:lumMod val="50000"/>
                </a:schemeClr>
              </a:solidFill>
              <a:latin typeface="Arial" charset="0"/>
            </a:endParaRPr>
          </a:p>
          <a:p>
            <a:pPr marL="111600" indent="-111600" eaLnBrk="0" hangingPunct="0">
              <a:lnSpc>
                <a:spcPts val="1600"/>
              </a:lnSpc>
              <a:spcAft>
                <a:spcPts val="400"/>
              </a:spcAft>
              <a:buFontTx/>
              <a:buChar char="•"/>
              <a:defRPr/>
            </a:pPr>
            <a:r>
              <a:rPr lang="en-US" altLang="zh-CN" sz="1000" dirty="0">
                <a:solidFill>
                  <a:schemeClr val="accent6">
                    <a:lumMod val="50000"/>
                  </a:schemeClr>
                </a:solidFill>
                <a:latin typeface="Arial" charset="0"/>
              </a:rPr>
              <a:t>C</a:t>
            </a:r>
            <a:r>
              <a:rPr lang="zh-CN" altLang="en-US" sz="1000" dirty="0">
                <a:solidFill>
                  <a:schemeClr val="accent6">
                    <a:lumMod val="50000"/>
                  </a:schemeClr>
                </a:solidFill>
                <a:latin typeface="Arial" charset="0"/>
              </a:rPr>
              <a:t>类维度数据内容</a:t>
            </a:r>
            <a:endParaRPr lang="en-US" altLang="zh-CN" sz="1000" dirty="0">
              <a:solidFill>
                <a:schemeClr val="accent6">
                  <a:lumMod val="50000"/>
                </a:schemeClr>
              </a:solidFill>
              <a:latin typeface="Arial" charset="0"/>
            </a:endParaRPr>
          </a:p>
          <a:p>
            <a:pPr marL="111600" indent="-111600" eaLnBrk="0" hangingPunct="0">
              <a:lnSpc>
                <a:spcPts val="1600"/>
              </a:lnSpc>
              <a:spcAft>
                <a:spcPts val="400"/>
              </a:spcAft>
              <a:buFontTx/>
              <a:buChar char="•"/>
              <a:defRPr/>
            </a:pPr>
            <a:endParaRPr lang="en-US" altLang="zh-CN" sz="1000" dirty="0">
              <a:solidFill>
                <a:schemeClr val="accent6">
                  <a:lumMod val="50000"/>
                </a:schemeClr>
              </a:solidFill>
              <a:latin typeface="Arial" charset="0"/>
            </a:endParaRPr>
          </a:p>
          <a:p>
            <a:pPr marL="111600" indent="-111600" eaLnBrk="0" hangingPunct="0">
              <a:lnSpc>
                <a:spcPts val="1600"/>
              </a:lnSpc>
              <a:spcAft>
                <a:spcPts val="400"/>
              </a:spcAft>
              <a:buFontTx/>
              <a:buChar char="•"/>
              <a:defRPr/>
            </a:pPr>
            <a:endParaRPr lang="en-US" altLang="zh-CN" sz="1000" dirty="0">
              <a:solidFill>
                <a:schemeClr val="accent6">
                  <a:lumMod val="50000"/>
                </a:schemeClr>
              </a:solidFill>
              <a:latin typeface="Arial" charset="0"/>
            </a:endParaRPr>
          </a:p>
          <a:p>
            <a:pPr marL="111600" indent="-111600" eaLnBrk="0" hangingPunct="0">
              <a:lnSpc>
                <a:spcPts val="1600"/>
              </a:lnSpc>
              <a:spcAft>
                <a:spcPts val="400"/>
              </a:spcAft>
              <a:buFontTx/>
              <a:buChar char="•"/>
              <a:defRPr/>
            </a:pPr>
            <a:endParaRPr lang="en-US" altLang="zh-CN" sz="1000" dirty="0">
              <a:solidFill>
                <a:schemeClr val="accent6">
                  <a:lumMod val="50000"/>
                </a:schemeClr>
              </a:solidFill>
              <a:latin typeface="Arial" charset="0"/>
            </a:endParaRPr>
          </a:p>
          <a:p>
            <a:pPr marL="111600" indent="-111600" eaLnBrk="0" hangingPunct="0">
              <a:lnSpc>
                <a:spcPts val="1600"/>
              </a:lnSpc>
              <a:spcAft>
                <a:spcPts val="400"/>
              </a:spcAft>
              <a:buFontTx/>
              <a:buChar char="•"/>
              <a:defRPr/>
            </a:pPr>
            <a:r>
              <a:rPr lang="zh-CN" altLang="en-US" sz="1000" dirty="0">
                <a:solidFill>
                  <a:schemeClr val="accent6">
                    <a:lumMod val="50000"/>
                  </a:schemeClr>
                </a:solidFill>
                <a:latin typeface="Arial" charset="0"/>
              </a:rPr>
              <a:t>梳理每个业务实体的</a:t>
            </a:r>
            <a:r>
              <a:rPr lang="en-US" altLang="zh-CN" sz="1000" dirty="0">
                <a:solidFill>
                  <a:schemeClr val="accent6">
                    <a:lumMod val="50000"/>
                  </a:schemeClr>
                </a:solidFill>
                <a:latin typeface="Arial" charset="0"/>
              </a:rPr>
              <a:t>IT</a:t>
            </a:r>
            <a:r>
              <a:rPr lang="zh-CN" altLang="en-US" sz="1000" dirty="0">
                <a:solidFill>
                  <a:schemeClr val="accent6">
                    <a:lumMod val="50000"/>
                  </a:schemeClr>
                </a:solidFill>
                <a:latin typeface="Arial" charset="0"/>
              </a:rPr>
              <a:t>系统生命周期</a:t>
            </a:r>
            <a:endParaRPr lang="en-US" altLang="zh-CN" sz="1000" dirty="0">
              <a:solidFill>
                <a:schemeClr val="accent6">
                  <a:lumMod val="50000"/>
                </a:schemeClr>
              </a:solidFill>
              <a:latin typeface="Arial" charset="0"/>
            </a:endParaRPr>
          </a:p>
          <a:p>
            <a:pPr marL="111600" indent="-111600" eaLnBrk="0" hangingPunct="0">
              <a:lnSpc>
                <a:spcPts val="1600"/>
              </a:lnSpc>
              <a:spcAft>
                <a:spcPts val="400"/>
              </a:spcAft>
              <a:buFontTx/>
              <a:buChar char="•"/>
              <a:defRPr/>
            </a:pPr>
            <a:r>
              <a:rPr lang="zh-CN" altLang="en-US" sz="1000" dirty="0">
                <a:solidFill>
                  <a:schemeClr val="accent6">
                    <a:lumMod val="50000"/>
                  </a:schemeClr>
                </a:solidFill>
                <a:latin typeface="Arial" charset="0"/>
              </a:rPr>
              <a:t>识别业务实体属性与</a:t>
            </a:r>
            <a:r>
              <a:rPr lang="en-US" altLang="zh-CN" sz="1000" dirty="0">
                <a:solidFill>
                  <a:schemeClr val="accent6">
                    <a:lumMod val="50000"/>
                  </a:schemeClr>
                </a:solidFill>
                <a:latin typeface="Arial" charset="0"/>
              </a:rPr>
              <a:t>IT</a:t>
            </a:r>
            <a:r>
              <a:rPr lang="zh-CN" altLang="en-US" sz="1000" dirty="0">
                <a:solidFill>
                  <a:schemeClr val="accent6">
                    <a:lumMod val="50000"/>
                  </a:schemeClr>
                </a:solidFill>
                <a:latin typeface="Arial" charset="0"/>
              </a:rPr>
              <a:t>系统的</a:t>
            </a:r>
            <a:r>
              <a:rPr lang="en-US" altLang="zh-CN" sz="1000" dirty="0">
                <a:solidFill>
                  <a:schemeClr val="accent6">
                    <a:lumMod val="50000"/>
                  </a:schemeClr>
                </a:solidFill>
                <a:latin typeface="Arial" charset="0"/>
              </a:rPr>
              <a:t>UC</a:t>
            </a:r>
            <a:r>
              <a:rPr lang="zh-CN" altLang="en-US" sz="1000" dirty="0">
                <a:solidFill>
                  <a:schemeClr val="accent6">
                    <a:lumMod val="50000"/>
                  </a:schemeClr>
                </a:solidFill>
                <a:latin typeface="Arial" charset="0"/>
              </a:rPr>
              <a:t>关联</a:t>
            </a:r>
            <a:endParaRPr lang="en-US" altLang="zh-CN" sz="1000" dirty="0">
              <a:solidFill>
                <a:schemeClr val="accent6">
                  <a:lumMod val="50000"/>
                </a:schemeClr>
              </a:solidFill>
              <a:latin typeface="Arial" charset="0"/>
            </a:endParaRPr>
          </a:p>
          <a:p>
            <a:pPr marL="111600" indent="-111600" eaLnBrk="0" hangingPunct="0">
              <a:lnSpc>
                <a:spcPts val="1600"/>
              </a:lnSpc>
              <a:spcAft>
                <a:spcPts val="400"/>
              </a:spcAft>
              <a:buFontTx/>
              <a:buChar char="•"/>
              <a:defRPr/>
            </a:pPr>
            <a:r>
              <a:rPr lang="zh-CN" altLang="en-US" sz="1000" dirty="0">
                <a:solidFill>
                  <a:schemeClr val="accent6">
                    <a:lumMod val="50000"/>
                  </a:schemeClr>
                </a:solidFill>
                <a:latin typeface="Arial" charset="0"/>
              </a:rPr>
              <a:t>梳理</a:t>
            </a:r>
            <a:r>
              <a:rPr lang="en-US" altLang="zh-CN" sz="1000" dirty="0">
                <a:solidFill>
                  <a:schemeClr val="accent6">
                    <a:lumMod val="50000"/>
                  </a:schemeClr>
                </a:solidFill>
                <a:latin typeface="Arial" charset="0"/>
              </a:rPr>
              <a:t>B</a:t>
            </a:r>
            <a:r>
              <a:rPr lang="zh-CN" altLang="en-US" sz="1000" dirty="0">
                <a:solidFill>
                  <a:schemeClr val="accent6">
                    <a:lumMod val="50000"/>
                  </a:schemeClr>
                </a:solidFill>
                <a:latin typeface="Arial" charset="0"/>
              </a:rPr>
              <a:t>类数据与</a:t>
            </a:r>
            <a:r>
              <a:rPr lang="en-US" altLang="zh-CN" sz="1000" dirty="0">
                <a:solidFill>
                  <a:schemeClr val="accent6">
                    <a:lumMod val="50000"/>
                  </a:schemeClr>
                </a:solidFill>
                <a:latin typeface="Arial" charset="0"/>
              </a:rPr>
              <a:t>IT</a:t>
            </a:r>
            <a:r>
              <a:rPr lang="zh-CN" altLang="en-US" sz="1000" dirty="0">
                <a:solidFill>
                  <a:schemeClr val="accent6">
                    <a:lumMod val="50000"/>
                  </a:schemeClr>
                </a:solidFill>
                <a:latin typeface="Arial" charset="0"/>
              </a:rPr>
              <a:t>系统关联形成的视图</a:t>
            </a:r>
            <a:r>
              <a:rPr lang="en-US" altLang="zh-CN" sz="1000" dirty="0">
                <a:solidFill>
                  <a:schemeClr val="accent6">
                    <a:lumMod val="50000"/>
                  </a:schemeClr>
                </a:solidFill>
                <a:latin typeface="Arial" charset="0"/>
              </a:rPr>
              <a:t>(A</a:t>
            </a:r>
            <a:r>
              <a:rPr lang="zh-CN" altLang="en-US" sz="1000" dirty="0">
                <a:solidFill>
                  <a:schemeClr val="accent6">
                    <a:lumMod val="50000"/>
                  </a:schemeClr>
                </a:solidFill>
                <a:latin typeface="Arial" charset="0"/>
              </a:rPr>
              <a:t>类</a:t>
            </a:r>
            <a:r>
              <a:rPr lang="en-US" altLang="zh-CN" sz="1000" dirty="0">
                <a:solidFill>
                  <a:schemeClr val="accent6">
                    <a:lumMod val="50000"/>
                  </a:schemeClr>
                </a:solidFill>
                <a:latin typeface="Arial" charset="0"/>
              </a:rPr>
              <a:t>)</a:t>
            </a:r>
          </a:p>
          <a:p>
            <a:pPr marL="111600" indent="-111600" eaLnBrk="0" hangingPunct="0">
              <a:lnSpc>
                <a:spcPts val="1600"/>
              </a:lnSpc>
              <a:spcAft>
                <a:spcPts val="400"/>
              </a:spcAft>
              <a:buFontTx/>
              <a:buChar char="•"/>
              <a:defRPr/>
            </a:pPr>
            <a:endParaRPr lang="en-US" altLang="zh-CN" sz="1000" dirty="0">
              <a:solidFill>
                <a:schemeClr val="accent6">
                  <a:lumMod val="50000"/>
                </a:schemeClr>
              </a:solidFill>
              <a:latin typeface="Arial" charset="0"/>
            </a:endParaRPr>
          </a:p>
          <a:p>
            <a:pPr marL="111600" indent="-111600" eaLnBrk="0" hangingPunct="0">
              <a:lnSpc>
                <a:spcPts val="1600"/>
              </a:lnSpc>
              <a:spcAft>
                <a:spcPts val="400"/>
              </a:spcAft>
              <a:buFontTx/>
              <a:buChar char="•"/>
              <a:defRPr/>
            </a:pPr>
            <a:r>
              <a:rPr lang="zh-CN" altLang="en-US" sz="1000" dirty="0">
                <a:solidFill>
                  <a:schemeClr val="accent6">
                    <a:lumMod val="50000"/>
                  </a:schemeClr>
                </a:solidFill>
                <a:latin typeface="Arial" charset="0"/>
              </a:rPr>
              <a:t>主题域实体的</a:t>
            </a:r>
            <a:r>
              <a:rPr lang="en-US" altLang="zh-CN" sz="1000" dirty="0">
                <a:solidFill>
                  <a:schemeClr val="accent6">
                    <a:lumMod val="50000"/>
                  </a:schemeClr>
                </a:solidFill>
                <a:latin typeface="Arial" charset="0"/>
              </a:rPr>
              <a:t>IT</a:t>
            </a:r>
            <a:r>
              <a:rPr lang="zh-CN" altLang="en-US" sz="1000" dirty="0">
                <a:solidFill>
                  <a:schemeClr val="accent6">
                    <a:lumMod val="50000"/>
                  </a:schemeClr>
                </a:solidFill>
                <a:latin typeface="Arial" charset="0"/>
              </a:rPr>
              <a:t>生命周期</a:t>
            </a:r>
            <a:endParaRPr lang="en-US" altLang="zh-CN" sz="1000" dirty="0">
              <a:solidFill>
                <a:schemeClr val="accent6">
                  <a:lumMod val="50000"/>
                </a:schemeClr>
              </a:solidFill>
              <a:latin typeface="Arial" charset="0"/>
            </a:endParaRPr>
          </a:p>
          <a:p>
            <a:pPr marL="111600" indent="-111600" eaLnBrk="0" hangingPunct="0">
              <a:lnSpc>
                <a:spcPts val="1600"/>
              </a:lnSpc>
              <a:spcAft>
                <a:spcPts val="400"/>
              </a:spcAft>
              <a:buFontTx/>
              <a:buChar char="•"/>
              <a:defRPr/>
            </a:pPr>
            <a:r>
              <a:rPr lang="zh-CN" altLang="en-US" sz="1000" dirty="0">
                <a:solidFill>
                  <a:schemeClr val="accent6">
                    <a:lumMod val="50000"/>
                  </a:schemeClr>
                </a:solidFill>
                <a:latin typeface="Arial" charset="0"/>
              </a:rPr>
              <a:t>主题域实体属性与</a:t>
            </a:r>
            <a:r>
              <a:rPr lang="en-US" altLang="zh-CN" sz="1000" dirty="0">
                <a:solidFill>
                  <a:schemeClr val="accent6">
                    <a:lumMod val="50000"/>
                  </a:schemeClr>
                </a:solidFill>
                <a:latin typeface="Arial" charset="0"/>
              </a:rPr>
              <a:t>IT</a:t>
            </a:r>
            <a:r>
              <a:rPr lang="zh-CN" altLang="en-US" sz="1000" dirty="0">
                <a:solidFill>
                  <a:schemeClr val="accent6">
                    <a:lumMod val="50000"/>
                  </a:schemeClr>
                </a:solidFill>
                <a:latin typeface="Arial" charset="0"/>
              </a:rPr>
              <a:t>系统的</a:t>
            </a:r>
            <a:r>
              <a:rPr lang="en-US" altLang="zh-CN" sz="1000" dirty="0">
                <a:solidFill>
                  <a:schemeClr val="accent6">
                    <a:lumMod val="50000"/>
                  </a:schemeClr>
                </a:solidFill>
                <a:latin typeface="Arial" charset="0"/>
              </a:rPr>
              <a:t>UC</a:t>
            </a:r>
            <a:r>
              <a:rPr lang="zh-CN" altLang="en-US" sz="1000" dirty="0">
                <a:solidFill>
                  <a:schemeClr val="accent6">
                    <a:lumMod val="50000"/>
                  </a:schemeClr>
                </a:solidFill>
                <a:latin typeface="Arial" charset="0"/>
              </a:rPr>
              <a:t>关联</a:t>
            </a:r>
            <a:endParaRPr lang="en-US" altLang="zh-CN" sz="1000" dirty="0">
              <a:solidFill>
                <a:schemeClr val="accent6">
                  <a:lumMod val="50000"/>
                </a:schemeClr>
              </a:solidFill>
              <a:latin typeface="Arial" charset="0"/>
            </a:endParaRPr>
          </a:p>
          <a:p>
            <a:pPr marL="111600" indent="-111600" eaLnBrk="0" hangingPunct="0">
              <a:lnSpc>
                <a:spcPts val="1600"/>
              </a:lnSpc>
              <a:spcAft>
                <a:spcPts val="400"/>
              </a:spcAft>
              <a:buFontTx/>
              <a:buChar char="•"/>
              <a:defRPr/>
            </a:pPr>
            <a:r>
              <a:rPr lang="en-US" altLang="zh-CN" sz="1000" dirty="0">
                <a:solidFill>
                  <a:schemeClr val="accent6">
                    <a:lumMod val="50000"/>
                  </a:schemeClr>
                </a:solidFill>
                <a:latin typeface="Arial" charset="0"/>
              </a:rPr>
              <a:t>A</a:t>
            </a:r>
            <a:r>
              <a:rPr lang="zh-CN" altLang="en-US" sz="1000" dirty="0">
                <a:solidFill>
                  <a:schemeClr val="accent6">
                    <a:lumMod val="50000"/>
                  </a:schemeClr>
                </a:solidFill>
                <a:latin typeface="Arial" charset="0"/>
              </a:rPr>
              <a:t>类数据</a:t>
            </a:r>
            <a:endParaRPr lang="en-US" altLang="zh-CN" sz="1000" dirty="0">
              <a:solidFill>
                <a:schemeClr val="accent6">
                  <a:lumMod val="50000"/>
                </a:schemeClr>
              </a:solidFill>
              <a:latin typeface="Arial" charset="0"/>
            </a:endParaRPr>
          </a:p>
        </p:txBody>
      </p:sp>
      <p:sp>
        <p:nvSpPr>
          <p:cNvPr id="28" name="Rectangle 13"/>
          <p:cNvSpPr>
            <a:spLocks noChangeArrowheads="1"/>
          </p:cNvSpPr>
          <p:nvPr/>
        </p:nvSpPr>
        <p:spPr bwMode="auto">
          <a:xfrm>
            <a:off x="9156700" y="1666240"/>
            <a:ext cx="1422400" cy="4559300"/>
          </a:xfrm>
          <a:prstGeom prst="rect">
            <a:avLst/>
          </a:prstGeom>
          <a:solidFill>
            <a:srgbClr val="CCFFCC"/>
          </a:solidFill>
          <a:ln w="9525">
            <a:noFill/>
            <a:miter lim="800000"/>
            <a:headEnd/>
            <a:tailEnd/>
          </a:ln>
          <a:effectLst>
            <a:outerShdw dist="45791" dir="2021404" algn="ctr" rotWithShape="0">
              <a:schemeClr val="bg2"/>
            </a:outerShdw>
          </a:effectLst>
        </p:spPr>
        <p:txBody>
          <a:bodyPr/>
          <a:lstStyle/>
          <a:p>
            <a:pPr marL="111125" indent="-111125" eaLnBrk="0" hangingPunct="0">
              <a:lnSpc>
                <a:spcPts val="1600"/>
              </a:lnSpc>
              <a:spcAft>
                <a:spcPts val="800"/>
              </a:spcAft>
              <a:buClr>
                <a:schemeClr val="tx2"/>
              </a:buClr>
              <a:buFontTx/>
              <a:buChar char="•"/>
              <a:defRPr/>
            </a:pPr>
            <a:r>
              <a:rPr lang="zh-CN" altLang="en-US" sz="1000" dirty="0">
                <a:solidFill>
                  <a:schemeClr val="accent6">
                    <a:lumMod val="50000"/>
                  </a:schemeClr>
                </a:solidFill>
                <a:latin typeface="Arial" charset="0"/>
              </a:rPr>
              <a:t>之前步骤的所有输出</a:t>
            </a: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r>
              <a:rPr lang="zh-CN" altLang="en-US" sz="1000" dirty="0">
                <a:solidFill>
                  <a:schemeClr val="accent6">
                    <a:lumMod val="50000"/>
                  </a:schemeClr>
                </a:solidFill>
                <a:latin typeface="Arial" charset="0"/>
              </a:rPr>
              <a:t>修订</a:t>
            </a: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r>
              <a:rPr lang="zh-CN" altLang="en-US" sz="1000" dirty="0">
                <a:solidFill>
                  <a:schemeClr val="accent6">
                    <a:lumMod val="50000"/>
                  </a:schemeClr>
                </a:solidFill>
                <a:latin typeface="Arial" charset="0"/>
              </a:rPr>
              <a:t>发布</a:t>
            </a: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endParaRPr lang="en-US" altLang="zh-CN" sz="1000" dirty="0">
              <a:solidFill>
                <a:schemeClr val="accent6">
                  <a:lumMod val="50000"/>
                </a:schemeClr>
              </a:solidFill>
              <a:latin typeface="Arial" charset="0"/>
            </a:endParaRPr>
          </a:p>
          <a:p>
            <a:pPr marL="111125" indent="-111125" eaLnBrk="0" hangingPunct="0">
              <a:lnSpc>
                <a:spcPts val="1600"/>
              </a:lnSpc>
              <a:spcAft>
                <a:spcPts val="800"/>
              </a:spcAft>
              <a:buClr>
                <a:schemeClr val="tx2"/>
              </a:buClr>
              <a:buFontTx/>
              <a:buChar char="•"/>
              <a:defRPr/>
            </a:pPr>
            <a:endParaRPr lang="en-US" altLang="zh-CN" sz="1000" dirty="0">
              <a:solidFill>
                <a:schemeClr val="accent6">
                  <a:lumMod val="50000"/>
                </a:schemeClr>
              </a:solidFill>
              <a:latin typeface="Arial" charset="0"/>
            </a:endParaRPr>
          </a:p>
          <a:p>
            <a:pPr eaLnBrk="0" hangingPunct="0">
              <a:lnSpc>
                <a:spcPts val="1600"/>
              </a:lnSpc>
              <a:spcAft>
                <a:spcPts val="800"/>
              </a:spcAft>
              <a:buClr>
                <a:schemeClr val="tx2"/>
              </a:buClr>
              <a:defRPr/>
            </a:pPr>
            <a:endParaRPr lang="en-US" altLang="zh-CN" sz="1000" dirty="0">
              <a:solidFill>
                <a:schemeClr val="accent6">
                  <a:lumMod val="50000"/>
                </a:schemeClr>
              </a:solidFill>
              <a:latin typeface="Arial" charset="0"/>
            </a:endParaRPr>
          </a:p>
          <a:p>
            <a:pPr eaLnBrk="0" hangingPunct="0">
              <a:lnSpc>
                <a:spcPts val="1600"/>
              </a:lnSpc>
              <a:spcAft>
                <a:spcPts val="800"/>
              </a:spcAft>
              <a:buClr>
                <a:schemeClr val="tx2"/>
              </a:buClr>
              <a:defRPr/>
            </a:pPr>
            <a:endParaRPr lang="en-US" altLang="zh-CN" sz="1000" dirty="0">
              <a:solidFill>
                <a:schemeClr val="accent6">
                  <a:lumMod val="50000"/>
                </a:schemeClr>
              </a:solidFill>
              <a:latin typeface="Arial" charset="0"/>
            </a:endParaRPr>
          </a:p>
          <a:p>
            <a:pPr marL="195263" indent="-195263" eaLnBrk="0" hangingPunct="0">
              <a:lnSpc>
                <a:spcPts val="1600"/>
              </a:lnSpc>
              <a:spcAft>
                <a:spcPts val="400"/>
              </a:spcAft>
              <a:defRPr/>
            </a:pPr>
            <a:endParaRPr lang="en-GB" altLang="zh-CN" sz="1000" dirty="0">
              <a:solidFill>
                <a:schemeClr val="accent6">
                  <a:lumMod val="50000"/>
                </a:schemeClr>
              </a:solidFill>
              <a:latin typeface="Arial" charset="0"/>
            </a:endParaRPr>
          </a:p>
        </p:txBody>
      </p:sp>
      <p:sp>
        <p:nvSpPr>
          <p:cNvPr id="29" name="Rectangle 28"/>
          <p:cNvSpPr/>
          <p:nvPr/>
        </p:nvSpPr>
        <p:spPr>
          <a:xfrm>
            <a:off x="1524000" y="1666241"/>
            <a:ext cx="9144000" cy="1382713"/>
          </a:xfrm>
          <a:prstGeom prst="rect">
            <a:avLst/>
          </a:prstGeom>
          <a:noFill/>
          <a:ln w="25400">
            <a:prstDash val="sysDot"/>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endParaRPr lang="en-US" dirty="0">
              <a:solidFill>
                <a:schemeClr val="accent6">
                  <a:lumMod val="50000"/>
                </a:schemeClr>
              </a:solidFill>
            </a:endParaRPr>
          </a:p>
        </p:txBody>
      </p:sp>
      <p:sp>
        <p:nvSpPr>
          <p:cNvPr id="30" name="Rectangle 29"/>
          <p:cNvSpPr/>
          <p:nvPr/>
        </p:nvSpPr>
        <p:spPr>
          <a:xfrm>
            <a:off x="1512570" y="3074354"/>
            <a:ext cx="9144000" cy="1604645"/>
          </a:xfrm>
          <a:prstGeom prst="rect">
            <a:avLst/>
          </a:prstGeom>
          <a:noFill/>
          <a:ln w="25400">
            <a:prstDash val="sysDot"/>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endParaRPr lang="en-US" dirty="0">
              <a:solidFill>
                <a:schemeClr val="accent6">
                  <a:lumMod val="50000"/>
                </a:schemeClr>
              </a:solidFill>
            </a:endParaRPr>
          </a:p>
        </p:txBody>
      </p:sp>
      <p:sp>
        <p:nvSpPr>
          <p:cNvPr id="31" name="TextBox 15"/>
          <p:cNvSpPr txBox="1">
            <a:spLocks noChangeArrowheads="1"/>
          </p:cNvSpPr>
          <p:nvPr/>
        </p:nvSpPr>
        <p:spPr bwMode="auto">
          <a:xfrm>
            <a:off x="1463339" y="1977391"/>
            <a:ext cx="461665"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chemeClr val="accent6">
                    <a:lumMod val="50000"/>
                  </a:schemeClr>
                </a:solidFill>
              </a:rPr>
              <a:t>输入</a:t>
            </a:r>
            <a:endParaRPr lang="en-US" dirty="0">
              <a:solidFill>
                <a:schemeClr val="accent6">
                  <a:lumMod val="50000"/>
                </a:schemeClr>
              </a:solidFill>
            </a:endParaRPr>
          </a:p>
        </p:txBody>
      </p:sp>
      <p:sp>
        <p:nvSpPr>
          <p:cNvPr id="32" name="TextBox 16"/>
          <p:cNvSpPr txBox="1">
            <a:spLocks noChangeArrowheads="1"/>
          </p:cNvSpPr>
          <p:nvPr/>
        </p:nvSpPr>
        <p:spPr bwMode="auto">
          <a:xfrm>
            <a:off x="1463339" y="3334703"/>
            <a:ext cx="461665"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chemeClr val="accent6">
                    <a:lumMod val="50000"/>
                  </a:schemeClr>
                </a:solidFill>
              </a:rPr>
              <a:t>过程</a:t>
            </a:r>
            <a:endParaRPr lang="en-US" dirty="0">
              <a:solidFill>
                <a:schemeClr val="accent6">
                  <a:lumMod val="50000"/>
                </a:schemeClr>
              </a:solidFill>
            </a:endParaRPr>
          </a:p>
        </p:txBody>
      </p:sp>
      <p:sp>
        <p:nvSpPr>
          <p:cNvPr id="33" name="Rectangle 32"/>
          <p:cNvSpPr/>
          <p:nvPr/>
        </p:nvSpPr>
        <p:spPr>
          <a:xfrm>
            <a:off x="1527810" y="4704398"/>
            <a:ext cx="9144000" cy="1382712"/>
          </a:xfrm>
          <a:prstGeom prst="rect">
            <a:avLst/>
          </a:prstGeom>
          <a:noFill/>
          <a:ln w="25400">
            <a:prstDash val="sysDot"/>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endParaRPr lang="en-US" dirty="0">
              <a:solidFill>
                <a:schemeClr val="accent6">
                  <a:lumMod val="50000"/>
                </a:schemeClr>
              </a:solidFill>
            </a:endParaRPr>
          </a:p>
        </p:txBody>
      </p:sp>
      <p:sp>
        <p:nvSpPr>
          <p:cNvPr id="34" name="TextBox 16"/>
          <p:cNvSpPr txBox="1">
            <a:spLocks noChangeArrowheads="1"/>
          </p:cNvSpPr>
          <p:nvPr/>
        </p:nvSpPr>
        <p:spPr bwMode="auto">
          <a:xfrm>
            <a:off x="1478579" y="4847273"/>
            <a:ext cx="461665"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chemeClr val="accent6">
                    <a:lumMod val="50000"/>
                  </a:schemeClr>
                </a:solidFill>
              </a:rPr>
              <a:t>输出</a:t>
            </a:r>
            <a:endParaRPr lang="en-US" dirty="0">
              <a:solidFill>
                <a:schemeClr val="accent6">
                  <a:lumMod val="50000"/>
                </a:schemeClr>
              </a:solidFill>
            </a:endParaRPr>
          </a:p>
        </p:txBody>
      </p:sp>
    </p:spTree>
    <p:extLst>
      <p:ext uri="{BB962C8B-B14F-4D97-AF65-F5344CB8AC3E}">
        <p14:creationId xmlns:p14="http://schemas.microsoft.com/office/powerpoint/2010/main" val="15282330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left)">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0" grpId="0" animBg="1"/>
      <p:bldP spid="21" grpId="0" animBg="1"/>
      <p:bldP spid="22" grpId="0" animBg="1"/>
      <p:bldP spid="23" grpId="0" animBg="1"/>
      <p:bldP spid="24" grpId="0" animBg="1"/>
      <p:bldP spid="25" grpId="0"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normAutofit fontScale="92500" lnSpcReduction="20000"/>
          </a:bodyPr>
          <a:lstStyle/>
          <a:p>
            <a:endParaRPr lang="en-US"/>
          </a:p>
        </p:txBody>
      </p:sp>
      <p:sp>
        <p:nvSpPr>
          <p:cNvPr id="3" name="Title 2"/>
          <p:cNvSpPr>
            <a:spLocks noGrp="1"/>
          </p:cNvSpPr>
          <p:nvPr>
            <p:ph type="title"/>
          </p:nvPr>
        </p:nvSpPr>
        <p:spPr/>
        <p:txBody>
          <a:bodyPr/>
          <a:lstStyle/>
          <a:p>
            <a:r>
              <a:rPr lang="zh-CN" altLang="en-US" dirty="0">
                <a:effectLst>
                  <a:outerShdw blurRad="38100" dist="38100" dir="2700000" algn="tl">
                    <a:srgbClr val="000000">
                      <a:alpha val="43137"/>
                    </a:srgbClr>
                  </a:outerShdw>
                </a:effectLst>
              </a:rPr>
              <a:t>管理规范与标准</a:t>
            </a:r>
            <a:endParaRPr lang="en-US" dirty="0">
              <a:effectLst>
                <a:outerShdw blurRad="38100" dist="38100" dir="2700000" algn="tl">
                  <a:srgbClr val="000000">
                    <a:alpha val="43137"/>
                  </a:srgbClr>
                </a:outerShdw>
              </a:effectLst>
            </a:endParaRPr>
          </a:p>
        </p:txBody>
      </p:sp>
      <p:graphicFrame>
        <p:nvGraphicFramePr>
          <p:cNvPr id="4" name="Diagram 3"/>
          <p:cNvGraphicFramePr/>
          <p:nvPr>
            <p:extLst/>
          </p:nvPr>
        </p:nvGraphicFramePr>
        <p:xfrm>
          <a:off x="1836872" y="1184674"/>
          <a:ext cx="8426450" cy="5000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996692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13349" y="487123"/>
            <a:ext cx="6092167" cy="503477"/>
          </a:xfrm>
        </p:spPr>
        <p:txBody>
          <a:bodyPr/>
          <a:lstStyle/>
          <a:p>
            <a:r>
              <a:rPr lang="zh-CN" altLang="en-US" sz="2400" b="1" dirty="0"/>
              <a:t>目录</a:t>
            </a:r>
          </a:p>
        </p:txBody>
      </p:sp>
      <p:sp>
        <p:nvSpPr>
          <p:cNvPr id="13" name="Rectangle 20"/>
          <p:cNvSpPr>
            <a:spLocks noChangeArrowheads="1"/>
          </p:cNvSpPr>
          <p:nvPr/>
        </p:nvSpPr>
        <p:spPr bwMode="auto">
          <a:xfrm>
            <a:off x="3556620" y="3104732"/>
            <a:ext cx="5184000" cy="540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主数据建设成功果展示</a:t>
            </a:r>
          </a:p>
        </p:txBody>
      </p:sp>
      <p:sp>
        <p:nvSpPr>
          <p:cNvPr id="14" name="Oval 28"/>
          <p:cNvSpPr>
            <a:spLocks noChangeArrowheads="1"/>
          </p:cNvSpPr>
          <p:nvPr/>
        </p:nvSpPr>
        <p:spPr bwMode="gray">
          <a:xfrm>
            <a:off x="3095459" y="3248732"/>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
        <p:nvSpPr>
          <p:cNvPr id="5" name="Rectangle 20"/>
          <p:cNvSpPr>
            <a:spLocks noChangeArrowheads="1"/>
          </p:cNvSpPr>
          <p:nvPr/>
        </p:nvSpPr>
        <p:spPr bwMode="auto">
          <a:xfrm>
            <a:off x="3556620" y="3797132"/>
            <a:ext cx="5184000" cy="540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主数据数据模型展示</a:t>
            </a:r>
          </a:p>
        </p:txBody>
      </p:sp>
      <p:sp>
        <p:nvSpPr>
          <p:cNvPr id="6" name="Oval 28"/>
          <p:cNvSpPr>
            <a:spLocks noChangeArrowheads="1"/>
          </p:cNvSpPr>
          <p:nvPr/>
        </p:nvSpPr>
        <p:spPr bwMode="gray">
          <a:xfrm>
            <a:off x="3095459" y="3941132"/>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
        <p:nvSpPr>
          <p:cNvPr id="7" name="Rectangle 20"/>
          <p:cNvSpPr>
            <a:spLocks noChangeArrowheads="1"/>
          </p:cNvSpPr>
          <p:nvPr/>
        </p:nvSpPr>
        <p:spPr bwMode="auto">
          <a:xfrm>
            <a:off x="3556620" y="4519345"/>
            <a:ext cx="5184000" cy="540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讨论</a:t>
            </a:r>
          </a:p>
        </p:txBody>
      </p:sp>
      <p:sp>
        <p:nvSpPr>
          <p:cNvPr id="8" name="Oval 28"/>
          <p:cNvSpPr>
            <a:spLocks noChangeArrowheads="1"/>
          </p:cNvSpPr>
          <p:nvPr/>
        </p:nvSpPr>
        <p:spPr bwMode="gray">
          <a:xfrm>
            <a:off x="3095459" y="4663345"/>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
        <p:nvSpPr>
          <p:cNvPr id="9" name="Rectangle 20"/>
          <p:cNvSpPr>
            <a:spLocks noChangeArrowheads="1"/>
          </p:cNvSpPr>
          <p:nvPr/>
        </p:nvSpPr>
        <p:spPr bwMode="auto">
          <a:xfrm>
            <a:off x="3499859" y="1643298"/>
            <a:ext cx="5184000" cy="540000"/>
          </a:xfrm>
          <a:prstGeom prst="rect">
            <a:avLst/>
          </a:prstGeom>
          <a:solidFill>
            <a:schemeClr val="accent2"/>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主数据管控流程</a:t>
            </a:r>
          </a:p>
        </p:txBody>
      </p:sp>
      <p:sp>
        <p:nvSpPr>
          <p:cNvPr id="10" name="Oval 28"/>
          <p:cNvSpPr>
            <a:spLocks noChangeArrowheads="1"/>
          </p:cNvSpPr>
          <p:nvPr/>
        </p:nvSpPr>
        <p:spPr bwMode="gray">
          <a:xfrm>
            <a:off x="3038698" y="1787298"/>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
        <p:nvSpPr>
          <p:cNvPr id="11" name="Rectangle 20"/>
          <p:cNvSpPr>
            <a:spLocks noChangeArrowheads="1"/>
          </p:cNvSpPr>
          <p:nvPr/>
        </p:nvSpPr>
        <p:spPr bwMode="auto">
          <a:xfrm>
            <a:off x="3512738" y="2407320"/>
            <a:ext cx="5184000" cy="540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主数据架构和生命周期</a:t>
            </a:r>
          </a:p>
        </p:txBody>
      </p:sp>
      <p:sp>
        <p:nvSpPr>
          <p:cNvPr id="12" name="Oval 28"/>
          <p:cNvSpPr>
            <a:spLocks noChangeArrowheads="1"/>
          </p:cNvSpPr>
          <p:nvPr/>
        </p:nvSpPr>
        <p:spPr bwMode="gray">
          <a:xfrm>
            <a:off x="3038698" y="2551320"/>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
        <p:nvSpPr>
          <p:cNvPr id="15" name="Rectangle 20">
            <a:extLst>
              <a:ext uri="{FF2B5EF4-FFF2-40B4-BE49-F238E27FC236}">
                <a16:creationId xmlns:a16="http://schemas.microsoft.com/office/drawing/2014/main" xmlns="" id="{65071205-296E-4591-9E7D-CB6AD9D81D46}"/>
              </a:ext>
            </a:extLst>
          </p:cNvPr>
          <p:cNvSpPr>
            <a:spLocks noChangeArrowheads="1"/>
          </p:cNvSpPr>
          <p:nvPr/>
        </p:nvSpPr>
        <p:spPr bwMode="auto">
          <a:xfrm>
            <a:off x="3499859" y="960960"/>
            <a:ext cx="5184000" cy="540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主数据管理概览</a:t>
            </a:r>
          </a:p>
        </p:txBody>
      </p:sp>
      <p:sp>
        <p:nvSpPr>
          <p:cNvPr id="16" name="Oval 28">
            <a:extLst>
              <a:ext uri="{FF2B5EF4-FFF2-40B4-BE49-F238E27FC236}">
                <a16:creationId xmlns:a16="http://schemas.microsoft.com/office/drawing/2014/main" xmlns="" id="{A80610F4-0BBC-46B3-9FD2-93565E8F6811}"/>
              </a:ext>
            </a:extLst>
          </p:cNvPr>
          <p:cNvSpPr>
            <a:spLocks noChangeArrowheads="1"/>
          </p:cNvSpPr>
          <p:nvPr/>
        </p:nvSpPr>
        <p:spPr bwMode="gray">
          <a:xfrm>
            <a:off x="3038698" y="1104960"/>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Tree>
    <p:extLst>
      <p:ext uri="{BB962C8B-B14F-4D97-AF65-F5344CB8AC3E}">
        <p14:creationId xmlns:p14="http://schemas.microsoft.com/office/powerpoint/2010/main" val="870281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0" y="198438"/>
            <a:ext cx="7194550" cy="412750"/>
          </a:xfrm>
        </p:spPr>
        <p:txBody>
          <a:bodyPr>
            <a:noAutofit/>
          </a:bodyPr>
          <a:lstStyle/>
          <a:p>
            <a:r>
              <a:rPr kumimoji="1" lang="zh-CN" altLang="en-US" sz="2400" b="1" spc="-112" dirty="0">
                <a:gradFill>
                  <a:gsLst>
                    <a:gs pos="0">
                      <a:srgbClr val="000000"/>
                    </a:gs>
                    <a:gs pos="44000">
                      <a:srgbClr val="01BBBB"/>
                    </a:gs>
                    <a:gs pos="100000">
                      <a:srgbClr val="000000"/>
                    </a:gs>
                  </a:gsLst>
                  <a:lin ang="4800000" scaled="0"/>
                </a:gradFill>
                <a:latin typeface="Calibri" panose="020F0502020204030204" pitchFamily="34" charset="0"/>
                <a:ea typeface="微软雅黑" pitchFamily="34" charset="-122"/>
                <a:cs typeface="+mn-cs"/>
              </a:rPr>
              <a:t>主数据管控目标</a:t>
            </a:r>
          </a:p>
        </p:txBody>
      </p:sp>
      <p:sp>
        <p:nvSpPr>
          <p:cNvPr id="4" name="TextBox 3"/>
          <p:cNvSpPr txBox="1"/>
          <p:nvPr/>
        </p:nvSpPr>
        <p:spPr bwMode="auto">
          <a:xfrm>
            <a:off x="731403" y="750532"/>
            <a:ext cx="9880449" cy="584775"/>
          </a:xfrm>
          <a:prstGeom prst="rect">
            <a:avLst/>
          </a:prstGeom>
          <a:ln w="28575">
            <a:noFill/>
            <a:headEnd type="none" w="med" len="med"/>
            <a:tailEnd type="triangl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wrap="square" rtlCol="0">
            <a:spAutoFit/>
          </a:bodyPr>
          <a:lstStyle/>
          <a:p>
            <a:r>
              <a:rPr lang="zh-CN" altLang="en-US" sz="1600" dirty="0">
                <a:latin typeface="微软雅黑" pitchFamily="34" charset="-122"/>
                <a:ea typeface="微软雅黑" pitchFamily="34" charset="-122"/>
              </a:rPr>
              <a:t>通常需要在整个企业内外部的数据范围内保持一致性</a:t>
            </a:r>
            <a:r>
              <a:rPr lang="en-US" altLang="zh-CN" sz="1600" dirty="0">
                <a:latin typeface="微软雅黑" pitchFamily="34" charset="-122"/>
                <a:ea typeface="微软雅黑" pitchFamily="34" charset="-122"/>
              </a:rPr>
              <a:t>(consistent)</a:t>
            </a:r>
            <a:r>
              <a:rPr lang="zh-CN" altLang="en-US" sz="1600" dirty="0">
                <a:latin typeface="微软雅黑" pitchFamily="34" charset="-122"/>
                <a:ea typeface="微软雅黑" pitchFamily="34" charset="-122"/>
              </a:rPr>
              <a:t>、完整性</a:t>
            </a:r>
            <a:r>
              <a:rPr lang="en-US" altLang="zh-CN" sz="1600" dirty="0">
                <a:latin typeface="微软雅黑" pitchFamily="34" charset="-122"/>
                <a:ea typeface="微软雅黑" pitchFamily="34" charset="-122"/>
              </a:rPr>
              <a:t>(complete)</a:t>
            </a:r>
            <a:r>
              <a:rPr lang="zh-CN" altLang="en-US" sz="1600" dirty="0">
                <a:latin typeface="微软雅黑" pitchFamily="34" charset="-122"/>
                <a:ea typeface="微软雅黑" pitchFamily="34" charset="-122"/>
              </a:rPr>
              <a:t>、正确性 </a:t>
            </a:r>
            <a:r>
              <a:rPr lang="en-US" altLang="zh-CN" sz="1600" dirty="0">
                <a:latin typeface="微软雅黑" pitchFamily="34" charset="-122"/>
                <a:ea typeface="微软雅黑" pitchFamily="34" charset="-122"/>
              </a:rPr>
              <a:t>(accurate)</a:t>
            </a:r>
            <a:r>
              <a:rPr lang="zh-CN" altLang="en-US" sz="1600" dirty="0">
                <a:latin typeface="微软雅黑" pitchFamily="34" charset="-122"/>
                <a:ea typeface="微软雅黑" pitchFamily="34" charset="-122"/>
              </a:rPr>
              <a:t>及及时性（</a:t>
            </a:r>
            <a:r>
              <a:rPr lang="en-US" altLang="zh-CN" sz="1600" dirty="0">
                <a:latin typeface="微软雅黑" pitchFamily="34" charset="-122"/>
                <a:ea typeface="微软雅黑" pitchFamily="34" charset="-122"/>
              </a:rPr>
              <a:t>timely),</a:t>
            </a:r>
            <a:r>
              <a:rPr lang="zh-CN" altLang="en-US" sz="1600" dirty="0">
                <a:latin typeface="微软雅黑" pitchFamily="34" charset="-122"/>
                <a:ea typeface="微软雅黑" pitchFamily="34" charset="-122"/>
              </a:rPr>
              <a:t>为了达成这一目标</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需要进行主数据管理</a:t>
            </a:r>
            <a:r>
              <a:rPr lang="en-US" altLang="zh-CN" sz="1600" dirty="0">
                <a:latin typeface="微软雅黑" pitchFamily="34" charset="-122"/>
                <a:ea typeface="微软雅黑" pitchFamily="34" charset="-122"/>
              </a:rPr>
              <a:t>(Master Data Management ,</a:t>
            </a:r>
            <a:r>
              <a:rPr lang="en-US" altLang="zh-CN" sz="1600" i="1" dirty="0">
                <a:latin typeface="微软雅黑" pitchFamily="34" charset="-122"/>
                <a:ea typeface="微软雅黑" pitchFamily="34" charset="-122"/>
              </a:rPr>
              <a:t>MDM</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a:t>
            </a:r>
          </a:p>
        </p:txBody>
      </p:sp>
      <p:grpSp>
        <p:nvGrpSpPr>
          <p:cNvPr id="3" name="组合 2"/>
          <p:cNvGrpSpPr/>
          <p:nvPr/>
        </p:nvGrpSpPr>
        <p:grpSpPr>
          <a:xfrm>
            <a:off x="360947" y="1649782"/>
            <a:ext cx="10708106" cy="4532457"/>
            <a:chOff x="1991544" y="2060848"/>
            <a:chExt cx="8208912" cy="4104456"/>
          </a:xfrm>
        </p:grpSpPr>
        <p:graphicFrame>
          <p:nvGraphicFramePr>
            <p:cNvPr id="6" name="图示 5"/>
            <p:cNvGraphicFramePr/>
            <p:nvPr>
              <p:extLst/>
            </p:nvPr>
          </p:nvGraphicFramePr>
          <p:xfrm>
            <a:off x="1991544" y="2060848"/>
            <a:ext cx="8208912"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bwMode="auto">
            <a:xfrm>
              <a:off x="7104112" y="2924944"/>
              <a:ext cx="3096344" cy="861774"/>
            </a:xfrm>
            <a:prstGeom prst="rect">
              <a:avLst/>
            </a:prstGeom>
            <a:ln w="28575">
              <a:noFill/>
              <a:headEnd type="none" w="med" len="med"/>
              <a:tailEnd type="triangl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wrap="square" rtlCol="0">
              <a:spAutoFit/>
            </a:bodyPr>
            <a:lstStyle/>
            <a:p>
              <a:pPr>
                <a:buFont typeface="Arial" pitchFamily="34" charset="0"/>
                <a:buChar char="•"/>
              </a:pPr>
              <a:r>
                <a:rPr lang="en-US" altLang="zh-CN" sz="1600" dirty="0">
                  <a:solidFill>
                    <a:srgbClr val="CC6600"/>
                  </a:solidFill>
                  <a:ea typeface="宋体" pitchFamily="2" charset="-122"/>
                </a:rPr>
                <a:t> </a:t>
              </a:r>
              <a:r>
                <a:rPr lang="en-US" altLang="zh-CN" dirty="0">
                  <a:solidFill>
                    <a:srgbClr val="CC6600"/>
                  </a:solidFill>
                  <a:ea typeface="宋体" pitchFamily="2" charset="-122"/>
                </a:rPr>
                <a:t>Data </a:t>
              </a:r>
              <a:r>
                <a:rPr lang="en-US" altLang="zh-CN" sz="1600" dirty="0">
                  <a:solidFill>
                    <a:srgbClr val="CC6600"/>
                  </a:solidFill>
                  <a:ea typeface="宋体" pitchFamily="2" charset="-122"/>
                </a:rPr>
                <a:t>is </a:t>
              </a:r>
              <a:r>
                <a:rPr lang="en-US" altLang="zh-CN" sz="1600" b="1" u="sng" dirty="0">
                  <a:ea typeface="宋体" pitchFamily="2" charset="-122"/>
                </a:rPr>
                <a:t>complete</a:t>
              </a:r>
              <a:r>
                <a:rPr lang="en-US" altLang="zh-CN" sz="1600" dirty="0">
                  <a:solidFill>
                    <a:srgbClr val="CC6600"/>
                  </a:solidFill>
                  <a:ea typeface="宋体" pitchFamily="2" charset="-122"/>
                </a:rPr>
                <a:t> when all of the presented fields have information contained in them.</a:t>
              </a:r>
              <a:endParaRPr lang="zh-CN" altLang="en-US" sz="1600" dirty="0">
                <a:latin typeface="微软雅黑" pitchFamily="34" charset="-122"/>
                <a:ea typeface="微软雅黑" pitchFamily="34" charset="-122"/>
              </a:endParaRPr>
            </a:p>
          </p:txBody>
        </p:sp>
        <p:sp>
          <p:nvSpPr>
            <p:cNvPr id="9" name="矩形 8"/>
            <p:cNvSpPr/>
            <p:nvPr/>
          </p:nvSpPr>
          <p:spPr>
            <a:xfrm>
              <a:off x="3721431" y="5517232"/>
              <a:ext cx="6479025" cy="648072"/>
            </a:xfrm>
            <a:prstGeom prst="rect">
              <a:avLst/>
            </a:prstGeom>
            <a:solidFill>
              <a:schemeClr val="accent2">
                <a:lumMod val="75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ffectLst>
                    <a:outerShdw blurRad="38100" dist="38100" dir="2700000" algn="tl">
                      <a:srgbClr val="000000">
                        <a:alpha val="43137"/>
                      </a:srgbClr>
                    </a:outerShdw>
                  </a:effectLst>
                  <a:latin typeface="微软雅黑" pitchFamily="34" charset="-122"/>
                  <a:ea typeface="微软雅黑" pitchFamily="34" charset="-122"/>
                </a:rPr>
                <a:t>Master Data Management</a:t>
              </a:r>
              <a:endParaRPr lang="zh-CN" altLang="en-US" sz="2000" dirty="0">
                <a:effectLst>
                  <a:outerShdw blurRad="38100" dist="38100" dir="2700000" algn="tl">
                    <a:srgbClr val="000000">
                      <a:alpha val="43137"/>
                    </a:srgbClr>
                  </a:outerShdw>
                </a:effectLst>
              </a:endParaRPr>
            </a:p>
          </p:txBody>
        </p:sp>
      </p:grpSp>
      <p:pic>
        <p:nvPicPr>
          <p:cNvPr id="14" name="图片 13"/>
          <p:cNvPicPr>
            <a:picLocks noChangeAspect="1"/>
          </p:cNvPicPr>
          <p:nvPr/>
        </p:nvPicPr>
        <p:blipFill>
          <a:blip r:embed="rId8"/>
          <a:stretch>
            <a:fillRect/>
          </a:stretch>
        </p:blipFill>
        <p:spPr>
          <a:xfrm>
            <a:off x="430505" y="2766358"/>
            <a:ext cx="2186991" cy="2254630"/>
          </a:xfrm>
          <a:prstGeom prst="rect">
            <a:avLst/>
          </a:prstGeom>
        </p:spPr>
      </p:pic>
    </p:spTree>
    <p:extLst>
      <p:ext uri="{BB962C8B-B14F-4D97-AF65-F5344CB8AC3E}">
        <p14:creationId xmlns:p14="http://schemas.microsoft.com/office/powerpoint/2010/main" val="3739523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13349" y="487123"/>
            <a:ext cx="6092167" cy="503477"/>
          </a:xfrm>
        </p:spPr>
        <p:txBody>
          <a:bodyPr/>
          <a:lstStyle/>
          <a:p>
            <a:r>
              <a:rPr lang="zh-CN" altLang="en-US" sz="2400" b="1" dirty="0"/>
              <a:t>主数据管理小组</a:t>
            </a:r>
          </a:p>
        </p:txBody>
      </p:sp>
      <p:sp>
        <p:nvSpPr>
          <p:cNvPr id="2" name="矩形 1">
            <a:extLst>
              <a:ext uri="{FF2B5EF4-FFF2-40B4-BE49-F238E27FC236}">
                <a16:creationId xmlns:a16="http://schemas.microsoft.com/office/drawing/2014/main" xmlns="" id="{AD05E681-6476-488A-83F6-2CC0AA6399C3}"/>
              </a:ext>
            </a:extLst>
          </p:cNvPr>
          <p:cNvSpPr/>
          <p:nvPr/>
        </p:nvSpPr>
        <p:spPr>
          <a:xfrm>
            <a:off x="931229" y="1166842"/>
            <a:ext cx="9390832" cy="5837111"/>
          </a:xfrm>
          <a:prstGeom prst="rect">
            <a:avLst/>
          </a:prstGeom>
        </p:spPr>
        <p:txBody>
          <a:bodyPr wrap="square">
            <a:spAutoFit/>
          </a:bodyPr>
          <a:lstStyle/>
          <a:p>
            <a:pPr marL="342900" indent="-342900">
              <a:lnSpc>
                <a:spcPts val="2500"/>
              </a:lnSpc>
              <a:buFont typeface="Wingdings" panose="05000000000000000000" pitchFamily="2" charset="2"/>
              <a:buChar char="l"/>
            </a:pPr>
            <a:r>
              <a:rPr lang="en-US" altLang="zh-CN" sz="1600" b="1" dirty="0"/>
              <a:t>IT</a:t>
            </a:r>
            <a:r>
              <a:rPr lang="zh-CN" altLang="en-US" sz="1600" b="1" dirty="0"/>
              <a:t>部门成立专门数据管理小组</a:t>
            </a:r>
            <a:endParaRPr lang="en-US" altLang="zh-CN" sz="1600" b="1" dirty="0"/>
          </a:p>
          <a:p>
            <a:pPr marL="800100" lvl="1" indent="-342900">
              <a:lnSpc>
                <a:spcPts val="2500"/>
              </a:lnSpc>
              <a:buFont typeface="+mj-lt"/>
              <a:buAutoNum type="arabicPeriod"/>
            </a:pPr>
            <a:r>
              <a:rPr lang="zh-CN" altLang="en-US" sz="1600" b="1" dirty="0"/>
              <a:t>制定主数据各种规范和标准</a:t>
            </a:r>
            <a:endParaRPr lang="en-US" altLang="zh-CN" sz="1600" b="1" dirty="0"/>
          </a:p>
          <a:p>
            <a:pPr marL="1257300" lvl="2" indent="-342900">
              <a:lnSpc>
                <a:spcPts val="2500"/>
              </a:lnSpc>
              <a:buFont typeface="+mj-ea"/>
              <a:buAutoNum type="circleNumDbPlain"/>
            </a:pPr>
            <a:r>
              <a:rPr lang="zh-CN" altLang="en-US" sz="1600" b="1" dirty="0"/>
              <a:t>数据库设计规范</a:t>
            </a:r>
            <a:endParaRPr lang="en-US" altLang="zh-CN" sz="1600" b="1" dirty="0"/>
          </a:p>
          <a:p>
            <a:pPr marL="1257300" lvl="2" indent="-342900">
              <a:lnSpc>
                <a:spcPts val="2500"/>
              </a:lnSpc>
              <a:buFont typeface="+mj-ea"/>
              <a:buAutoNum type="circleNumDbPlain"/>
            </a:pPr>
            <a:r>
              <a:rPr lang="zh-CN" altLang="en-US" sz="1600" b="1" dirty="0"/>
              <a:t>编码规范</a:t>
            </a:r>
            <a:endParaRPr lang="en-US" altLang="zh-CN" sz="1600" b="1" dirty="0"/>
          </a:p>
          <a:p>
            <a:pPr marL="1257300" lvl="2" indent="-342900">
              <a:lnSpc>
                <a:spcPts val="2500"/>
              </a:lnSpc>
              <a:buFont typeface="+mj-ea"/>
              <a:buAutoNum type="circleNumDbPlain"/>
            </a:pPr>
            <a:r>
              <a:rPr lang="en-US" altLang="zh-CN" sz="1600" b="1" dirty="0"/>
              <a:t>…</a:t>
            </a:r>
          </a:p>
          <a:p>
            <a:pPr marL="800100" lvl="1" indent="-342900">
              <a:lnSpc>
                <a:spcPts val="2500"/>
              </a:lnSpc>
              <a:buFont typeface="+mj-ea"/>
              <a:buAutoNum type="arabicPeriod"/>
            </a:pPr>
            <a:r>
              <a:rPr lang="zh-CN" altLang="en-US" sz="1600" b="1" dirty="0"/>
              <a:t>设计</a:t>
            </a:r>
            <a:r>
              <a:rPr lang="en-US" altLang="zh-CN" sz="1600" b="1" dirty="0"/>
              <a:t>Review</a:t>
            </a:r>
          </a:p>
          <a:p>
            <a:pPr marL="1257300" lvl="2" indent="-342900">
              <a:lnSpc>
                <a:spcPts val="2500"/>
              </a:lnSpc>
              <a:buFont typeface="+mj-ea"/>
              <a:buAutoNum type="circleNumDbPlain"/>
            </a:pPr>
            <a:r>
              <a:rPr lang="zh-CN" altLang="en-US" sz="1600" b="1" dirty="0"/>
              <a:t>流程合理性</a:t>
            </a:r>
            <a:endParaRPr lang="en-US" altLang="zh-CN" sz="1600" b="1" dirty="0"/>
          </a:p>
          <a:p>
            <a:pPr marL="1257300" lvl="2" indent="-342900">
              <a:lnSpc>
                <a:spcPts val="2500"/>
              </a:lnSpc>
              <a:buFont typeface="+mj-ea"/>
              <a:buAutoNum type="circleNumDbPlain"/>
            </a:pPr>
            <a:r>
              <a:rPr lang="zh-CN" altLang="en-US" sz="1600" b="1" dirty="0"/>
              <a:t>控制合理性</a:t>
            </a:r>
            <a:endParaRPr lang="en-US" altLang="zh-CN" sz="1600" b="1" dirty="0"/>
          </a:p>
          <a:p>
            <a:pPr marL="1257300" lvl="2" indent="-342900">
              <a:lnSpc>
                <a:spcPts val="2500"/>
              </a:lnSpc>
              <a:buFont typeface="+mj-ea"/>
              <a:buAutoNum type="circleNumDbPlain"/>
            </a:pPr>
            <a:r>
              <a:rPr lang="zh-CN" altLang="en-US" sz="1600" b="1" dirty="0"/>
              <a:t>管理合理性</a:t>
            </a:r>
            <a:endParaRPr lang="en-US" altLang="zh-CN" sz="1600" b="1" dirty="0"/>
          </a:p>
          <a:p>
            <a:pPr marL="1257300" lvl="2" indent="-342900">
              <a:lnSpc>
                <a:spcPts val="2500"/>
              </a:lnSpc>
              <a:buFont typeface="+mj-ea"/>
              <a:buAutoNum type="circleNumDbPlain"/>
            </a:pPr>
            <a:r>
              <a:rPr lang="zh-CN" altLang="en-US" sz="1600" b="1" dirty="0"/>
              <a:t>建设合理性</a:t>
            </a:r>
            <a:endParaRPr lang="en-US" altLang="zh-CN" sz="1600" b="1" dirty="0"/>
          </a:p>
          <a:p>
            <a:pPr marL="800100" lvl="1" indent="-342900">
              <a:lnSpc>
                <a:spcPts val="2500"/>
              </a:lnSpc>
              <a:buFont typeface="+mj-ea"/>
              <a:buAutoNum type="arabicPeriod"/>
            </a:pPr>
            <a:r>
              <a:rPr lang="zh-CN" altLang="en-US" sz="1600" b="1" dirty="0"/>
              <a:t>实施</a:t>
            </a:r>
            <a:r>
              <a:rPr lang="en-US" altLang="zh-CN" sz="1600" b="1" dirty="0"/>
              <a:t>Review</a:t>
            </a:r>
          </a:p>
          <a:p>
            <a:pPr marL="1257300" lvl="2" indent="-342900">
              <a:lnSpc>
                <a:spcPts val="2500"/>
              </a:lnSpc>
              <a:buFont typeface="+mj-ea"/>
              <a:buAutoNum type="circleNumDbPlain"/>
            </a:pPr>
            <a:r>
              <a:rPr lang="zh-CN" altLang="en-US" sz="1600" b="1" dirty="0"/>
              <a:t>系统上线初始化数据整理和</a:t>
            </a:r>
            <a:r>
              <a:rPr lang="en-US" altLang="zh-CN" sz="1600" b="1" dirty="0"/>
              <a:t>review</a:t>
            </a:r>
            <a:r>
              <a:rPr lang="zh-CN" altLang="en-US" sz="1600" b="1" dirty="0"/>
              <a:t>，包括组织、角色、功能清单、功能权限、数据字典和基础数据</a:t>
            </a:r>
            <a:endParaRPr lang="en-US" altLang="zh-CN" sz="1600" b="1" dirty="0"/>
          </a:p>
          <a:p>
            <a:pPr marL="1257300" lvl="2" indent="-342900">
              <a:lnSpc>
                <a:spcPts val="2500"/>
              </a:lnSpc>
              <a:buFont typeface="+mj-ea"/>
              <a:buAutoNum type="circleNumDbPlain"/>
            </a:pPr>
            <a:r>
              <a:rPr lang="en-US" altLang="zh-CN" sz="1600" b="1" dirty="0"/>
              <a:t>Review</a:t>
            </a:r>
            <a:r>
              <a:rPr lang="zh-CN" altLang="en-US" sz="1600" b="1" dirty="0"/>
              <a:t>现有数据域和子域，建设完整的数据库表结构和信息字段完整度</a:t>
            </a:r>
            <a:endParaRPr lang="en-US" altLang="zh-CN" sz="1600" b="1" dirty="0"/>
          </a:p>
          <a:p>
            <a:pPr marL="1257300" lvl="2" indent="-342900">
              <a:lnSpc>
                <a:spcPts val="2500"/>
              </a:lnSpc>
              <a:buFont typeface="+mj-ea"/>
              <a:buAutoNum type="circleNumDbPlain"/>
            </a:pPr>
            <a:r>
              <a:rPr lang="zh-CN" altLang="en-US" sz="1600" b="1" dirty="0"/>
              <a:t>数据信息管理和运维管理规范</a:t>
            </a:r>
            <a:endParaRPr lang="en-US" altLang="zh-CN" sz="1600" b="1" dirty="0"/>
          </a:p>
          <a:p>
            <a:pPr marL="1257300" lvl="2" indent="-342900">
              <a:lnSpc>
                <a:spcPts val="2500"/>
              </a:lnSpc>
              <a:buFont typeface="+mj-ea"/>
              <a:buAutoNum type="circleNumDbPlain"/>
            </a:pPr>
            <a:endParaRPr lang="en-US" altLang="zh-CN" sz="1600" b="1" dirty="0"/>
          </a:p>
          <a:p>
            <a:pPr marL="800100" lvl="1" indent="-342900">
              <a:lnSpc>
                <a:spcPts val="2500"/>
              </a:lnSpc>
              <a:buFont typeface="+mj-lt"/>
              <a:buAutoNum type="arabicPeriod"/>
            </a:pPr>
            <a:endParaRPr lang="en-US" altLang="zh-CN" sz="1600" b="1" dirty="0"/>
          </a:p>
          <a:p>
            <a:pPr marL="342900" indent="-342900">
              <a:lnSpc>
                <a:spcPts val="2500"/>
              </a:lnSpc>
              <a:buFont typeface="+mj-lt"/>
              <a:buAutoNum type="arabicPeriod"/>
            </a:pPr>
            <a:endParaRPr lang="en-US" altLang="zh-CN" sz="1600" dirty="0"/>
          </a:p>
        </p:txBody>
      </p:sp>
    </p:spTree>
    <p:extLst>
      <p:ext uri="{BB962C8B-B14F-4D97-AF65-F5344CB8AC3E}">
        <p14:creationId xmlns:p14="http://schemas.microsoft.com/office/powerpoint/2010/main" val="2428705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13349" y="487123"/>
            <a:ext cx="6092167" cy="503477"/>
          </a:xfrm>
        </p:spPr>
        <p:txBody>
          <a:bodyPr/>
          <a:lstStyle/>
          <a:p>
            <a:r>
              <a:rPr lang="zh-CN" altLang="en-US" sz="2400" b="1" dirty="0"/>
              <a:t>目录</a:t>
            </a:r>
          </a:p>
        </p:txBody>
      </p:sp>
      <p:sp>
        <p:nvSpPr>
          <p:cNvPr id="13" name="Rectangle 20"/>
          <p:cNvSpPr>
            <a:spLocks noChangeArrowheads="1"/>
          </p:cNvSpPr>
          <p:nvPr/>
        </p:nvSpPr>
        <p:spPr bwMode="auto">
          <a:xfrm>
            <a:off x="3556620" y="3104732"/>
            <a:ext cx="5184000" cy="540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主数据建设成功果展示</a:t>
            </a:r>
          </a:p>
        </p:txBody>
      </p:sp>
      <p:sp>
        <p:nvSpPr>
          <p:cNvPr id="14" name="Oval 28"/>
          <p:cNvSpPr>
            <a:spLocks noChangeArrowheads="1"/>
          </p:cNvSpPr>
          <p:nvPr/>
        </p:nvSpPr>
        <p:spPr bwMode="gray">
          <a:xfrm>
            <a:off x="3095459" y="3248732"/>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
        <p:nvSpPr>
          <p:cNvPr id="5" name="Rectangle 20"/>
          <p:cNvSpPr>
            <a:spLocks noChangeArrowheads="1"/>
          </p:cNvSpPr>
          <p:nvPr/>
        </p:nvSpPr>
        <p:spPr bwMode="auto">
          <a:xfrm>
            <a:off x="3556620" y="3797132"/>
            <a:ext cx="5184000" cy="540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主数据数据模型展示</a:t>
            </a:r>
          </a:p>
        </p:txBody>
      </p:sp>
      <p:sp>
        <p:nvSpPr>
          <p:cNvPr id="6" name="Oval 28"/>
          <p:cNvSpPr>
            <a:spLocks noChangeArrowheads="1"/>
          </p:cNvSpPr>
          <p:nvPr/>
        </p:nvSpPr>
        <p:spPr bwMode="gray">
          <a:xfrm>
            <a:off x="3095459" y="3941132"/>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
        <p:nvSpPr>
          <p:cNvPr id="7" name="Rectangle 20"/>
          <p:cNvSpPr>
            <a:spLocks noChangeArrowheads="1"/>
          </p:cNvSpPr>
          <p:nvPr/>
        </p:nvSpPr>
        <p:spPr bwMode="auto">
          <a:xfrm>
            <a:off x="3556620" y="4519345"/>
            <a:ext cx="5184000" cy="540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讨论</a:t>
            </a:r>
          </a:p>
        </p:txBody>
      </p:sp>
      <p:sp>
        <p:nvSpPr>
          <p:cNvPr id="8" name="Oval 28"/>
          <p:cNvSpPr>
            <a:spLocks noChangeArrowheads="1"/>
          </p:cNvSpPr>
          <p:nvPr/>
        </p:nvSpPr>
        <p:spPr bwMode="gray">
          <a:xfrm>
            <a:off x="3095459" y="4663345"/>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
        <p:nvSpPr>
          <p:cNvPr id="9" name="Rectangle 20"/>
          <p:cNvSpPr>
            <a:spLocks noChangeArrowheads="1"/>
          </p:cNvSpPr>
          <p:nvPr/>
        </p:nvSpPr>
        <p:spPr bwMode="auto">
          <a:xfrm>
            <a:off x="3499859" y="1643298"/>
            <a:ext cx="5184000" cy="540000"/>
          </a:xfrm>
          <a:prstGeom prst="rect">
            <a:avLst/>
          </a:prstGeom>
          <a:solidFill>
            <a:schemeClr val="accent1"/>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主数据管控流程</a:t>
            </a:r>
          </a:p>
        </p:txBody>
      </p:sp>
      <p:sp>
        <p:nvSpPr>
          <p:cNvPr id="10" name="Oval 28"/>
          <p:cNvSpPr>
            <a:spLocks noChangeArrowheads="1"/>
          </p:cNvSpPr>
          <p:nvPr/>
        </p:nvSpPr>
        <p:spPr bwMode="gray">
          <a:xfrm>
            <a:off x="3038698" y="1787298"/>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
        <p:nvSpPr>
          <p:cNvPr id="11" name="Rectangle 20"/>
          <p:cNvSpPr>
            <a:spLocks noChangeArrowheads="1"/>
          </p:cNvSpPr>
          <p:nvPr/>
        </p:nvSpPr>
        <p:spPr bwMode="auto">
          <a:xfrm>
            <a:off x="3512738" y="2407320"/>
            <a:ext cx="5184000" cy="540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主数据架构和生命周期</a:t>
            </a:r>
          </a:p>
        </p:txBody>
      </p:sp>
      <p:sp>
        <p:nvSpPr>
          <p:cNvPr id="12" name="Oval 28"/>
          <p:cNvSpPr>
            <a:spLocks noChangeArrowheads="1"/>
          </p:cNvSpPr>
          <p:nvPr/>
        </p:nvSpPr>
        <p:spPr bwMode="gray">
          <a:xfrm>
            <a:off x="3038698" y="2551320"/>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
        <p:nvSpPr>
          <p:cNvPr id="15" name="Rectangle 20">
            <a:extLst>
              <a:ext uri="{FF2B5EF4-FFF2-40B4-BE49-F238E27FC236}">
                <a16:creationId xmlns:a16="http://schemas.microsoft.com/office/drawing/2014/main" xmlns="" id="{65071205-296E-4591-9E7D-CB6AD9D81D46}"/>
              </a:ext>
            </a:extLst>
          </p:cNvPr>
          <p:cNvSpPr>
            <a:spLocks noChangeArrowheads="1"/>
          </p:cNvSpPr>
          <p:nvPr/>
        </p:nvSpPr>
        <p:spPr bwMode="auto">
          <a:xfrm>
            <a:off x="3499859" y="960960"/>
            <a:ext cx="5184000" cy="540000"/>
          </a:xfrm>
          <a:prstGeom prst="rect">
            <a:avLst/>
          </a:prstGeom>
          <a:solidFill>
            <a:schemeClr val="accent2"/>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主数据管理概览</a:t>
            </a:r>
          </a:p>
        </p:txBody>
      </p:sp>
      <p:sp>
        <p:nvSpPr>
          <p:cNvPr id="16" name="Oval 28">
            <a:extLst>
              <a:ext uri="{FF2B5EF4-FFF2-40B4-BE49-F238E27FC236}">
                <a16:creationId xmlns:a16="http://schemas.microsoft.com/office/drawing/2014/main" xmlns="" id="{A80610F4-0BBC-46B3-9FD2-93565E8F6811}"/>
              </a:ext>
            </a:extLst>
          </p:cNvPr>
          <p:cNvSpPr>
            <a:spLocks noChangeArrowheads="1"/>
          </p:cNvSpPr>
          <p:nvPr/>
        </p:nvSpPr>
        <p:spPr bwMode="gray">
          <a:xfrm>
            <a:off x="3038698" y="1104960"/>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Tree>
    <p:extLst>
      <p:ext uri="{BB962C8B-B14F-4D97-AF65-F5344CB8AC3E}">
        <p14:creationId xmlns:p14="http://schemas.microsoft.com/office/powerpoint/2010/main" val="799242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6569242" y="2875547"/>
            <a:ext cx="5109411" cy="3344779"/>
          </a:xfrm>
          <a:prstGeom prst="rect">
            <a:avLst/>
          </a:prstGeom>
        </p:spPr>
      </p:pic>
      <p:sp>
        <p:nvSpPr>
          <p:cNvPr id="5" name="文本占位符 4"/>
          <p:cNvSpPr>
            <a:spLocks noGrp="1"/>
          </p:cNvSpPr>
          <p:nvPr>
            <p:ph type="body" sz="quarter" idx="11"/>
          </p:nvPr>
        </p:nvSpPr>
        <p:spPr>
          <a:xfrm>
            <a:off x="513349" y="487123"/>
            <a:ext cx="5699192" cy="503477"/>
          </a:xfrm>
        </p:spPr>
        <p:txBody>
          <a:bodyPr>
            <a:normAutofit fontScale="92500" lnSpcReduction="10000"/>
          </a:bodyPr>
          <a:lstStyle/>
          <a:p>
            <a:r>
              <a:rPr lang="zh-CN" altLang="en-US" dirty="0"/>
              <a:t>主数据管理小组任务</a:t>
            </a:r>
          </a:p>
        </p:txBody>
      </p:sp>
      <p:sp>
        <p:nvSpPr>
          <p:cNvPr id="6" name="文本占位符 5"/>
          <p:cNvSpPr>
            <a:spLocks noGrp="1"/>
          </p:cNvSpPr>
          <p:nvPr>
            <p:ph type="body" sz="quarter" idx="4294967295"/>
          </p:nvPr>
        </p:nvSpPr>
        <p:spPr>
          <a:xfrm>
            <a:off x="11001829" y="6538556"/>
            <a:ext cx="676824" cy="257838"/>
          </a:xfrm>
        </p:spPr>
        <p:txBody>
          <a:bodyPr>
            <a:normAutofit fontScale="55000" lnSpcReduction="20000"/>
          </a:bodyPr>
          <a:lstStyle/>
          <a:p>
            <a:endParaRPr lang="zh-CN" altLang="en-US"/>
          </a:p>
        </p:txBody>
      </p:sp>
      <p:sp>
        <p:nvSpPr>
          <p:cNvPr id="7" name="文字方塊 4"/>
          <p:cNvSpPr txBox="1">
            <a:spLocks noChangeArrowheads="1"/>
          </p:cNvSpPr>
          <p:nvPr/>
        </p:nvSpPr>
        <p:spPr bwMode="auto">
          <a:xfrm>
            <a:off x="7267074" y="1308893"/>
            <a:ext cx="3794126" cy="146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742929" eaLnBrk="1" hangingPunct="1">
              <a:buFont typeface="Wingdings" panose="05000000000000000000" pitchFamily="2" charset="2"/>
              <a:buChar char="v"/>
              <a:defRPr/>
            </a:pPr>
            <a:r>
              <a:rPr lang="zh-CN" altLang="en-US" b="1" dirty="0">
                <a:solidFill>
                  <a:srgbClr val="505050"/>
                </a:solidFill>
                <a:latin typeface="微软雅黑" panose="020B0503020204020204" pitchFamily="34" charset="-122"/>
                <a:ea typeface="微软雅黑" panose="020B0503020204020204" pitchFamily="34" charset="-122"/>
                <a:cs typeface="Arial Unicode MS" panose="020B0604020202020204" pitchFamily="34" charset="-122"/>
              </a:rPr>
              <a:t>数据管控方法</a:t>
            </a:r>
            <a:endParaRPr lang="en-US" altLang="zh-CN" sz="2000" b="1" dirty="0">
              <a:solidFill>
                <a:srgbClr val="505050"/>
              </a:solidFill>
              <a:latin typeface="微软雅黑" panose="020B0503020204020204" pitchFamily="34" charset="-122"/>
              <a:ea typeface="微软雅黑" panose="020B0503020204020204" pitchFamily="34" charset="-122"/>
              <a:cs typeface="Arial Unicode MS" panose="020B0604020202020204" pitchFamily="34" charset="-122"/>
            </a:endParaRPr>
          </a:p>
          <a:p>
            <a:pPr marL="1028700" lvl="1" defTabSz="742929" eaLnBrk="1" hangingPunct="1">
              <a:spcBef>
                <a:spcPts val="600"/>
              </a:spcBef>
              <a:buFont typeface="Wingdings" panose="05000000000000000000" pitchFamily="2" charset="2"/>
              <a:buChar char="Ø"/>
              <a:defRPr/>
            </a:pPr>
            <a:r>
              <a:rPr lang="zh-CN" altLang="en-US" sz="1600" dirty="0">
                <a:solidFill>
                  <a:srgbClr val="505050"/>
                </a:solidFill>
                <a:latin typeface="微软雅黑" panose="020B0503020204020204" pitchFamily="34" charset="-122"/>
                <a:ea typeface="微软雅黑" panose="020B0503020204020204" pitchFamily="34" charset="-122"/>
                <a:cs typeface="Arial Unicode MS" panose="020B0604020202020204" pitchFamily="34" charset="-122"/>
              </a:rPr>
              <a:t>基于业务过程的分析</a:t>
            </a:r>
            <a:endParaRPr lang="en-US" altLang="zh-CN" sz="1600" dirty="0">
              <a:solidFill>
                <a:srgbClr val="505050"/>
              </a:solidFill>
              <a:latin typeface="微软雅黑" panose="020B0503020204020204" pitchFamily="34" charset="-122"/>
              <a:ea typeface="微软雅黑" panose="020B0503020204020204" pitchFamily="34" charset="-122"/>
              <a:cs typeface="Arial Unicode MS" panose="020B0604020202020204" pitchFamily="34" charset="-122"/>
            </a:endParaRPr>
          </a:p>
          <a:p>
            <a:pPr marL="1028700" lvl="1" defTabSz="742929" eaLnBrk="1" hangingPunct="1">
              <a:buFont typeface="Wingdings" panose="05000000000000000000" pitchFamily="2" charset="2"/>
              <a:buChar char="Ø"/>
              <a:defRPr/>
            </a:pPr>
            <a:r>
              <a:rPr lang="zh-CN" altLang="en-US" sz="1600" dirty="0">
                <a:solidFill>
                  <a:srgbClr val="505050"/>
                </a:solidFill>
                <a:latin typeface="微软雅黑" panose="020B0503020204020204" pitchFamily="34" charset="-122"/>
                <a:ea typeface="微软雅黑" panose="020B0503020204020204" pitchFamily="34" charset="-122"/>
                <a:cs typeface="Arial Unicode MS" panose="020B0604020202020204" pitchFamily="34" charset="-122"/>
              </a:rPr>
              <a:t>基于使用者的分析</a:t>
            </a:r>
            <a:endParaRPr lang="en-US" altLang="zh-CN" sz="1600" dirty="0">
              <a:solidFill>
                <a:srgbClr val="505050"/>
              </a:solidFill>
              <a:latin typeface="微软雅黑" panose="020B0503020204020204" pitchFamily="34" charset="-122"/>
              <a:ea typeface="微软雅黑" panose="020B0503020204020204" pitchFamily="34" charset="-122"/>
              <a:cs typeface="Arial Unicode MS" panose="020B0604020202020204" pitchFamily="34" charset="-122"/>
            </a:endParaRPr>
          </a:p>
          <a:p>
            <a:pPr marL="1028700" lvl="1" defTabSz="742929" eaLnBrk="1" hangingPunct="1">
              <a:buFont typeface="Wingdings" panose="05000000000000000000" pitchFamily="2" charset="2"/>
              <a:buChar char="Ø"/>
              <a:defRPr/>
            </a:pPr>
            <a:r>
              <a:rPr lang="zh-CN" altLang="en-US" sz="1600" dirty="0">
                <a:solidFill>
                  <a:srgbClr val="505050"/>
                </a:solidFill>
                <a:latin typeface="微软雅黑" panose="020B0503020204020204" pitchFamily="34" charset="-122"/>
                <a:ea typeface="微软雅黑" panose="020B0503020204020204" pitchFamily="34" charset="-122"/>
                <a:cs typeface="Arial Unicode MS" panose="020B0604020202020204" pitchFamily="34" charset="-122"/>
              </a:rPr>
              <a:t>基于外部系统集成的分析</a:t>
            </a:r>
            <a:endParaRPr lang="en-US" altLang="zh-CN" sz="1600" dirty="0">
              <a:solidFill>
                <a:srgbClr val="505050"/>
              </a:solidFill>
              <a:latin typeface="微软雅黑" panose="020B0503020204020204" pitchFamily="34" charset="-122"/>
              <a:ea typeface="微软雅黑" panose="020B0503020204020204" pitchFamily="34" charset="-122"/>
              <a:cs typeface="Arial Unicode MS" panose="020B0604020202020204" pitchFamily="34" charset="-122"/>
            </a:endParaRPr>
          </a:p>
          <a:p>
            <a:pPr marL="1028700" lvl="1" defTabSz="742929" eaLnBrk="1" hangingPunct="1">
              <a:buFont typeface="Wingdings" panose="05000000000000000000" pitchFamily="2" charset="2"/>
              <a:buChar char="Ø"/>
              <a:defRPr/>
            </a:pPr>
            <a:r>
              <a:rPr lang="zh-CN" altLang="en-US" sz="1600" dirty="0">
                <a:solidFill>
                  <a:srgbClr val="505050"/>
                </a:solidFill>
                <a:latin typeface="微软雅黑" panose="020B0503020204020204" pitchFamily="34" charset="-122"/>
                <a:ea typeface="微软雅黑" panose="020B0503020204020204" pitchFamily="34" charset="-122"/>
                <a:cs typeface="Arial Unicode MS" panose="020B0604020202020204" pitchFamily="34" charset="-122"/>
              </a:rPr>
              <a:t>基于管理者展现的分析</a:t>
            </a:r>
            <a:endParaRPr lang="en-US" altLang="zh-CN" sz="1600" dirty="0">
              <a:solidFill>
                <a:srgbClr val="50505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文字方塊 4"/>
          <p:cNvSpPr txBox="1">
            <a:spLocks noChangeArrowheads="1"/>
          </p:cNvSpPr>
          <p:nvPr/>
        </p:nvSpPr>
        <p:spPr bwMode="auto">
          <a:xfrm>
            <a:off x="513349" y="1308893"/>
            <a:ext cx="6753725" cy="337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defTabSz="742929" eaLnBrk="1" hangingPunct="1">
              <a:spcBef>
                <a:spcPts val="600"/>
              </a:spcBef>
              <a:buFont typeface="Wingdings" panose="05000000000000000000" pitchFamily="2" charset="2"/>
              <a:buChar char="v"/>
              <a:defRPr/>
            </a:pPr>
            <a:r>
              <a:rPr lang="zh-CN" altLang="en-US" b="1" dirty="0">
                <a:solidFill>
                  <a:srgbClr val="505050"/>
                </a:solidFill>
                <a:latin typeface="微软雅黑" panose="020B0503020204020204" pitchFamily="34" charset="-122"/>
                <a:ea typeface="微软雅黑" panose="020B0503020204020204" pitchFamily="34" charset="-122"/>
                <a:cs typeface="Arial Unicode MS" panose="020B0604020202020204" pitchFamily="34" charset="-122"/>
              </a:rPr>
              <a:t>数据小组核心任务</a:t>
            </a:r>
            <a:endParaRPr lang="en-US" altLang="zh-CN" sz="1600" dirty="0">
              <a:solidFill>
                <a:srgbClr val="505050"/>
              </a:solidFill>
              <a:latin typeface="微软雅黑" panose="020B0503020204020204" pitchFamily="34" charset="-122"/>
              <a:ea typeface="微软雅黑" panose="020B0503020204020204" pitchFamily="34" charset="-122"/>
              <a:cs typeface="Arial Unicode MS" panose="020B0604020202020204" pitchFamily="34" charset="-122"/>
            </a:endParaRPr>
          </a:p>
          <a:p>
            <a:pPr marL="1085850" lvl="1" indent="-342900" defTabSz="742929" eaLnBrk="1" hangingPunct="1">
              <a:spcBef>
                <a:spcPts val="600"/>
              </a:spcBef>
              <a:buFont typeface="+mj-lt"/>
              <a:buAutoNum type="arabicPeriod"/>
              <a:defRPr/>
            </a:pPr>
            <a:r>
              <a:rPr lang="zh-CN" altLang="en-US" sz="1600" b="1" dirty="0">
                <a:solidFill>
                  <a:srgbClr val="505050"/>
                </a:solidFill>
                <a:latin typeface="微软雅黑" panose="020B0503020204020204" pitchFamily="34" charset="-122"/>
                <a:ea typeface="微软雅黑" panose="020B0503020204020204" pitchFamily="34" charset="-122"/>
                <a:cs typeface="Arial Unicode MS" panose="020B0604020202020204" pitchFamily="34" charset="-122"/>
              </a:rPr>
              <a:t>探讨数据与业务间的关联性</a:t>
            </a:r>
            <a:endParaRPr lang="en-US" altLang="zh-CN" sz="1600" b="1" dirty="0">
              <a:solidFill>
                <a:srgbClr val="505050"/>
              </a:solidFill>
              <a:latin typeface="微软雅黑" panose="020B0503020204020204" pitchFamily="34" charset="-122"/>
              <a:ea typeface="微软雅黑" panose="020B0503020204020204" pitchFamily="34" charset="-122"/>
              <a:cs typeface="Arial Unicode MS" panose="020B0604020202020204" pitchFamily="34" charset="-122"/>
            </a:endParaRPr>
          </a:p>
          <a:p>
            <a:pPr marL="1085850" lvl="1" indent="-342900" defTabSz="742929" eaLnBrk="1" hangingPunct="1">
              <a:spcBef>
                <a:spcPts val="600"/>
              </a:spcBef>
              <a:buFont typeface="+mj-lt"/>
              <a:buAutoNum type="arabicPeriod"/>
              <a:defRPr/>
            </a:pPr>
            <a:r>
              <a:rPr lang="zh-CN" altLang="en-US" sz="1600" b="1" dirty="0">
                <a:solidFill>
                  <a:srgbClr val="505050"/>
                </a:solidFill>
                <a:latin typeface="微软雅黑" panose="020B0503020204020204" pitchFamily="34" charset="-122"/>
                <a:ea typeface="微软雅黑" panose="020B0503020204020204" pitchFamily="34" charset="-122"/>
                <a:cs typeface="Arial Unicode MS" panose="020B0604020202020204" pitchFamily="34" charset="-122"/>
              </a:rPr>
              <a:t>诊断和整理现有的表结构、数据域、数据字典</a:t>
            </a:r>
            <a:endParaRPr lang="en-US" altLang="zh-CN" sz="1600" b="1" dirty="0">
              <a:solidFill>
                <a:srgbClr val="505050"/>
              </a:solidFill>
              <a:latin typeface="微软雅黑" panose="020B0503020204020204" pitchFamily="34" charset="-122"/>
              <a:ea typeface="微软雅黑" panose="020B0503020204020204" pitchFamily="34" charset="-122"/>
              <a:cs typeface="Arial Unicode MS" panose="020B0604020202020204" pitchFamily="34" charset="-122"/>
            </a:endParaRPr>
          </a:p>
          <a:p>
            <a:pPr marL="1085850" lvl="1" indent="-342900" defTabSz="742929" eaLnBrk="1" hangingPunct="1">
              <a:spcBef>
                <a:spcPts val="600"/>
              </a:spcBef>
              <a:buFont typeface="+mj-lt"/>
              <a:buAutoNum type="arabicPeriod"/>
              <a:defRPr/>
            </a:pPr>
            <a:r>
              <a:rPr lang="zh-CN" altLang="en-US" sz="1600" b="1" dirty="0">
                <a:solidFill>
                  <a:srgbClr val="505050"/>
                </a:solidFill>
                <a:latin typeface="微软雅黑" panose="020B0503020204020204" pitchFamily="34" charset="-122"/>
                <a:ea typeface="微软雅黑" panose="020B0503020204020204" pitchFamily="34" charset="-122"/>
                <a:cs typeface="Arial Unicode MS" panose="020B0604020202020204" pitchFamily="34" charset="-122"/>
              </a:rPr>
              <a:t>梳理数据来源</a:t>
            </a:r>
            <a:endParaRPr lang="en-US" altLang="zh-CN" sz="1600" b="1" dirty="0">
              <a:solidFill>
                <a:srgbClr val="505050"/>
              </a:solidFill>
              <a:latin typeface="微软雅黑" panose="020B0503020204020204" pitchFamily="34" charset="-122"/>
              <a:ea typeface="微软雅黑" panose="020B0503020204020204" pitchFamily="34" charset="-122"/>
              <a:cs typeface="Arial Unicode MS" panose="020B0604020202020204" pitchFamily="34" charset="-122"/>
            </a:endParaRPr>
          </a:p>
          <a:p>
            <a:pPr marL="1485900" lvl="2" indent="-342900" defTabSz="742929" eaLnBrk="1" hangingPunct="1">
              <a:spcBef>
                <a:spcPts val="600"/>
              </a:spcBef>
              <a:buFont typeface="Wingdings" panose="05000000000000000000" pitchFamily="2" charset="2"/>
              <a:buChar char="Ø"/>
              <a:defRPr/>
            </a:pPr>
            <a:r>
              <a:rPr lang="zh-CN" altLang="en-US" sz="1600" dirty="0">
                <a:solidFill>
                  <a:srgbClr val="505050"/>
                </a:solidFill>
                <a:latin typeface="微软雅黑" panose="020B0503020204020204" pitchFamily="34" charset="-122"/>
                <a:ea typeface="微软雅黑" panose="020B0503020204020204" pitchFamily="34" charset="-122"/>
                <a:cs typeface="Arial Unicode MS" panose="020B0604020202020204" pitchFamily="34" charset="-122"/>
              </a:rPr>
              <a:t>外部数据：工厂数据、车联网数据、网络和社交媒体数据及外围系统接口和外围系统交互关联性。</a:t>
            </a:r>
            <a:endParaRPr lang="en-US" altLang="zh-CN" sz="1600" dirty="0">
              <a:solidFill>
                <a:srgbClr val="505050"/>
              </a:solidFill>
              <a:latin typeface="微软雅黑" panose="020B0503020204020204" pitchFamily="34" charset="-122"/>
              <a:ea typeface="微软雅黑" panose="020B0503020204020204" pitchFamily="34" charset="-122"/>
              <a:cs typeface="Arial Unicode MS" panose="020B0604020202020204" pitchFamily="34" charset="-122"/>
            </a:endParaRPr>
          </a:p>
          <a:p>
            <a:pPr marL="1485900" lvl="2" indent="-342900" defTabSz="742929" eaLnBrk="1" hangingPunct="1">
              <a:spcBef>
                <a:spcPts val="600"/>
              </a:spcBef>
              <a:buFont typeface="Wingdings" panose="05000000000000000000" pitchFamily="2" charset="2"/>
              <a:buChar char="Ø"/>
              <a:defRPr/>
            </a:pPr>
            <a:r>
              <a:rPr lang="zh-CN" altLang="en-US" sz="1600" dirty="0">
                <a:solidFill>
                  <a:srgbClr val="505050"/>
                </a:solidFill>
                <a:latin typeface="微软雅黑" panose="020B0503020204020204" pitchFamily="34" charset="-122"/>
                <a:ea typeface="微软雅黑" panose="020B0503020204020204" pitchFamily="34" charset="-122"/>
                <a:cs typeface="Arial Unicode MS" panose="020B0604020202020204" pitchFamily="34" charset="-122"/>
              </a:rPr>
              <a:t>内部数据：数据来源、数据定义、数据存放、数据取用的逻辑关系，确认主数据对统一管理、同步更新、统一发布功能。</a:t>
            </a:r>
            <a:endParaRPr lang="en-US" altLang="zh-CN" sz="1600" dirty="0">
              <a:solidFill>
                <a:srgbClr val="505050"/>
              </a:solidFill>
              <a:latin typeface="微软雅黑" panose="020B0503020204020204" pitchFamily="34" charset="-122"/>
              <a:ea typeface="微软雅黑" panose="020B0503020204020204" pitchFamily="34" charset="-122"/>
              <a:cs typeface="Arial Unicode MS" panose="020B0604020202020204" pitchFamily="34" charset="-122"/>
            </a:endParaRPr>
          </a:p>
          <a:p>
            <a:pPr marL="1085850" lvl="1" indent="-342900" defTabSz="742929" eaLnBrk="1" hangingPunct="1">
              <a:spcBef>
                <a:spcPts val="600"/>
              </a:spcBef>
              <a:buFont typeface="+mj-lt"/>
              <a:buAutoNum type="arabicPeriod"/>
              <a:defRPr/>
            </a:pPr>
            <a:r>
              <a:rPr lang="zh-CN" altLang="en-US" sz="1600" b="1" dirty="0">
                <a:solidFill>
                  <a:srgbClr val="505050"/>
                </a:solidFill>
                <a:latin typeface="微软雅黑" panose="020B0503020204020204" pitchFamily="34" charset="-122"/>
                <a:ea typeface="微软雅黑" panose="020B0503020204020204" pitchFamily="34" charset="-122"/>
                <a:cs typeface="Arial Unicode MS" panose="020B0604020202020204" pitchFamily="34" charset="-122"/>
              </a:rPr>
              <a:t>汇整和提报现有数据现状和问题</a:t>
            </a:r>
            <a:endParaRPr lang="en-US" altLang="zh-CN" sz="1600" dirty="0">
              <a:solidFill>
                <a:srgbClr val="505050"/>
              </a:solidFill>
              <a:latin typeface="微软雅黑" panose="020B0503020204020204" pitchFamily="34" charset="-122"/>
              <a:ea typeface="微软雅黑" panose="020B0503020204020204" pitchFamily="34" charset="-122"/>
              <a:cs typeface="Arial Unicode MS" panose="020B0604020202020204" pitchFamily="34" charset="-122"/>
            </a:endParaRPr>
          </a:p>
          <a:p>
            <a:pPr marL="1085850" lvl="1" indent="-342900" defTabSz="742929" eaLnBrk="1" hangingPunct="1">
              <a:spcBef>
                <a:spcPts val="600"/>
              </a:spcBef>
              <a:buFont typeface="+mj-lt"/>
              <a:buAutoNum type="arabicPeriod"/>
              <a:defRPr/>
            </a:pPr>
            <a:r>
              <a:rPr lang="zh-CN" altLang="en-US" sz="1600" b="1" dirty="0">
                <a:solidFill>
                  <a:srgbClr val="505050"/>
                </a:solidFill>
                <a:latin typeface="微软雅黑" panose="020B0503020204020204" pitchFamily="34" charset="-122"/>
                <a:ea typeface="微软雅黑" panose="020B0503020204020204" pitchFamily="34" charset="-122"/>
                <a:cs typeface="Arial Unicode MS" panose="020B0604020202020204" pitchFamily="34" charset="-122"/>
              </a:rPr>
              <a:t>总结数据小组发展方向和定位</a:t>
            </a:r>
            <a:endParaRPr lang="en-US" altLang="zh-CN" sz="1600" b="1" dirty="0">
              <a:solidFill>
                <a:srgbClr val="50505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54045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155374" y="177037"/>
            <a:ext cx="7097126" cy="503477"/>
          </a:xfrm>
        </p:spPr>
        <p:txBody>
          <a:bodyPr>
            <a:normAutofit fontScale="92500" lnSpcReduction="10000"/>
          </a:bodyPr>
          <a:lstStyle/>
          <a:p>
            <a:r>
              <a:rPr lang="zh-CN" altLang="en-US" dirty="0"/>
              <a:t>主数据管控流程</a:t>
            </a:r>
            <a:r>
              <a:rPr lang="en-US" altLang="zh-CN" dirty="0"/>
              <a:t>-</a:t>
            </a:r>
            <a:r>
              <a:rPr lang="zh-CN" altLang="en-US" dirty="0"/>
              <a:t>开发期</a:t>
            </a:r>
          </a:p>
        </p:txBody>
      </p:sp>
      <p:sp>
        <p:nvSpPr>
          <p:cNvPr id="5" name="Rectangle 4"/>
          <p:cNvSpPr/>
          <p:nvPr/>
        </p:nvSpPr>
        <p:spPr>
          <a:xfrm>
            <a:off x="705063" y="1054866"/>
            <a:ext cx="10292316" cy="1961719"/>
          </a:xfrm>
          <a:prstGeom prst="rect">
            <a:avLst/>
          </a:prstGeom>
          <a:solidFill>
            <a:srgbClr val="FFFFFF">
              <a:lumMod val="85000"/>
            </a:srgbClr>
          </a:solidFill>
          <a:ln w="25400" cap="flat" cmpd="sng" algn="ctr">
            <a:noFill/>
            <a:prstDash val="solid"/>
          </a:ln>
          <a:effectLst/>
        </p:spPr>
        <p:txBody>
          <a:bodyPr rtlCol="0" anchor="t"/>
          <a:lstStyle>
            <a:defPPr>
              <a:defRPr lang="en-US"/>
            </a:defPPr>
            <a:lvl1pPr marL="0" algn="l" defTabSz="607695" rtl="0" eaLnBrk="1" latinLnBrk="0" hangingPunct="1">
              <a:defRPr sz="2400" kern="1200">
                <a:solidFill>
                  <a:schemeClr val="lt1"/>
                </a:solidFill>
                <a:latin typeface="+mn-lt"/>
                <a:ea typeface="+mn-ea"/>
                <a:cs typeface="+mn-cs"/>
              </a:defRPr>
            </a:lvl1pPr>
            <a:lvl2pPr marL="607695" algn="l" defTabSz="607695" rtl="0" eaLnBrk="1" latinLnBrk="0" hangingPunct="1">
              <a:defRPr sz="2400" kern="1200">
                <a:solidFill>
                  <a:schemeClr val="lt1"/>
                </a:solidFill>
                <a:latin typeface="+mn-lt"/>
                <a:ea typeface="+mn-ea"/>
                <a:cs typeface="+mn-cs"/>
              </a:defRPr>
            </a:lvl2pPr>
            <a:lvl3pPr marL="1215390" algn="l" defTabSz="607695" rtl="0" eaLnBrk="1" latinLnBrk="0" hangingPunct="1">
              <a:defRPr sz="2400" kern="1200">
                <a:solidFill>
                  <a:schemeClr val="lt1"/>
                </a:solidFill>
                <a:latin typeface="+mn-lt"/>
                <a:ea typeface="+mn-ea"/>
                <a:cs typeface="+mn-cs"/>
              </a:defRPr>
            </a:lvl3pPr>
            <a:lvl4pPr marL="1823085" algn="l" defTabSz="607695" rtl="0" eaLnBrk="1" latinLnBrk="0" hangingPunct="1">
              <a:defRPr sz="2400" kern="1200">
                <a:solidFill>
                  <a:schemeClr val="lt1"/>
                </a:solidFill>
                <a:latin typeface="+mn-lt"/>
                <a:ea typeface="+mn-ea"/>
                <a:cs typeface="+mn-cs"/>
              </a:defRPr>
            </a:lvl4pPr>
            <a:lvl5pPr marL="2430780" algn="l" defTabSz="607695" rtl="0" eaLnBrk="1" latinLnBrk="0" hangingPunct="1">
              <a:defRPr sz="2400" kern="1200">
                <a:solidFill>
                  <a:schemeClr val="lt1"/>
                </a:solidFill>
                <a:latin typeface="+mn-lt"/>
                <a:ea typeface="+mn-ea"/>
                <a:cs typeface="+mn-cs"/>
              </a:defRPr>
            </a:lvl5pPr>
            <a:lvl6pPr marL="3038475" algn="l" defTabSz="607695" rtl="0" eaLnBrk="1" latinLnBrk="0" hangingPunct="1">
              <a:defRPr sz="2400" kern="1200">
                <a:solidFill>
                  <a:schemeClr val="lt1"/>
                </a:solidFill>
                <a:latin typeface="+mn-lt"/>
                <a:ea typeface="+mn-ea"/>
                <a:cs typeface="+mn-cs"/>
              </a:defRPr>
            </a:lvl6pPr>
            <a:lvl7pPr marL="3646170" algn="l" defTabSz="607695" rtl="0" eaLnBrk="1" latinLnBrk="0" hangingPunct="1">
              <a:defRPr sz="2400" kern="1200">
                <a:solidFill>
                  <a:schemeClr val="lt1"/>
                </a:solidFill>
                <a:latin typeface="+mn-lt"/>
                <a:ea typeface="+mn-ea"/>
                <a:cs typeface="+mn-cs"/>
              </a:defRPr>
            </a:lvl7pPr>
            <a:lvl8pPr marL="4253865" algn="l" defTabSz="607695" rtl="0" eaLnBrk="1" latinLnBrk="0" hangingPunct="1">
              <a:defRPr sz="2400" kern="1200">
                <a:solidFill>
                  <a:schemeClr val="lt1"/>
                </a:solidFill>
                <a:latin typeface="+mn-lt"/>
                <a:ea typeface="+mn-ea"/>
                <a:cs typeface="+mn-cs"/>
              </a:defRPr>
            </a:lvl8pPr>
            <a:lvl9pPr marL="4861560" algn="l" defTabSz="607695" rtl="0" eaLnBrk="1" latinLnBrk="0" hangingPunct="1">
              <a:defRPr sz="2400" kern="1200">
                <a:solidFill>
                  <a:schemeClr val="lt1"/>
                </a:solidFill>
                <a:latin typeface="+mn-lt"/>
                <a:ea typeface="+mn-ea"/>
                <a:cs typeface="+mn-cs"/>
              </a:defRPr>
            </a:lvl9pPr>
          </a:lstStyle>
          <a:p>
            <a:pPr marL="0" marR="0" lvl="0" indent="0" algn="l" defTabSz="607695"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464646"/>
                </a:solidFill>
                <a:effectLst/>
                <a:uLnTx/>
                <a:uFillTx/>
                <a:latin typeface="Arial" panose="020B0604020202020204"/>
                <a:ea typeface="+mn-ea"/>
                <a:cs typeface="+mn-cs"/>
              </a:rPr>
              <a:t>建表</a:t>
            </a:r>
            <a:r>
              <a:rPr kumimoji="0" lang="en-US" altLang="zh-CN" sz="1400" b="1" i="0" u="none" strike="noStrike" kern="1200" cap="none" spc="0" normalizeH="0" baseline="0" noProof="0" dirty="0">
                <a:ln>
                  <a:noFill/>
                </a:ln>
                <a:solidFill>
                  <a:srgbClr val="464646"/>
                </a:solidFill>
                <a:effectLst/>
                <a:uLnTx/>
                <a:uFillTx/>
                <a:latin typeface="Arial" panose="020B0604020202020204"/>
                <a:ea typeface="+mn-ea"/>
                <a:cs typeface="+mn-cs"/>
              </a:rPr>
              <a:t>/</a:t>
            </a:r>
            <a:r>
              <a:rPr kumimoji="0" lang="zh-CN" altLang="en-US" sz="1400" b="1" i="0" u="none" strike="noStrike" kern="1200" cap="none" spc="0" normalizeH="0" baseline="0" noProof="0" dirty="0">
                <a:ln>
                  <a:noFill/>
                </a:ln>
                <a:solidFill>
                  <a:srgbClr val="464646"/>
                </a:solidFill>
                <a:effectLst/>
                <a:uLnTx/>
                <a:uFillTx/>
                <a:latin typeface="Arial" panose="020B0604020202020204"/>
                <a:ea typeface="+mn-ea"/>
                <a:cs typeface="+mn-cs"/>
              </a:rPr>
              <a:t>修改表统一管控 </a:t>
            </a:r>
            <a:endParaRPr kumimoji="0" lang="en-US" sz="1400" b="1" i="0" u="none" strike="noStrike" kern="1200" cap="none" spc="0" normalizeH="0" baseline="0" noProof="0" dirty="0">
              <a:ln>
                <a:noFill/>
              </a:ln>
              <a:solidFill>
                <a:srgbClr val="464646"/>
              </a:solidFill>
              <a:effectLst/>
              <a:uLnTx/>
              <a:uFillTx/>
              <a:latin typeface="Arial" panose="020B0604020202020204"/>
              <a:ea typeface="+mn-ea"/>
              <a:cs typeface="+mn-cs"/>
            </a:endParaRPr>
          </a:p>
        </p:txBody>
      </p:sp>
      <p:graphicFrame>
        <p:nvGraphicFramePr>
          <p:cNvPr id="4" name="Diagram 3"/>
          <p:cNvGraphicFramePr/>
          <p:nvPr>
            <p:extLst/>
          </p:nvPr>
        </p:nvGraphicFramePr>
        <p:xfrm>
          <a:off x="999916" y="1428591"/>
          <a:ext cx="9234191" cy="1587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1115785" y="4011386"/>
            <a:ext cx="3164115" cy="923330"/>
          </a:xfrm>
          <a:prstGeom prst="rect">
            <a:avLst/>
          </a:prstGeom>
          <a:noFill/>
        </p:spPr>
        <p:txBody>
          <a:bodyPr wrap="square" rtlCol="0">
            <a:spAutoFit/>
          </a:bodyPr>
          <a:lstStyle/>
          <a:p>
            <a:r>
              <a:rPr lang="en-US" altLang="zh-CN" dirty="0"/>
              <a:t>TFS</a:t>
            </a:r>
            <a:r>
              <a:rPr lang="zh-CN" altLang="en-US" dirty="0"/>
              <a:t>中建立建立脚本库，追踪记录</a:t>
            </a:r>
            <a:r>
              <a:rPr lang="en-US" altLang="zh-CN" dirty="0"/>
              <a:t>CEP ONE</a:t>
            </a:r>
            <a:r>
              <a:rPr lang="zh-CN" altLang="en-US" dirty="0"/>
              <a:t>的建表或者修改表的脚本</a:t>
            </a:r>
            <a:endParaRPr lang="en-US" altLang="zh-CN" dirty="0"/>
          </a:p>
        </p:txBody>
      </p:sp>
      <p:pic>
        <p:nvPicPr>
          <p:cNvPr id="1026" name="Picture 1" descr="image0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0831" y="3390309"/>
            <a:ext cx="5021488" cy="2473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箭头: 虚尾 5"/>
          <p:cNvSpPr/>
          <p:nvPr/>
        </p:nvSpPr>
        <p:spPr>
          <a:xfrm rot="5400000">
            <a:off x="2311305" y="3295604"/>
            <a:ext cx="720365" cy="42091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5968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
          <p:cNvSpPr>
            <a:spLocks noChangeArrowheads="1"/>
          </p:cNvSpPr>
          <p:nvPr/>
        </p:nvSpPr>
        <p:spPr bwMode="auto">
          <a:xfrm>
            <a:off x="154112" y="766525"/>
            <a:ext cx="10336088" cy="362407"/>
          </a:xfrm>
          <a:prstGeom prst="rect">
            <a:avLst/>
          </a:prstGeom>
          <a:noFill/>
          <a:ln w="9525">
            <a:noFill/>
            <a:miter lim="800000"/>
            <a:headEnd/>
            <a:tailEnd/>
          </a:ln>
          <a:effectLst/>
        </p:spPr>
        <p:txBody>
          <a:bodyPr wrap="square" anchor="ctr">
            <a:spAutoFit/>
          </a:bodyPr>
          <a:lstStyle/>
          <a:p>
            <a:pPr marL="0" marR="0" lvl="0" indent="0" defTabSz="914400" eaLnBrk="0" fontAlgn="auto" latinLnBrk="0" hangingPunct="0">
              <a:lnSpc>
                <a:spcPct val="130000"/>
              </a:lnSpc>
              <a:spcBef>
                <a:spcPct val="20000"/>
              </a:spcBef>
              <a:spcAft>
                <a:spcPts val="0"/>
              </a:spcAft>
              <a:buClr>
                <a:srgbClr val="FF0000"/>
              </a:buClr>
              <a:buSzPct val="115000"/>
              <a:buFontTx/>
              <a:buNone/>
              <a:tabLst/>
              <a:defRPr/>
            </a:pPr>
            <a:r>
              <a:rPr kumimoji="0" lang="zh-CN" altLang="en-US" sz="135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制定统一的主数据库标准，做为信息代码的全局性和指导性文件。以下为</a:t>
            </a:r>
            <a:r>
              <a:rPr lang="en-US" altLang="zh-CN" sz="1350" kern="0" dirty="0">
                <a:solidFill>
                  <a:sysClr val="windowText" lastClr="000000"/>
                </a:solidFill>
                <a:latin typeface="微软雅黑" pitchFamily="34" charset="-122"/>
                <a:ea typeface="微软雅黑" pitchFamily="34" charset="-122"/>
              </a:rPr>
              <a:t>MDM</a:t>
            </a:r>
            <a:r>
              <a:rPr kumimoji="0" lang="zh-CN" altLang="en-US" sz="135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编码样例：</a:t>
            </a:r>
          </a:p>
        </p:txBody>
      </p:sp>
      <p:sp>
        <p:nvSpPr>
          <p:cNvPr id="9" name="文本占位符 2"/>
          <p:cNvSpPr txBox="1">
            <a:spLocks/>
          </p:cNvSpPr>
          <p:nvPr/>
        </p:nvSpPr>
        <p:spPr>
          <a:xfrm>
            <a:off x="155374" y="177037"/>
            <a:ext cx="7097126" cy="503477"/>
          </a:xfrm>
        </p:spPr>
        <p:txBody>
          <a:bodyPr/>
          <a:lstStyle>
            <a:defPPr>
              <a:defRPr lang="sv-SE"/>
            </a:defPPr>
            <a:lvl1pPr indent="0">
              <a:lnSpc>
                <a:spcPct val="90000"/>
              </a:lnSpc>
              <a:spcBef>
                <a:spcPts val="1000"/>
              </a:spcBef>
              <a:buFont typeface="Arial" panose="020B0604020202020204" pitchFamily="34" charset="0"/>
              <a:buNone/>
              <a:defRPr sz="3600" b="0" i="0" cap="all" spc="300" baseline="0">
                <a:latin typeface="Arial" panose="020B0604020202020204" pitchFamily="34" charset="0"/>
                <a:ea typeface="微软雅黑" panose="020B0503020204020204" pitchFamily="34" charset="-122"/>
                <a:cs typeface="Arial" panose="020B0604020202020204" pitchFamily="34" charset="0"/>
              </a:defRPr>
            </a:lvl1pPr>
            <a:lvl2pPr marL="685800" indent="-228600">
              <a:lnSpc>
                <a:spcPct val="90000"/>
              </a:lnSpc>
              <a:spcBef>
                <a:spcPts val="500"/>
              </a:spcBef>
              <a:buFont typeface="Arial" panose="020B0604020202020204" pitchFamily="34" charset="0"/>
              <a:buChar char="•"/>
              <a:defRPr sz="4400" b="0" i="0" cap="all" baseline="0">
                <a:solidFill>
                  <a:schemeClr val="bg1"/>
                </a:solidFill>
                <a:latin typeface="Sofia Pro Extra Light" charset="0"/>
                <a:ea typeface="Sofia Pro Extra Light" charset="0"/>
                <a:cs typeface="Sofia Pro Extra Light" charset="0"/>
              </a:defRPr>
            </a:lvl2pPr>
            <a:lvl3pPr marL="1143000" indent="-228600">
              <a:lnSpc>
                <a:spcPct val="90000"/>
              </a:lnSpc>
              <a:spcBef>
                <a:spcPts val="500"/>
              </a:spcBef>
              <a:buFont typeface="Arial" panose="020B0604020202020204" pitchFamily="34" charset="0"/>
              <a:buChar char="•"/>
              <a:defRPr sz="4400" b="0" i="0" cap="all" baseline="0">
                <a:solidFill>
                  <a:schemeClr val="bg1"/>
                </a:solidFill>
                <a:latin typeface="Sofia Pro Extra Light" charset="0"/>
                <a:ea typeface="Sofia Pro Extra Light" charset="0"/>
                <a:cs typeface="Sofia Pro Extra Light" charset="0"/>
              </a:defRPr>
            </a:lvl3pPr>
            <a:lvl4pPr marL="1600200" indent="-228600">
              <a:lnSpc>
                <a:spcPct val="90000"/>
              </a:lnSpc>
              <a:spcBef>
                <a:spcPts val="500"/>
              </a:spcBef>
              <a:buFont typeface="Arial" panose="020B0604020202020204" pitchFamily="34" charset="0"/>
              <a:buChar char="•"/>
              <a:defRPr sz="4400" b="0" i="0" cap="all" baseline="0">
                <a:solidFill>
                  <a:schemeClr val="bg1"/>
                </a:solidFill>
                <a:latin typeface="Sofia Pro Extra Light" charset="0"/>
                <a:ea typeface="Sofia Pro Extra Light" charset="0"/>
                <a:cs typeface="Sofia Pro Extra Light" charset="0"/>
              </a:defRPr>
            </a:lvl4pPr>
            <a:lvl5pPr marL="2057400" indent="-228600">
              <a:lnSpc>
                <a:spcPct val="90000"/>
              </a:lnSpc>
              <a:spcBef>
                <a:spcPts val="500"/>
              </a:spcBef>
              <a:buFont typeface="Arial" panose="020B0604020202020204" pitchFamily="34" charset="0"/>
              <a:buChar char="•"/>
              <a:defRPr sz="4400" b="0" i="0" cap="all" baseline="0">
                <a:solidFill>
                  <a:schemeClr val="bg1"/>
                </a:solidFill>
                <a:latin typeface="Sofia Pro Extra Light" charset="0"/>
                <a:ea typeface="Sofia Pro Extra Light" charset="0"/>
                <a:cs typeface="Sofia Pro Extra Light"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主数据编码规范</a:t>
            </a:r>
            <a:r>
              <a:rPr lang="en-US" altLang="zh-CN" dirty="0"/>
              <a:t>-</a:t>
            </a:r>
            <a:r>
              <a:rPr lang="zh-CN" altLang="en-US" dirty="0"/>
              <a:t>样例</a:t>
            </a:r>
          </a:p>
        </p:txBody>
      </p:sp>
      <p:pic>
        <p:nvPicPr>
          <p:cNvPr id="5" name="图片 4">
            <a:extLst>
              <a:ext uri="{FF2B5EF4-FFF2-40B4-BE49-F238E27FC236}">
                <a16:creationId xmlns:a16="http://schemas.microsoft.com/office/drawing/2014/main" xmlns="" id="{5C19E737-4E1F-400D-99C6-701197A1A4B1}"/>
              </a:ext>
            </a:extLst>
          </p:cNvPr>
          <p:cNvPicPr>
            <a:picLocks noChangeAspect="1"/>
          </p:cNvPicPr>
          <p:nvPr/>
        </p:nvPicPr>
        <p:blipFill>
          <a:blip r:embed="rId3"/>
          <a:stretch>
            <a:fillRect/>
          </a:stretch>
        </p:blipFill>
        <p:spPr>
          <a:xfrm>
            <a:off x="257796" y="1128932"/>
            <a:ext cx="8734425" cy="5048250"/>
          </a:xfrm>
          <a:prstGeom prst="rect">
            <a:avLst/>
          </a:prstGeom>
        </p:spPr>
      </p:pic>
    </p:spTree>
    <p:extLst>
      <p:ext uri="{BB962C8B-B14F-4D97-AF65-F5344CB8AC3E}">
        <p14:creationId xmlns:p14="http://schemas.microsoft.com/office/powerpoint/2010/main" val="2674599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
          <p:cNvSpPr>
            <a:spLocks noChangeArrowheads="1"/>
          </p:cNvSpPr>
          <p:nvPr/>
        </p:nvSpPr>
        <p:spPr bwMode="auto">
          <a:xfrm>
            <a:off x="154112" y="779669"/>
            <a:ext cx="10336088" cy="336118"/>
          </a:xfrm>
          <a:prstGeom prst="rect">
            <a:avLst/>
          </a:prstGeom>
          <a:noFill/>
          <a:ln w="9525">
            <a:noFill/>
            <a:miter lim="800000"/>
            <a:headEnd/>
            <a:tailEnd/>
          </a:ln>
          <a:effectLst/>
        </p:spPr>
        <p:txBody>
          <a:bodyPr wrap="square" anchor="ctr">
            <a:spAutoFit/>
          </a:bodyPr>
          <a:lstStyle/>
          <a:p>
            <a:pPr marL="0" marR="0" lvl="0" indent="0" defTabSz="914400" eaLnBrk="0" fontAlgn="auto" latinLnBrk="0" hangingPunct="0">
              <a:lnSpc>
                <a:spcPct val="130000"/>
              </a:lnSpc>
              <a:spcBef>
                <a:spcPct val="20000"/>
              </a:spcBef>
              <a:spcAft>
                <a:spcPts val="0"/>
              </a:spcAft>
              <a:buClr>
                <a:srgbClr val="FF0000"/>
              </a:buClr>
              <a:buSzPct val="115000"/>
              <a:buFontTx/>
              <a:buNone/>
              <a:tabLst/>
              <a:defRPr/>
            </a:pPr>
            <a:r>
              <a:rPr kumimoji="0" lang="zh-CN" altLang="en-US" sz="135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制定统一的主数据库标准，做为信息代码的全局性和指导性文件。以下为</a:t>
            </a:r>
            <a:r>
              <a:rPr lang="en-US" altLang="zh-CN" sz="1350" kern="0" dirty="0">
                <a:solidFill>
                  <a:sysClr val="windowText" lastClr="000000"/>
                </a:solidFill>
                <a:latin typeface="微软雅黑" pitchFamily="34" charset="-122"/>
                <a:ea typeface="微软雅黑" pitchFamily="34" charset="-122"/>
              </a:rPr>
              <a:t>ODS</a:t>
            </a:r>
            <a:r>
              <a:rPr lang="zh-CN" altLang="en-US" sz="1350" kern="0" dirty="0">
                <a:solidFill>
                  <a:sysClr val="windowText" lastClr="000000"/>
                </a:solidFill>
                <a:latin typeface="微软雅黑" pitchFamily="34" charset="-122"/>
                <a:ea typeface="微软雅黑" pitchFamily="34" charset="-122"/>
              </a:rPr>
              <a:t>动态主数</a:t>
            </a:r>
            <a:r>
              <a:rPr kumimoji="0" lang="zh-CN" altLang="en-US" sz="135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编码样例：</a:t>
            </a:r>
          </a:p>
        </p:txBody>
      </p:sp>
      <p:sp>
        <p:nvSpPr>
          <p:cNvPr id="9" name="文本占位符 2"/>
          <p:cNvSpPr txBox="1">
            <a:spLocks/>
          </p:cNvSpPr>
          <p:nvPr/>
        </p:nvSpPr>
        <p:spPr>
          <a:xfrm>
            <a:off x="155374" y="177037"/>
            <a:ext cx="7097126" cy="503477"/>
          </a:xfrm>
        </p:spPr>
        <p:txBody>
          <a:bodyPr/>
          <a:lstStyle>
            <a:defPPr>
              <a:defRPr lang="sv-SE"/>
            </a:defPPr>
            <a:lvl1pPr indent="0">
              <a:lnSpc>
                <a:spcPct val="90000"/>
              </a:lnSpc>
              <a:spcBef>
                <a:spcPts val="1000"/>
              </a:spcBef>
              <a:buFont typeface="Arial" panose="020B0604020202020204" pitchFamily="34" charset="0"/>
              <a:buNone/>
              <a:defRPr sz="3600" b="0" i="0" cap="all" spc="300" baseline="0">
                <a:latin typeface="Arial" panose="020B0604020202020204" pitchFamily="34" charset="0"/>
                <a:ea typeface="微软雅黑" panose="020B0503020204020204" pitchFamily="34" charset="-122"/>
                <a:cs typeface="Arial" panose="020B0604020202020204" pitchFamily="34" charset="0"/>
              </a:defRPr>
            </a:lvl1pPr>
            <a:lvl2pPr marL="685800" indent="-228600">
              <a:lnSpc>
                <a:spcPct val="90000"/>
              </a:lnSpc>
              <a:spcBef>
                <a:spcPts val="500"/>
              </a:spcBef>
              <a:buFont typeface="Arial" panose="020B0604020202020204" pitchFamily="34" charset="0"/>
              <a:buChar char="•"/>
              <a:defRPr sz="4400" b="0" i="0" cap="all" baseline="0">
                <a:solidFill>
                  <a:schemeClr val="bg1"/>
                </a:solidFill>
                <a:latin typeface="Sofia Pro Extra Light" charset="0"/>
                <a:ea typeface="Sofia Pro Extra Light" charset="0"/>
                <a:cs typeface="Sofia Pro Extra Light" charset="0"/>
              </a:defRPr>
            </a:lvl2pPr>
            <a:lvl3pPr marL="1143000" indent="-228600">
              <a:lnSpc>
                <a:spcPct val="90000"/>
              </a:lnSpc>
              <a:spcBef>
                <a:spcPts val="500"/>
              </a:spcBef>
              <a:buFont typeface="Arial" panose="020B0604020202020204" pitchFamily="34" charset="0"/>
              <a:buChar char="•"/>
              <a:defRPr sz="4400" b="0" i="0" cap="all" baseline="0">
                <a:solidFill>
                  <a:schemeClr val="bg1"/>
                </a:solidFill>
                <a:latin typeface="Sofia Pro Extra Light" charset="0"/>
                <a:ea typeface="Sofia Pro Extra Light" charset="0"/>
                <a:cs typeface="Sofia Pro Extra Light" charset="0"/>
              </a:defRPr>
            </a:lvl3pPr>
            <a:lvl4pPr marL="1600200" indent="-228600">
              <a:lnSpc>
                <a:spcPct val="90000"/>
              </a:lnSpc>
              <a:spcBef>
                <a:spcPts val="500"/>
              </a:spcBef>
              <a:buFont typeface="Arial" panose="020B0604020202020204" pitchFamily="34" charset="0"/>
              <a:buChar char="•"/>
              <a:defRPr sz="4400" b="0" i="0" cap="all" baseline="0">
                <a:solidFill>
                  <a:schemeClr val="bg1"/>
                </a:solidFill>
                <a:latin typeface="Sofia Pro Extra Light" charset="0"/>
                <a:ea typeface="Sofia Pro Extra Light" charset="0"/>
                <a:cs typeface="Sofia Pro Extra Light" charset="0"/>
              </a:defRPr>
            </a:lvl4pPr>
            <a:lvl5pPr marL="2057400" indent="-228600">
              <a:lnSpc>
                <a:spcPct val="90000"/>
              </a:lnSpc>
              <a:spcBef>
                <a:spcPts val="500"/>
              </a:spcBef>
              <a:buFont typeface="Arial" panose="020B0604020202020204" pitchFamily="34" charset="0"/>
              <a:buChar char="•"/>
              <a:defRPr sz="4400" b="0" i="0" cap="all" baseline="0">
                <a:solidFill>
                  <a:schemeClr val="bg1"/>
                </a:solidFill>
                <a:latin typeface="Sofia Pro Extra Light" charset="0"/>
                <a:ea typeface="Sofia Pro Extra Light" charset="0"/>
                <a:cs typeface="Sofia Pro Extra Light"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主数据编码规范</a:t>
            </a:r>
          </a:p>
        </p:txBody>
      </p:sp>
      <p:pic>
        <p:nvPicPr>
          <p:cNvPr id="3" name="图片 2"/>
          <p:cNvPicPr>
            <a:picLocks noChangeAspect="1"/>
          </p:cNvPicPr>
          <p:nvPr/>
        </p:nvPicPr>
        <p:blipFill>
          <a:blip r:embed="rId3"/>
          <a:stretch>
            <a:fillRect/>
          </a:stretch>
        </p:blipFill>
        <p:spPr>
          <a:xfrm>
            <a:off x="287924" y="1269518"/>
            <a:ext cx="10202276" cy="5038518"/>
          </a:xfrm>
          <a:prstGeom prst="rect">
            <a:avLst/>
          </a:prstGeom>
        </p:spPr>
      </p:pic>
    </p:spTree>
    <p:extLst>
      <p:ext uri="{BB962C8B-B14F-4D97-AF65-F5344CB8AC3E}">
        <p14:creationId xmlns:p14="http://schemas.microsoft.com/office/powerpoint/2010/main" val="2227278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3"/>
          </p:nvPr>
        </p:nvSpPr>
        <p:spPr/>
        <p:txBody>
          <a:bodyPr/>
          <a:lstStyle/>
          <a:p>
            <a:endParaRPr lang="zh-CN" altLang="en-US"/>
          </a:p>
        </p:txBody>
      </p:sp>
      <p:pic>
        <p:nvPicPr>
          <p:cNvPr id="7" name="图片 6"/>
          <p:cNvPicPr>
            <a:picLocks noChangeAspect="1"/>
          </p:cNvPicPr>
          <p:nvPr/>
        </p:nvPicPr>
        <p:blipFill>
          <a:blip r:embed="rId3"/>
          <a:stretch>
            <a:fillRect/>
          </a:stretch>
        </p:blipFill>
        <p:spPr>
          <a:xfrm>
            <a:off x="116379" y="948634"/>
            <a:ext cx="11920451" cy="4590159"/>
          </a:xfrm>
          <a:prstGeom prst="rect">
            <a:avLst/>
          </a:prstGeom>
        </p:spPr>
      </p:pic>
      <p:sp>
        <p:nvSpPr>
          <p:cNvPr id="8" name="文本占位符 2"/>
          <p:cNvSpPr txBox="1">
            <a:spLocks/>
          </p:cNvSpPr>
          <p:nvPr/>
        </p:nvSpPr>
        <p:spPr>
          <a:xfrm>
            <a:off x="155374" y="177037"/>
            <a:ext cx="7097126" cy="503477"/>
          </a:xfrm>
        </p:spPr>
        <p:txBody>
          <a:bodyPr/>
          <a:lstStyle>
            <a:defPPr>
              <a:defRPr lang="sv-SE"/>
            </a:defPPr>
            <a:lvl1pPr indent="0">
              <a:lnSpc>
                <a:spcPct val="90000"/>
              </a:lnSpc>
              <a:spcBef>
                <a:spcPts val="1000"/>
              </a:spcBef>
              <a:buFont typeface="Arial" panose="020B0604020202020204" pitchFamily="34" charset="0"/>
              <a:buNone/>
              <a:defRPr sz="3600" b="0" i="0" cap="all" spc="300" baseline="0">
                <a:latin typeface="Arial" panose="020B0604020202020204" pitchFamily="34" charset="0"/>
                <a:ea typeface="微软雅黑" panose="020B0503020204020204" pitchFamily="34" charset="-122"/>
                <a:cs typeface="Arial" panose="020B0604020202020204" pitchFamily="34" charset="0"/>
              </a:defRPr>
            </a:lvl1pPr>
            <a:lvl2pPr marL="685800" indent="-228600">
              <a:lnSpc>
                <a:spcPct val="90000"/>
              </a:lnSpc>
              <a:spcBef>
                <a:spcPts val="500"/>
              </a:spcBef>
              <a:buFont typeface="Arial" panose="020B0604020202020204" pitchFamily="34" charset="0"/>
              <a:buChar char="•"/>
              <a:defRPr sz="4400" b="0" i="0" cap="all" baseline="0">
                <a:solidFill>
                  <a:schemeClr val="bg1"/>
                </a:solidFill>
                <a:latin typeface="Sofia Pro Extra Light" charset="0"/>
                <a:ea typeface="Sofia Pro Extra Light" charset="0"/>
                <a:cs typeface="Sofia Pro Extra Light" charset="0"/>
              </a:defRPr>
            </a:lvl2pPr>
            <a:lvl3pPr marL="1143000" indent="-228600">
              <a:lnSpc>
                <a:spcPct val="90000"/>
              </a:lnSpc>
              <a:spcBef>
                <a:spcPts val="500"/>
              </a:spcBef>
              <a:buFont typeface="Arial" panose="020B0604020202020204" pitchFamily="34" charset="0"/>
              <a:buChar char="•"/>
              <a:defRPr sz="4400" b="0" i="0" cap="all" baseline="0">
                <a:solidFill>
                  <a:schemeClr val="bg1"/>
                </a:solidFill>
                <a:latin typeface="Sofia Pro Extra Light" charset="0"/>
                <a:ea typeface="Sofia Pro Extra Light" charset="0"/>
                <a:cs typeface="Sofia Pro Extra Light" charset="0"/>
              </a:defRPr>
            </a:lvl3pPr>
            <a:lvl4pPr marL="1600200" indent="-228600">
              <a:lnSpc>
                <a:spcPct val="90000"/>
              </a:lnSpc>
              <a:spcBef>
                <a:spcPts val="500"/>
              </a:spcBef>
              <a:buFont typeface="Arial" panose="020B0604020202020204" pitchFamily="34" charset="0"/>
              <a:buChar char="•"/>
              <a:defRPr sz="4400" b="0" i="0" cap="all" baseline="0">
                <a:solidFill>
                  <a:schemeClr val="bg1"/>
                </a:solidFill>
                <a:latin typeface="Sofia Pro Extra Light" charset="0"/>
                <a:ea typeface="Sofia Pro Extra Light" charset="0"/>
                <a:cs typeface="Sofia Pro Extra Light" charset="0"/>
              </a:defRPr>
            </a:lvl4pPr>
            <a:lvl5pPr marL="2057400" indent="-228600">
              <a:lnSpc>
                <a:spcPct val="90000"/>
              </a:lnSpc>
              <a:spcBef>
                <a:spcPts val="500"/>
              </a:spcBef>
              <a:buFont typeface="Arial" panose="020B0604020202020204" pitchFamily="34" charset="0"/>
              <a:buChar char="•"/>
              <a:defRPr sz="4400" b="0" i="0" cap="all" baseline="0">
                <a:solidFill>
                  <a:schemeClr val="bg1"/>
                </a:solidFill>
                <a:latin typeface="Sofia Pro Extra Light" charset="0"/>
                <a:ea typeface="Sofia Pro Extra Light" charset="0"/>
                <a:cs typeface="Sofia Pro Extra Light"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主数据调研统计表</a:t>
            </a:r>
          </a:p>
        </p:txBody>
      </p:sp>
    </p:spTree>
    <p:extLst>
      <p:ext uri="{BB962C8B-B14F-4D97-AF65-F5344CB8AC3E}">
        <p14:creationId xmlns:p14="http://schemas.microsoft.com/office/powerpoint/2010/main" val="26401758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矩形 15"/>
          <p:cNvSpPr/>
          <p:nvPr/>
        </p:nvSpPr>
        <p:spPr>
          <a:xfrm>
            <a:off x="1000664" y="5116320"/>
            <a:ext cx="10311442" cy="1246063"/>
          </a:xfrm>
          <a:prstGeom prst="rect">
            <a:avLst/>
          </a:prstGeom>
          <a:solidFill>
            <a:schemeClr val="bg1">
              <a:lumMod val="95000"/>
            </a:schemeClr>
          </a:solidFill>
          <a:ln w="25400" cap="flat" cmpd="sng" algn="ctr">
            <a:solidFill>
              <a:schemeClr val="tx1"/>
            </a:solidFill>
            <a:prstDash val="solid"/>
          </a:ln>
          <a:effectLst/>
        </p:spPr>
        <p:txBody>
          <a:bodyPr rot="0" spcFirstLastPara="0" vert="horz" wrap="square" lIns="91440" tIns="45720" rIns="91440" bIns="45720" numCol="1" spcCol="0" rtlCol="0" fromWordArt="0" anchor="t" anchorCtr="0" forceAA="0" compatLnSpc="1">
            <a:noAutofit/>
          </a:bodyPr>
          <a:lstStyle/>
          <a:p>
            <a:pPr defTabSz="607695"/>
            <a:endParaRPr lang="zh-CN" altLang="en-US" sz="1400" b="1" dirty="0">
              <a:solidFill>
                <a:srgbClr val="464646"/>
              </a:solidFill>
              <a:latin typeface="Arial" panose="020B0604020202020204"/>
            </a:endParaRPr>
          </a:p>
        </p:txBody>
      </p:sp>
      <p:sp>
        <p:nvSpPr>
          <p:cNvPr id="3" name="Text Placeholder 2"/>
          <p:cNvSpPr>
            <a:spLocks noGrp="1"/>
          </p:cNvSpPr>
          <p:nvPr>
            <p:ph type="body" sz="quarter" idx="11"/>
          </p:nvPr>
        </p:nvSpPr>
        <p:spPr>
          <a:xfrm>
            <a:off x="513349" y="284337"/>
            <a:ext cx="11302414" cy="503477"/>
          </a:xfrm>
        </p:spPr>
        <p:txBody>
          <a:bodyPr>
            <a:normAutofit fontScale="92500" lnSpcReduction="10000"/>
          </a:bodyPr>
          <a:lstStyle/>
          <a:p>
            <a:r>
              <a:rPr lang="zh-CN" altLang="en-US" dirty="0"/>
              <a:t>主数据字典规范</a:t>
            </a:r>
            <a:endParaRPr lang="en-US" dirty="0"/>
          </a:p>
        </p:txBody>
      </p:sp>
      <p:graphicFrame>
        <p:nvGraphicFramePr>
          <p:cNvPr id="2" name="Diagram 1"/>
          <p:cNvGraphicFramePr/>
          <p:nvPr>
            <p:extLst/>
          </p:nvPr>
        </p:nvGraphicFramePr>
        <p:xfrm>
          <a:off x="2096646" y="5548108"/>
          <a:ext cx="8128000" cy="583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5" name="矩形 15"/>
          <p:cNvSpPr/>
          <p:nvPr/>
        </p:nvSpPr>
        <p:spPr>
          <a:xfrm>
            <a:off x="1000664" y="908791"/>
            <a:ext cx="10311442" cy="2726796"/>
          </a:xfrm>
          <a:prstGeom prst="rect">
            <a:avLst/>
          </a:prstGeom>
          <a:solidFill>
            <a:schemeClr val="bg1">
              <a:lumMod val="95000"/>
            </a:schemeClr>
          </a:solidFill>
          <a:ln w="25400" cap="flat" cmpd="sng" algn="ctr">
            <a:solidFill>
              <a:schemeClr val="tx1"/>
            </a:solidFill>
            <a:prstDash val="solid"/>
          </a:ln>
          <a:effectLst/>
        </p:spPr>
        <p:txBody>
          <a:bodyPr rot="0" spcFirstLastPara="0" vert="horz" wrap="square" lIns="91440" tIns="45720" rIns="91440" bIns="45720" numCol="1" spcCol="0" rtlCol="0" fromWordArt="0" anchor="t" anchorCtr="0" forceAA="0" compatLnSpc="1">
            <a:noAutofit/>
          </a:bodyPr>
          <a:lstStyle/>
          <a:p>
            <a:pPr defTabSz="607695"/>
            <a:endParaRPr lang="zh-CN" altLang="en-US" sz="1400" b="1" dirty="0">
              <a:solidFill>
                <a:srgbClr val="464646"/>
              </a:solidFill>
              <a:latin typeface="Arial" panose="020B0604020202020204"/>
            </a:endParaRPr>
          </a:p>
        </p:txBody>
      </p:sp>
      <p:sp>
        <p:nvSpPr>
          <p:cNvPr id="89" name="矩形: 圆角 62"/>
          <p:cNvSpPr/>
          <p:nvPr/>
        </p:nvSpPr>
        <p:spPr>
          <a:xfrm>
            <a:off x="2335847" y="2342967"/>
            <a:ext cx="3824797" cy="92661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algn="ctr">
              <a:defRPr/>
            </a:pPr>
            <a:r>
              <a:rPr lang="zh-CN" altLang="en-US" sz="1400" b="1" kern="0" dirty="0">
                <a:solidFill>
                  <a:schemeClr val="tx1"/>
                </a:solidFill>
                <a:latin typeface="微软雅黑" panose="020B0503020204020204" pitchFamily="34" charset="-122"/>
                <a:ea typeface="微软雅黑" panose="020B0503020204020204" pitchFamily="34" charset="-122"/>
              </a:rPr>
              <a:t>数据字典表（</a:t>
            </a:r>
            <a:r>
              <a:rPr lang="en-US" altLang="zh-CN" sz="1400" b="1" kern="0" dirty="0">
                <a:solidFill>
                  <a:schemeClr val="tx1"/>
                </a:solidFill>
                <a:latin typeface="微软雅黑" panose="020B0503020204020204" pitchFamily="34" charset="-122"/>
                <a:ea typeface="微软雅黑" panose="020B0503020204020204" pitchFamily="34" charset="-122"/>
              </a:rPr>
              <a:t> </a:t>
            </a:r>
            <a:r>
              <a:rPr lang="en-US" altLang="zh-CN" sz="1400" b="1" kern="0" dirty="0" err="1">
                <a:solidFill>
                  <a:schemeClr val="tx1"/>
                </a:solidFill>
                <a:latin typeface="微软雅黑" panose="020B0503020204020204" pitchFamily="34" charset="-122"/>
                <a:ea typeface="微软雅黑" panose="020B0503020204020204" pitchFamily="34" charset="-122"/>
              </a:rPr>
              <a:t>MdmItemCode</a:t>
            </a:r>
            <a:r>
              <a:rPr lang="en-US" altLang="zh-CN" sz="1400" b="1" kern="0" dirty="0">
                <a:solidFill>
                  <a:schemeClr val="tx1"/>
                </a:solidFill>
                <a:latin typeface="微软雅黑" panose="020B0503020204020204" pitchFamily="34" charset="-122"/>
                <a:ea typeface="微软雅黑" panose="020B0503020204020204" pitchFamily="34" charset="-122"/>
              </a:rPr>
              <a:t> </a:t>
            </a:r>
            <a:r>
              <a:rPr lang="zh-CN" altLang="en-US" sz="1400" b="1" kern="0" dirty="0">
                <a:solidFill>
                  <a:schemeClr val="tx1"/>
                </a:solidFill>
                <a:latin typeface="微软雅黑" panose="020B0503020204020204" pitchFamily="34" charset="-122"/>
                <a:ea typeface="微软雅黑" panose="020B0503020204020204" pitchFamily="34" charset="-122"/>
              </a:rPr>
              <a:t>）</a:t>
            </a:r>
            <a:endParaRPr lang="en-US" altLang="zh-CN" sz="1400" b="1" kern="0" dirty="0">
              <a:solidFill>
                <a:schemeClr val="tx1"/>
              </a:solidFill>
              <a:latin typeface="微软雅黑" panose="020B0503020204020204" pitchFamily="34" charset="-122"/>
              <a:ea typeface="微软雅黑" panose="020B0503020204020204" pitchFamily="34" charset="-122"/>
            </a:endParaRPr>
          </a:p>
        </p:txBody>
      </p:sp>
      <p:sp>
        <p:nvSpPr>
          <p:cNvPr id="95" name="圆柱形 145"/>
          <p:cNvSpPr/>
          <p:nvPr/>
        </p:nvSpPr>
        <p:spPr>
          <a:xfrm>
            <a:off x="3522123" y="2654630"/>
            <a:ext cx="1414257" cy="57140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kern="0" dirty="0">
                <a:solidFill>
                  <a:sysClr val="windowText" lastClr="000000"/>
                </a:solidFill>
                <a:latin typeface="微软雅黑" panose="020B0503020204020204" pitchFamily="34" charset="-122"/>
                <a:ea typeface="微软雅黑" panose="020B0503020204020204" pitchFamily="34" charset="-122"/>
              </a:rPr>
              <a:t>主数据</a:t>
            </a:r>
            <a:endParaRPr kumimoji="0" lang="zh-CN" altLang="en-US"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02" name="矩形 44"/>
          <p:cNvSpPr/>
          <p:nvPr/>
        </p:nvSpPr>
        <p:spPr>
          <a:xfrm>
            <a:off x="2335846" y="1244376"/>
            <a:ext cx="3824799" cy="3554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应用层</a:t>
            </a:r>
          </a:p>
        </p:txBody>
      </p:sp>
      <p:sp>
        <p:nvSpPr>
          <p:cNvPr id="103" name="矩形: 圆角 74"/>
          <p:cNvSpPr/>
          <p:nvPr/>
        </p:nvSpPr>
        <p:spPr>
          <a:xfrm>
            <a:off x="2335847" y="1805476"/>
            <a:ext cx="3824799" cy="299030"/>
          </a:xfrm>
          <a:prstGeom prst="roundRect">
            <a:avLst/>
          </a:prstGeom>
          <a:solidFill>
            <a:srgbClr val="00C4B3"/>
          </a:solidFill>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ODATA</a:t>
            </a:r>
            <a:r>
              <a:rPr kumimoji="0" lang="zh-CN" altLang="en-US" sz="1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框架统一调用</a:t>
            </a:r>
          </a:p>
        </p:txBody>
      </p:sp>
      <p:cxnSp>
        <p:nvCxnSpPr>
          <p:cNvPr id="104" name="直接箭头连接符 9"/>
          <p:cNvCxnSpPr>
            <a:cxnSpLocks/>
            <a:stCxn id="89" idx="0"/>
            <a:endCxn id="103" idx="2"/>
          </p:cNvCxnSpPr>
          <p:nvPr/>
        </p:nvCxnSpPr>
        <p:spPr>
          <a:xfrm flipV="1">
            <a:off x="4248246" y="2104506"/>
            <a:ext cx="1" cy="23846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42"/>
          <p:cNvCxnSpPr>
            <a:cxnSpLocks/>
          </p:cNvCxnSpPr>
          <p:nvPr/>
        </p:nvCxnSpPr>
        <p:spPr>
          <a:xfrm flipV="1">
            <a:off x="2976910" y="1556039"/>
            <a:ext cx="10462" cy="23063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43"/>
          <p:cNvCxnSpPr>
            <a:cxnSpLocks/>
          </p:cNvCxnSpPr>
          <p:nvPr/>
        </p:nvCxnSpPr>
        <p:spPr>
          <a:xfrm flipV="1">
            <a:off x="5407749" y="1556039"/>
            <a:ext cx="10462" cy="23063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矩形 15"/>
          <p:cNvSpPr/>
          <p:nvPr/>
        </p:nvSpPr>
        <p:spPr>
          <a:xfrm>
            <a:off x="1000664" y="3635587"/>
            <a:ext cx="10311442" cy="1469346"/>
          </a:xfrm>
          <a:prstGeom prst="rect">
            <a:avLst/>
          </a:prstGeom>
          <a:solidFill>
            <a:schemeClr val="bg1">
              <a:lumMod val="95000"/>
            </a:schemeClr>
          </a:solidFill>
          <a:ln w="25400" cap="flat" cmpd="sng" algn="ctr">
            <a:solidFill>
              <a:schemeClr val="tx1"/>
            </a:solidFill>
            <a:prstDash val="solid"/>
          </a:ln>
          <a:effectLst/>
        </p:spPr>
        <p:txBody>
          <a:bodyPr rot="0" spcFirstLastPara="0" vert="horz" wrap="square" lIns="91440" tIns="45720" rIns="91440" bIns="45720" numCol="1" spcCol="0" rtlCol="0" fromWordArt="0" anchor="t" anchorCtr="0" forceAA="0" compatLnSpc="1">
            <a:noAutofit/>
          </a:bodyPr>
          <a:lstStyle/>
          <a:p>
            <a:pPr defTabSz="607695"/>
            <a:endParaRPr lang="zh-CN" altLang="en-US" sz="1400" b="1" dirty="0">
              <a:solidFill>
                <a:srgbClr val="464646"/>
              </a:solidFill>
              <a:latin typeface="Arial" panose="020B0604020202020204"/>
            </a:endParaRPr>
          </a:p>
        </p:txBody>
      </p:sp>
      <p:sp>
        <p:nvSpPr>
          <p:cNvPr id="129" name="对话气泡: 矩形 45"/>
          <p:cNvSpPr/>
          <p:nvPr/>
        </p:nvSpPr>
        <p:spPr>
          <a:xfrm>
            <a:off x="7115436" y="1225137"/>
            <a:ext cx="3428654" cy="2231655"/>
          </a:xfrm>
          <a:prstGeom prst="wedgeRectCallout">
            <a:avLst>
              <a:gd name="adj1" fmla="val -76987"/>
              <a:gd name="adj2" fmla="val 18529"/>
            </a:avLst>
          </a:prstGeom>
          <a:ln/>
        </p:spPr>
        <p:style>
          <a:lnRef idx="2">
            <a:schemeClr val="accent1"/>
          </a:lnRef>
          <a:fillRef idx="1">
            <a:schemeClr val="lt1"/>
          </a:fillRef>
          <a:effectRef idx="0">
            <a:schemeClr val="accent1"/>
          </a:effectRef>
          <a:fontRef idx="minor">
            <a:schemeClr val="dk1"/>
          </a:fontRef>
        </p:style>
        <p:txBody>
          <a:bodyPr rtlCol="0" anchor="ctr"/>
          <a:lstStyle/>
          <a:p>
            <a:r>
              <a:rPr lang="zh-CN" altLang="en-US" sz="1400" b="1" dirty="0">
                <a:solidFill>
                  <a:schemeClr val="tx1"/>
                </a:solidFill>
                <a:latin typeface="微软雅黑" panose="020B0503020204020204" pitchFamily="34" charset="-122"/>
                <a:ea typeface="微软雅黑" panose="020B0503020204020204" pitchFamily="34" charset="-122"/>
              </a:rPr>
              <a:t>数据字典位置</a:t>
            </a:r>
            <a:endParaRPr lang="en-US" altLang="zh-CN" sz="1400" b="1" dirty="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400" dirty="0">
                <a:solidFill>
                  <a:schemeClr val="tx1"/>
                </a:solidFill>
                <a:latin typeface="微软雅黑" panose="020B0503020204020204" pitchFamily="34" charset="-122"/>
                <a:ea typeface="微软雅黑" panose="020B0503020204020204" pitchFamily="34" charset="-122"/>
              </a:rPr>
              <a:t>CEPONE</a:t>
            </a:r>
            <a:r>
              <a:rPr lang="zh-CN" altLang="en-US" sz="1400" dirty="0">
                <a:solidFill>
                  <a:schemeClr val="tx1"/>
                </a:solidFill>
                <a:latin typeface="微软雅黑" panose="020B0503020204020204" pitchFamily="34" charset="-122"/>
                <a:ea typeface="微软雅黑" panose="020B0503020204020204" pitchFamily="34" charset="-122"/>
              </a:rPr>
              <a:t> </a:t>
            </a:r>
            <a:r>
              <a:rPr lang="en-US" altLang="zh-CN" sz="1400" dirty="0" err="1">
                <a:solidFill>
                  <a:schemeClr val="tx1"/>
                </a:solidFill>
                <a:latin typeface="微软雅黑" panose="020B0503020204020204" pitchFamily="34" charset="-122"/>
                <a:ea typeface="微软雅黑" panose="020B0503020204020204" pitchFamily="34" charset="-122"/>
              </a:rPr>
              <a:t>MdmItemCode</a:t>
            </a:r>
            <a:endParaRPr lang="en-US" altLang="zh-CN" sz="1400" dirty="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b="1" dirty="0">
                <a:solidFill>
                  <a:schemeClr val="tx1"/>
                </a:solidFill>
                <a:latin typeface="微软雅黑" panose="020B0503020204020204" pitchFamily="34" charset="-122"/>
                <a:ea typeface="微软雅黑" panose="020B0503020204020204" pitchFamily="34" charset="-122"/>
              </a:rPr>
              <a:t>数据字典调用</a:t>
            </a:r>
            <a:endParaRPr lang="en-US" altLang="zh-CN" sz="1400" b="1" dirty="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400" dirty="0">
                <a:solidFill>
                  <a:schemeClr val="tx1"/>
                </a:solidFill>
                <a:latin typeface="微软雅黑" panose="020B0503020204020204" pitchFamily="34" charset="-122"/>
                <a:ea typeface="微软雅黑" panose="020B0503020204020204" pitchFamily="34" charset="-122"/>
              </a:rPr>
              <a:t>OData</a:t>
            </a:r>
            <a:r>
              <a:rPr lang="zh-CN" altLang="en-US" sz="1400" dirty="0">
                <a:solidFill>
                  <a:schemeClr val="tx1"/>
                </a:solidFill>
                <a:latin typeface="微软雅黑" panose="020B0503020204020204" pitchFamily="34" charset="-122"/>
                <a:ea typeface="微软雅黑" panose="020B0503020204020204" pitchFamily="34" charset="-122"/>
              </a:rPr>
              <a:t>查询接口，提供服务器端应用调用的方式</a:t>
            </a:r>
            <a:r>
              <a:rPr lang="en-US" altLang="zh-CN" sz="1400" dirty="0">
                <a:solidFill>
                  <a:schemeClr val="tx1"/>
                </a:solidFill>
                <a:latin typeface="微软雅黑" panose="020B0503020204020204" pitchFamily="34" charset="-122"/>
                <a:ea typeface="微软雅黑" panose="020B0503020204020204" pitchFamily="34" charset="-122"/>
              </a:rPr>
              <a:t>(</a:t>
            </a:r>
            <a:r>
              <a:rPr lang="zh-CN" altLang="en-US" sz="1400" dirty="0">
                <a:solidFill>
                  <a:schemeClr val="tx1"/>
                </a:solidFill>
                <a:latin typeface="微软雅黑" panose="020B0503020204020204" pitchFamily="34" charset="-122"/>
                <a:ea typeface="微软雅黑" panose="020B0503020204020204" pitchFamily="34" charset="-122"/>
              </a:rPr>
              <a:t>不支持客户端直接调用</a:t>
            </a:r>
            <a:r>
              <a:rPr lang="en-US" altLang="zh-CN" sz="1400" dirty="0">
                <a:solidFill>
                  <a:schemeClr val="tx1"/>
                </a:solidFill>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endParaRPr lang="en-US" altLang="zh-CN" sz="1400" dirty="0">
              <a:solidFill>
                <a:schemeClr val="tx1"/>
              </a:solidFill>
              <a:latin typeface="微软雅黑" panose="020B0503020204020204" pitchFamily="34" charset="-122"/>
              <a:ea typeface="微软雅黑" panose="020B0503020204020204" pitchFamily="34" charset="-122"/>
            </a:endParaRPr>
          </a:p>
          <a:p>
            <a:r>
              <a:rPr lang="en-US" altLang="zh-CN" sz="1400" b="1" dirty="0">
                <a:solidFill>
                  <a:schemeClr val="tx1"/>
                </a:solidFill>
                <a:latin typeface="微软雅黑" panose="020B0503020204020204" pitchFamily="34" charset="-122"/>
                <a:ea typeface="微软雅黑" panose="020B0503020204020204" pitchFamily="34" charset="-122"/>
              </a:rPr>
              <a:t>Dynamics</a:t>
            </a:r>
            <a:r>
              <a:rPr lang="zh-CN" altLang="en-US" sz="1400" b="1" dirty="0">
                <a:solidFill>
                  <a:schemeClr val="tx1"/>
                </a:solidFill>
                <a:latin typeface="微软雅黑" panose="020B0503020204020204" pitchFamily="34" charset="-122"/>
                <a:ea typeface="微软雅黑" panose="020B0503020204020204" pitchFamily="34" charset="-122"/>
              </a:rPr>
              <a:t>产品数据字典</a:t>
            </a:r>
            <a:endParaRPr lang="en-US" altLang="zh-CN" sz="1400" b="1" dirty="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rPr>
              <a:t>在</a:t>
            </a:r>
            <a:r>
              <a:rPr lang="en-US" altLang="zh-CN" sz="1400" dirty="0">
                <a:solidFill>
                  <a:schemeClr val="tx1"/>
                </a:solidFill>
                <a:latin typeface="微软雅黑" panose="020B0503020204020204" pitchFamily="34" charset="-122"/>
                <a:ea typeface="微软雅黑" panose="020B0503020204020204" pitchFamily="34" charset="-122"/>
              </a:rPr>
              <a:t>Dynamics Solution</a:t>
            </a:r>
            <a:r>
              <a:rPr lang="zh-CN" altLang="en-US" sz="1400" dirty="0">
                <a:solidFill>
                  <a:schemeClr val="tx1"/>
                </a:solidFill>
                <a:latin typeface="微软雅黑" panose="020B0503020204020204" pitchFamily="34" charset="-122"/>
                <a:ea typeface="微软雅黑" panose="020B0503020204020204" pitchFamily="34" charset="-122"/>
              </a:rPr>
              <a:t>中与</a:t>
            </a:r>
            <a:r>
              <a:rPr lang="en-US" altLang="zh-CN" sz="1400" dirty="0" err="1">
                <a:solidFill>
                  <a:schemeClr val="tx1"/>
                </a:solidFill>
                <a:latin typeface="微软雅黑" panose="020B0503020204020204" pitchFamily="34" charset="-122"/>
                <a:ea typeface="微软雅黑" panose="020B0503020204020204" pitchFamily="34" charset="-122"/>
              </a:rPr>
              <a:t>CEPOne</a:t>
            </a:r>
            <a:r>
              <a:rPr lang="zh-CN" altLang="en-US" sz="1400" dirty="0">
                <a:solidFill>
                  <a:schemeClr val="tx1"/>
                </a:solidFill>
                <a:latin typeface="微软雅黑" panose="020B0503020204020204" pitchFamily="34" charset="-122"/>
                <a:ea typeface="微软雅黑" panose="020B0503020204020204" pitchFamily="34" charset="-122"/>
              </a:rPr>
              <a:t>同步修改</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1111583" y="1696528"/>
            <a:ext cx="461665" cy="1127095"/>
          </a:xfrm>
          <a:prstGeom prst="rect">
            <a:avLst/>
          </a:prstGeom>
          <a:noFill/>
        </p:spPr>
        <p:txBody>
          <a:bodyPr vert="eaVert" wrap="square" rtlCol="0">
            <a:spAutoFit/>
          </a:bodyPr>
          <a:lstStyle/>
          <a:p>
            <a:r>
              <a:rPr lang="zh-CN" altLang="en-US" b="1" dirty="0"/>
              <a:t>技术架构</a:t>
            </a:r>
            <a:endParaRPr lang="en-US" b="1" dirty="0"/>
          </a:p>
        </p:txBody>
      </p:sp>
      <p:sp>
        <p:nvSpPr>
          <p:cNvPr id="130" name="TextBox 129"/>
          <p:cNvSpPr txBox="1"/>
          <p:nvPr/>
        </p:nvSpPr>
        <p:spPr>
          <a:xfrm>
            <a:off x="1079849" y="3767295"/>
            <a:ext cx="461665" cy="1093758"/>
          </a:xfrm>
          <a:prstGeom prst="rect">
            <a:avLst/>
          </a:prstGeom>
          <a:noFill/>
        </p:spPr>
        <p:txBody>
          <a:bodyPr vert="eaVert" wrap="square" rtlCol="0">
            <a:spAutoFit/>
          </a:bodyPr>
          <a:lstStyle/>
          <a:p>
            <a:r>
              <a:rPr lang="zh-CN" altLang="en-US" b="1" dirty="0"/>
              <a:t>运维方式</a:t>
            </a:r>
            <a:endParaRPr lang="en-US" b="1" dirty="0"/>
          </a:p>
        </p:txBody>
      </p:sp>
      <p:sp>
        <p:nvSpPr>
          <p:cNvPr id="131" name="TextBox 130"/>
          <p:cNvSpPr txBox="1"/>
          <p:nvPr/>
        </p:nvSpPr>
        <p:spPr>
          <a:xfrm>
            <a:off x="1079848" y="5236641"/>
            <a:ext cx="461665" cy="1093758"/>
          </a:xfrm>
          <a:prstGeom prst="rect">
            <a:avLst/>
          </a:prstGeom>
          <a:noFill/>
        </p:spPr>
        <p:txBody>
          <a:bodyPr vert="eaVert" wrap="square" rtlCol="0">
            <a:spAutoFit/>
          </a:bodyPr>
          <a:lstStyle/>
          <a:p>
            <a:r>
              <a:rPr lang="zh-CN" altLang="en-US" b="1" dirty="0"/>
              <a:t>部署方式</a:t>
            </a:r>
            <a:endParaRPr lang="en-US" b="1" dirty="0"/>
          </a:p>
        </p:txBody>
      </p:sp>
      <p:graphicFrame>
        <p:nvGraphicFramePr>
          <p:cNvPr id="133" name="Diagram 132"/>
          <p:cNvGraphicFramePr/>
          <p:nvPr>
            <p:extLst/>
          </p:nvPr>
        </p:nvGraphicFramePr>
        <p:xfrm>
          <a:off x="2096646" y="4075907"/>
          <a:ext cx="8128000" cy="54004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Star: 4 Points 8"/>
          <p:cNvSpPr/>
          <p:nvPr/>
        </p:nvSpPr>
        <p:spPr>
          <a:xfrm>
            <a:off x="2163317" y="5371170"/>
            <a:ext cx="138023" cy="165551"/>
          </a:xfrm>
          <a:prstGeom prst="star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246377" y="5193941"/>
            <a:ext cx="1275746" cy="400110"/>
          </a:xfrm>
          <a:prstGeom prst="rect">
            <a:avLst/>
          </a:prstGeom>
          <a:noFill/>
        </p:spPr>
        <p:txBody>
          <a:bodyPr wrap="square" rtlCol="0">
            <a:spAutoFit/>
          </a:bodyPr>
          <a:lstStyle/>
          <a:p>
            <a:r>
              <a:rPr lang="zh-CN" altLang="en-US" sz="1000" dirty="0"/>
              <a:t>数据字典变更必须从开发环境开始</a:t>
            </a:r>
            <a:endParaRPr lang="en-US" sz="1000" dirty="0"/>
          </a:p>
        </p:txBody>
      </p:sp>
    </p:spTree>
    <p:extLst>
      <p:ext uri="{BB962C8B-B14F-4D97-AF65-F5344CB8AC3E}">
        <p14:creationId xmlns:p14="http://schemas.microsoft.com/office/powerpoint/2010/main" val="1409044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247650" y="127787"/>
            <a:ext cx="11165305" cy="503477"/>
          </a:xfrm>
        </p:spPr>
        <p:txBody>
          <a:bodyPr>
            <a:normAutofit fontScale="92500" lnSpcReduction="10000"/>
          </a:bodyPr>
          <a:lstStyle/>
          <a:p>
            <a:r>
              <a:rPr lang="zh-CN" altLang="en-US" dirty="0"/>
              <a:t>主数据运维变更规范</a:t>
            </a:r>
            <a:endParaRPr lang="en-US" altLang="zh-CN" dirty="0"/>
          </a:p>
          <a:p>
            <a:endParaRPr lang="zh-CN" altLang="en-US" dirty="0"/>
          </a:p>
        </p:txBody>
      </p:sp>
      <p:sp>
        <p:nvSpPr>
          <p:cNvPr id="4" name="文本占位符 3"/>
          <p:cNvSpPr>
            <a:spLocks noGrp="1"/>
          </p:cNvSpPr>
          <p:nvPr>
            <p:ph type="body" sz="quarter" idx="13"/>
          </p:nvPr>
        </p:nvSpPr>
        <p:spPr/>
        <p:txBody>
          <a:bodyPr/>
          <a:lstStyle/>
          <a:p>
            <a:endParaRPr lang="zh-CN" altLang="en-US"/>
          </a:p>
        </p:txBody>
      </p:sp>
      <p:sp>
        <p:nvSpPr>
          <p:cNvPr id="7" name="文本框 6"/>
          <p:cNvSpPr txBox="1"/>
          <p:nvPr/>
        </p:nvSpPr>
        <p:spPr>
          <a:xfrm>
            <a:off x="5760285" y="621368"/>
            <a:ext cx="5010736" cy="1477328"/>
          </a:xfrm>
          <a:prstGeom prst="rect">
            <a:avLst/>
          </a:prstGeom>
          <a:noFill/>
        </p:spPr>
        <p:txBody>
          <a:bodyPr wrap="square" rtlCol="0">
            <a:spAutoFit/>
          </a:bodyPr>
          <a:lstStyle/>
          <a:p>
            <a:r>
              <a:rPr lang="zh-CN" altLang="en-US" b="1" dirty="0"/>
              <a:t>变更原则：</a:t>
            </a:r>
            <a:endParaRPr lang="en-US" altLang="zh-CN" b="1" dirty="0"/>
          </a:p>
          <a:p>
            <a:pPr marL="285750" indent="-285750">
              <a:buFont typeface="Wingdings" panose="05000000000000000000" pitchFamily="2" charset="2"/>
              <a:buChar char="§"/>
            </a:pPr>
            <a:r>
              <a:rPr lang="zh-CN" altLang="en-US" dirty="0"/>
              <a:t>业务开发</a:t>
            </a:r>
            <a:r>
              <a:rPr lang="en-US" altLang="zh-CN" dirty="0"/>
              <a:t>DBA</a:t>
            </a:r>
            <a:r>
              <a:rPr lang="zh-CN" altLang="en-US" dirty="0"/>
              <a:t>提交变更申请</a:t>
            </a:r>
            <a:endParaRPr lang="en-US" altLang="zh-CN" dirty="0"/>
          </a:p>
          <a:p>
            <a:pPr marL="285750" indent="-285750">
              <a:buFont typeface="Wingdings" panose="05000000000000000000" pitchFamily="2" charset="2"/>
              <a:buChar char="§"/>
            </a:pPr>
            <a:r>
              <a:rPr lang="zh-CN" altLang="en-US" dirty="0"/>
              <a:t>评审小组审核意见</a:t>
            </a:r>
          </a:p>
          <a:p>
            <a:pPr marL="285750" indent="-285750">
              <a:buFont typeface="Wingdings" panose="05000000000000000000" pitchFamily="2" charset="2"/>
              <a:buChar char="§"/>
            </a:pPr>
            <a:r>
              <a:rPr lang="zh-CN" altLang="en-US" dirty="0"/>
              <a:t>根据审核结果执行变更</a:t>
            </a:r>
          </a:p>
          <a:p>
            <a:pPr marL="285750" indent="-285750">
              <a:buFont typeface="Wingdings" panose="05000000000000000000" pitchFamily="2" charset="2"/>
              <a:buChar char="§"/>
            </a:pPr>
            <a:r>
              <a:rPr lang="zh-CN" altLang="en-US" dirty="0"/>
              <a:t>未经评审小组评审，主数据表禁止随意变更</a:t>
            </a:r>
          </a:p>
        </p:txBody>
      </p:sp>
      <p:graphicFrame>
        <p:nvGraphicFramePr>
          <p:cNvPr id="6" name="图示 5"/>
          <p:cNvGraphicFramePr/>
          <p:nvPr>
            <p:extLst/>
          </p:nvPr>
        </p:nvGraphicFramePr>
        <p:xfrm>
          <a:off x="5182850" y="1961322"/>
          <a:ext cx="6465811" cy="4152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图片 1"/>
          <p:cNvPicPr>
            <a:picLocks noChangeAspect="1"/>
          </p:cNvPicPr>
          <p:nvPr/>
        </p:nvPicPr>
        <p:blipFill>
          <a:blip r:embed="rId8"/>
          <a:stretch>
            <a:fillRect/>
          </a:stretch>
        </p:blipFill>
        <p:spPr>
          <a:xfrm>
            <a:off x="247650" y="652713"/>
            <a:ext cx="5321112" cy="5762601"/>
          </a:xfrm>
          <a:prstGeom prst="rect">
            <a:avLst/>
          </a:prstGeom>
        </p:spPr>
      </p:pic>
      <p:sp>
        <p:nvSpPr>
          <p:cNvPr id="8" name="Freeform 16"/>
          <p:cNvSpPr>
            <a:spLocks noEditPoints="1"/>
          </p:cNvSpPr>
          <p:nvPr/>
        </p:nvSpPr>
        <p:spPr bwMode="auto">
          <a:xfrm>
            <a:off x="6205630" y="4181376"/>
            <a:ext cx="1120928" cy="1168647"/>
          </a:xfrm>
          <a:custGeom>
            <a:avLst/>
            <a:gdLst>
              <a:gd name="T0" fmla="*/ 245 w 782"/>
              <a:gd name="T1" fmla="*/ 296 h 815"/>
              <a:gd name="T2" fmla="*/ 229 w 782"/>
              <a:gd name="T3" fmla="*/ 269 h 815"/>
              <a:gd name="T4" fmla="*/ 609 w 782"/>
              <a:gd name="T5" fmla="*/ 14 h 815"/>
              <a:gd name="T6" fmla="*/ 620 w 782"/>
              <a:gd name="T7" fmla="*/ 66 h 815"/>
              <a:gd name="T8" fmla="*/ 607 w 782"/>
              <a:gd name="T9" fmla="*/ 111 h 815"/>
              <a:gd name="T10" fmla="*/ 570 w 782"/>
              <a:gd name="T11" fmla="*/ 138 h 815"/>
              <a:gd name="T12" fmla="*/ 570 w 782"/>
              <a:gd name="T13" fmla="*/ 201 h 815"/>
              <a:gd name="T14" fmla="*/ 577 w 782"/>
              <a:gd name="T15" fmla="*/ 305 h 815"/>
              <a:gd name="T16" fmla="*/ 648 w 782"/>
              <a:gd name="T17" fmla="*/ 306 h 815"/>
              <a:gd name="T18" fmla="*/ 682 w 782"/>
              <a:gd name="T19" fmla="*/ 256 h 815"/>
              <a:gd name="T20" fmla="*/ 713 w 782"/>
              <a:gd name="T21" fmla="*/ 273 h 815"/>
              <a:gd name="T22" fmla="*/ 716 w 782"/>
              <a:gd name="T23" fmla="*/ 289 h 815"/>
              <a:gd name="T24" fmla="*/ 728 w 782"/>
              <a:gd name="T25" fmla="*/ 292 h 815"/>
              <a:gd name="T26" fmla="*/ 735 w 782"/>
              <a:gd name="T27" fmla="*/ 302 h 815"/>
              <a:gd name="T28" fmla="*/ 731 w 782"/>
              <a:gd name="T29" fmla="*/ 319 h 815"/>
              <a:gd name="T30" fmla="*/ 655 w 782"/>
              <a:gd name="T31" fmla="*/ 346 h 815"/>
              <a:gd name="T32" fmla="*/ 551 w 782"/>
              <a:gd name="T33" fmla="*/ 353 h 815"/>
              <a:gd name="T34" fmla="*/ 584 w 782"/>
              <a:gd name="T35" fmla="*/ 421 h 815"/>
              <a:gd name="T36" fmla="*/ 667 w 782"/>
              <a:gd name="T37" fmla="*/ 482 h 815"/>
              <a:gd name="T38" fmla="*/ 664 w 782"/>
              <a:gd name="T39" fmla="*/ 571 h 815"/>
              <a:gd name="T40" fmla="*/ 668 w 782"/>
              <a:gd name="T41" fmla="*/ 651 h 815"/>
              <a:gd name="T42" fmla="*/ 680 w 782"/>
              <a:gd name="T43" fmla="*/ 692 h 815"/>
              <a:gd name="T44" fmla="*/ 711 w 782"/>
              <a:gd name="T45" fmla="*/ 718 h 815"/>
              <a:gd name="T46" fmla="*/ 778 w 782"/>
              <a:gd name="T47" fmla="*/ 737 h 815"/>
              <a:gd name="T48" fmla="*/ 674 w 782"/>
              <a:gd name="T49" fmla="*/ 769 h 815"/>
              <a:gd name="T50" fmla="*/ 632 w 782"/>
              <a:gd name="T51" fmla="*/ 728 h 815"/>
              <a:gd name="T52" fmla="*/ 637 w 782"/>
              <a:gd name="T53" fmla="*/ 685 h 815"/>
              <a:gd name="T54" fmla="*/ 612 w 782"/>
              <a:gd name="T55" fmla="*/ 618 h 815"/>
              <a:gd name="T56" fmla="*/ 598 w 782"/>
              <a:gd name="T57" fmla="*/ 535 h 815"/>
              <a:gd name="T58" fmla="*/ 545 w 782"/>
              <a:gd name="T59" fmla="*/ 492 h 815"/>
              <a:gd name="T60" fmla="*/ 459 w 782"/>
              <a:gd name="T61" fmla="*/ 493 h 815"/>
              <a:gd name="T62" fmla="*/ 388 w 782"/>
              <a:gd name="T63" fmla="*/ 618 h 815"/>
              <a:gd name="T64" fmla="*/ 264 w 782"/>
              <a:gd name="T65" fmla="*/ 672 h 815"/>
              <a:gd name="T66" fmla="*/ 219 w 782"/>
              <a:gd name="T67" fmla="*/ 728 h 815"/>
              <a:gd name="T68" fmla="*/ 164 w 782"/>
              <a:gd name="T69" fmla="*/ 725 h 815"/>
              <a:gd name="T70" fmla="*/ 153 w 782"/>
              <a:gd name="T71" fmla="*/ 755 h 815"/>
              <a:gd name="T72" fmla="*/ 137 w 782"/>
              <a:gd name="T73" fmla="*/ 815 h 815"/>
              <a:gd name="T74" fmla="*/ 96 w 782"/>
              <a:gd name="T75" fmla="*/ 715 h 815"/>
              <a:gd name="T76" fmla="*/ 129 w 782"/>
              <a:gd name="T77" fmla="*/ 661 h 815"/>
              <a:gd name="T78" fmla="*/ 219 w 782"/>
              <a:gd name="T79" fmla="*/ 625 h 815"/>
              <a:gd name="T80" fmla="*/ 319 w 782"/>
              <a:gd name="T81" fmla="*/ 557 h 815"/>
              <a:gd name="T82" fmla="*/ 341 w 782"/>
              <a:gd name="T83" fmla="*/ 503 h 815"/>
              <a:gd name="T84" fmla="*/ 344 w 782"/>
              <a:gd name="T85" fmla="*/ 416 h 815"/>
              <a:gd name="T86" fmla="*/ 290 w 782"/>
              <a:gd name="T87" fmla="*/ 353 h 815"/>
              <a:gd name="T88" fmla="*/ 363 w 782"/>
              <a:gd name="T89" fmla="*/ 220 h 815"/>
              <a:gd name="T90" fmla="*/ 345 w 782"/>
              <a:gd name="T91" fmla="*/ 179 h 815"/>
              <a:gd name="T92" fmla="*/ 294 w 782"/>
              <a:gd name="T93" fmla="*/ 230 h 815"/>
              <a:gd name="T94" fmla="*/ 270 w 782"/>
              <a:gd name="T95" fmla="*/ 285 h 815"/>
              <a:gd name="T96" fmla="*/ 241 w 782"/>
              <a:gd name="T97" fmla="*/ 309 h 815"/>
              <a:gd name="T98" fmla="*/ 268 w 782"/>
              <a:gd name="T99" fmla="*/ 367 h 815"/>
              <a:gd name="T100" fmla="*/ 190 w 782"/>
              <a:gd name="T101" fmla="*/ 446 h 815"/>
              <a:gd name="T102" fmla="*/ 107 w 782"/>
              <a:gd name="T103" fmla="*/ 485 h 815"/>
              <a:gd name="T104" fmla="*/ 51 w 782"/>
              <a:gd name="T105" fmla="*/ 374 h 815"/>
              <a:gd name="T106" fmla="*/ 7 w 782"/>
              <a:gd name="T107" fmla="*/ 269 h 815"/>
              <a:gd name="T108" fmla="*/ 175 w 782"/>
              <a:gd name="T109" fmla="*/ 187 h 815"/>
              <a:gd name="T110" fmla="*/ 207 w 782"/>
              <a:gd name="T111" fmla="*/ 249 h 815"/>
              <a:gd name="T112" fmla="*/ 237 w 782"/>
              <a:gd name="T113" fmla="*/ 231 h 815"/>
              <a:gd name="T114" fmla="*/ 270 w 782"/>
              <a:gd name="T115" fmla="*/ 159 h 815"/>
              <a:gd name="T116" fmla="*/ 381 w 782"/>
              <a:gd name="T117" fmla="*/ 94 h 815"/>
              <a:gd name="T118" fmla="*/ 440 w 782"/>
              <a:gd name="T119" fmla="*/ 81 h 815"/>
              <a:gd name="T120" fmla="*/ 516 w 782"/>
              <a:gd name="T121" fmla="*/ 84 h 815"/>
              <a:gd name="T122" fmla="*/ 520 w 782"/>
              <a:gd name="T123" fmla="*/ 37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2" h="815">
                <a:moveTo>
                  <a:pt x="223" y="258"/>
                </a:moveTo>
                <a:lnTo>
                  <a:pt x="222" y="258"/>
                </a:lnTo>
                <a:lnTo>
                  <a:pt x="219" y="259"/>
                </a:lnTo>
                <a:lnTo>
                  <a:pt x="218" y="260"/>
                </a:lnTo>
                <a:lnTo>
                  <a:pt x="216" y="262"/>
                </a:lnTo>
                <a:lnTo>
                  <a:pt x="215" y="263"/>
                </a:lnTo>
                <a:lnTo>
                  <a:pt x="214" y="263"/>
                </a:lnTo>
                <a:lnTo>
                  <a:pt x="215" y="266"/>
                </a:lnTo>
                <a:lnTo>
                  <a:pt x="219" y="271"/>
                </a:lnTo>
                <a:lnTo>
                  <a:pt x="223" y="280"/>
                </a:lnTo>
                <a:lnTo>
                  <a:pt x="226" y="287"/>
                </a:lnTo>
                <a:lnTo>
                  <a:pt x="229" y="292"/>
                </a:lnTo>
                <a:lnTo>
                  <a:pt x="232" y="296"/>
                </a:lnTo>
                <a:lnTo>
                  <a:pt x="233" y="301"/>
                </a:lnTo>
                <a:lnTo>
                  <a:pt x="234" y="302"/>
                </a:lnTo>
                <a:lnTo>
                  <a:pt x="234" y="303"/>
                </a:lnTo>
                <a:lnTo>
                  <a:pt x="234" y="303"/>
                </a:lnTo>
                <a:lnTo>
                  <a:pt x="236" y="302"/>
                </a:lnTo>
                <a:lnTo>
                  <a:pt x="237" y="302"/>
                </a:lnTo>
                <a:lnTo>
                  <a:pt x="237" y="302"/>
                </a:lnTo>
                <a:lnTo>
                  <a:pt x="239" y="302"/>
                </a:lnTo>
                <a:lnTo>
                  <a:pt x="239" y="302"/>
                </a:lnTo>
                <a:lnTo>
                  <a:pt x="239" y="302"/>
                </a:lnTo>
                <a:lnTo>
                  <a:pt x="240" y="302"/>
                </a:lnTo>
                <a:lnTo>
                  <a:pt x="241" y="301"/>
                </a:lnTo>
                <a:lnTo>
                  <a:pt x="244" y="299"/>
                </a:lnTo>
                <a:lnTo>
                  <a:pt x="245" y="298"/>
                </a:lnTo>
                <a:lnTo>
                  <a:pt x="247" y="296"/>
                </a:lnTo>
                <a:lnTo>
                  <a:pt x="247" y="296"/>
                </a:lnTo>
                <a:lnTo>
                  <a:pt x="247" y="296"/>
                </a:lnTo>
                <a:lnTo>
                  <a:pt x="245" y="296"/>
                </a:lnTo>
                <a:lnTo>
                  <a:pt x="244" y="296"/>
                </a:lnTo>
                <a:lnTo>
                  <a:pt x="243" y="296"/>
                </a:lnTo>
                <a:lnTo>
                  <a:pt x="240" y="295"/>
                </a:lnTo>
                <a:lnTo>
                  <a:pt x="239" y="294"/>
                </a:lnTo>
                <a:lnTo>
                  <a:pt x="237" y="292"/>
                </a:lnTo>
                <a:lnTo>
                  <a:pt x="237" y="291"/>
                </a:lnTo>
                <a:lnTo>
                  <a:pt x="237" y="291"/>
                </a:lnTo>
                <a:lnTo>
                  <a:pt x="239" y="289"/>
                </a:lnTo>
                <a:lnTo>
                  <a:pt x="239" y="288"/>
                </a:lnTo>
                <a:lnTo>
                  <a:pt x="239" y="287"/>
                </a:lnTo>
                <a:lnTo>
                  <a:pt x="239" y="287"/>
                </a:lnTo>
                <a:lnTo>
                  <a:pt x="237" y="287"/>
                </a:lnTo>
                <a:lnTo>
                  <a:pt x="237" y="287"/>
                </a:lnTo>
                <a:lnTo>
                  <a:pt x="234" y="285"/>
                </a:lnTo>
                <a:lnTo>
                  <a:pt x="233" y="284"/>
                </a:lnTo>
                <a:lnTo>
                  <a:pt x="232" y="283"/>
                </a:lnTo>
                <a:lnTo>
                  <a:pt x="232" y="280"/>
                </a:lnTo>
                <a:lnTo>
                  <a:pt x="233" y="278"/>
                </a:lnTo>
                <a:lnTo>
                  <a:pt x="233" y="278"/>
                </a:lnTo>
                <a:lnTo>
                  <a:pt x="233" y="278"/>
                </a:lnTo>
                <a:lnTo>
                  <a:pt x="233" y="277"/>
                </a:lnTo>
                <a:lnTo>
                  <a:pt x="232" y="277"/>
                </a:lnTo>
                <a:lnTo>
                  <a:pt x="232" y="277"/>
                </a:lnTo>
                <a:lnTo>
                  <a:pt x="230" y="276"/>
                </a:lnTo>
                <a:lnTo>
                  <a:pt x="229" y="276"/>
                </a:lnTo>
                <a:lnTo>
                  <a:pt x="229" y="274"/>
                </a:lnTo>
                <a:lnTo>
                  <a:pt x="227" y="273"/>
                </a:lnTo>
                <a:lnTo>
                  <a:pt x="227" y="270"/>
                </a:lnTo>
                <a:lnTo>
                  <a:pt x="229" y="269"/>
                </a:lnTo>
                <a:lnTo>
                  <a:pt x="229" y="269"/>
                </a:lnTo>
                <a:lnTo>
                  <a:pt x="229" y="269"/>
                </a:lnTo>
                <a:lnTo>
                  <a:pt x="227" y="269"/>
                </a:lnTo>
                <a:lnTo>
                  <a:pt x="226" y="267"/>
                </a:lnTo>
                <a:lnTo>
                  <a:pt x="225" y="266"/>
                </a:lnTo>
                <a:lnTo>
                  <a:pt x="225" y="265"/>
                </a:lnTo>
                <a:lnTo>
                  <a:pt x="225" y="263"/>
                </a:lnTo>
                <a:lnTo>
                  <a:pt x="223" y="262"/>
                </a:lnTo>
                <a:lnTo>
                  <a:pt x="223" y="260"/>
                </a:lnTo>
                <a:lnTo>
                  <a:pt x="223" y="259"/>
                </a:lnTo>
                <a:lnTo>
                  <a:pt x="225" y="258"/>
                </a:lnTo>
                <a:lnTo>
                  <a:pt x="225" y="258"/>
                </a:lnTo>
                <a:lnTo>
                  <a:pt x="223" y="258"/>
                </a:lnTo>
                <a:lnTo>
                  <a:pt x="223" y="258"/>
                </a:lnTo>
                <a:close/>
                <a:moveTo>
                  <a:pt x="566" y="0"/>
                </a:moveTo>
                <a:lnTo>
                  <a:pt x="569" y="0"/>
                </a:lnTo>
                <a:lnTo>
                  <a:pt x="571" y="0"/>
                </a:lnTo>
                <a:lnTo>
                  <a:pt x="574" y="0"/>
                </a:lnTo>
                <a:lnTo>
                  <a:pt x="577" y="1"/>
                </a:lnTo>
                <a:lnTo>
                  <a:pt x="578" y="1"/>
                </a:lnTo>
                <a:lnTo>
                  <a:pt x="580" y="1"/>
                </a:lnTo>
                <a:lnTo>
                  <a:pt x="582" y="2"/>
                </a:lnTo>
                <a:lnTo>
                  <a:pt x="587" y="4"/>
                </a:lnTo>
                <a:lnTo>
                  <a:pt x="589" y="5"/>
                </a:lnTo>
                <a:lnTo>
                  <a:pt x="591" y="5"/>
                </a:lnTo>
                <a:lnTo>
                  <a:pt x="592" y="7"/>
                </a:lnTo>
                <a:lnTo>
                  <a:pt x="594" y="8"/>
                </a:lnTo>
                <a:lnTo>
                  <a:pt x="596" y="8"/>
                </a:lnTo>
                <a:lnTo>
                  <a:pt x="598" y="8"/>
                </a:lnTo>
                <a:lnTo>
                  <a:pt x="600" y="9"/>
                </a:lnTo>
                <a:lnTo>
                  <a:pt x="603" y="11"/>
                </a:lnTo>
                <a:lnTo>
                  <a:pt x="606" y="12"/>
                </a:lnTo>
                <a:lnTo>
                  <a:pt x="609" y="14"/>
                </a:lnTo>
                <a:lnTo>
                  <a:pt x="612" y="15"/>
                </a:lnTo>
                <a:lnTo>
                  <a:pt x="613" y="18"/>
                </a:lnTo>
                <a:lnTo>
                  <a:pt x="617" y="19"/>
                </a:lnTo>
                <a:lnTo>
                  <a:pt x="620" y="23"/>
                </a:lnTo>
                <a:lnTo>
                  <a:pt x="623" y="27"/>
                </a:lnTo>
                <a:lnTo>
                  <a:pt x="625" y="33"/>
                </a:lnTo>
                <a:lnTo>
                  <a:pt x="625" y="36"/>
                </a:lnTo>
                <a:lnTo>
                  <a:pt x="627" y="40"/>
                </a:lnTo>
                <a:lnTo>
                  <a:pt x="625" y="43"/>
                </a:lnTo>
                <a:lnTo>
                  <a:pt x="624" y="44"/>
                </a:lnTo>
                <a:lnTo>
                  <a:pt x="624" y="45"/>
                </a:lnTo>
                <a:lnTo>
                  <a:pt x="623" y="45"/>
                </a:lnTo>
                <a:lnTo>
                  <a:pt x="623" y="45"/>
                </a:lnTo>
                <a:lnTo>
                  <a:pt x="621" y="47"/>
                </a:lnTo>
                <a:lnTo>
                  <a:pt x="621" y="47"/>
                </a:lnTo>
                <a:lnTo>
                  <a:pt x="621" y="47"/>
                </a:lnTo>
                <a:lnTo>
                  <a:pt x="621" y="48"/>
                </a:lnTo>
                <a:lnTo>
                  <a:pt x="621" y="50"/>
                </a:lnTo>
                <a:lnTo>
                  <a:pt x="621" y="51"/>
                </a:lnTo>
                <a:lnTo>
                  <a:pt x="621" y="52"/>
                </a:lnTo>
                <a:lnTo>
                  <a:pt x="621" y="54"/>
                </a:lnTo>
                <a:lnTo>
                  <a:pt x="621" y="55"/>
                </a:lnTo>
                <a:lnTo>
                  <a:pt x="621" y="57"/>
                </a:lnTo>
                <a:lnTo>
                  <a:pt x="621" y="57"/>
                </a:lnTo>
                <a:lnTo>
                  <a:pt x="621" y="58"/>
                </a:lnTo>
                <a:lnTo>
                  <a:pt x="621" y="59"/>
                </a:lnTo>
                <a:lnTo>
                  <a:pt x="621" y="61"/>
                </a:lnTo>
                <a:lnTo>
                  <a:pt x="621" y="61"/>
                </a:lnTo>
                <a:lnTo>
                  <a:pt x="621" y="63"/>
                </a:lnTo>
                <a:lnTo>
                  <a:pt x="621" y="65"/>
                </a:lnTo>
                <a:lnTo>
                  <a:pt x="620" y="66"/>
                </a:lnTo>
                <a:lnTo>
                  <a:pt x="620" y="68"/>
                </a:lnTo>
                <a:lnTo>
                  <a:pt x="621" y="68"/>
                </a:lnTo>
                <a:lnTo>
                  <a:pt x="621" y="68"/>
                </a:lnTo>
                <a:lnTo>
                  <a:pt x="621" y="69"/>
                </a:lnTo>
                <a:lnTo>
                  <a:pt x="621" y="70"/>
                </a:lnTo>
                <a:lnTo>
                  <a:pt x="620" y="72"/>
                </a:lnTo>
                <a:lnTo>
                  <a:pt x="620" y="73"/>
                </a:lnTo>
                <a:lnTo>
                  <a:pt x="620" y="75"/>
                </a:lnTo>
                <a:lnTo>
                  <a:pt x="619" y="76"/>
                </a:lnTo>
                <a:lnTo>
                  <a:pt x="619" y="76"/>
                </a:lnTo>
                <a:lnTo>
                  <a:pt x="617" y="77"/>
                </a:lnTo>
                <a:lnTo>
                  <a:pt x="616" y="79"/>
                </a:lnTo>
                <a:lnTo>
                  <a:pt x="616" y="81"/>
                </a:lnTo>
                <a:lnTo>
                  <a:pt x="616" y="84"/>
                </a:lnTo>
                <a:lnTo>
                  <a:pt x="617" y="86"/>
                </a:lnTo>
                <a:lnTo>
                  <a:pt x="619" y="88"/>
                </a:lnTo>
                <a:lnTo>
                  <a:pt x="620" y="94"/>
                </a:lnTo>
                <a:lnTo>
                  <a:pt x="620" y="98"/>
                </a:lnTo>
                <a:lnTo>
                  <a:pt x="621" y="101"/>
                </a:lnTo>
                <a:lnTo>
                  <a:pt x="621" y="104"/>
                </a:lnTo>
                <a:lnTo>
                  <a:pt x="620" y="105"/>
                </a:lnTo>
                <a:lnTo>
                  <a:pt x="619" y="106"/>
                </a:lnTo>
                <a:lnTo>
                  <a:pt x="617" y="106"/>
                </a:lnTo>
                <a:lnTo>
                  <a:pt x="616" y="106"/>
                </a:lnTo>
                <a:lnTo>
                  <a:pt x="614" y="106"/>
                </a:lnTo>
                <a:lnTo>
                  <a:pt x="612" y="105"/>
                </a:lnTo>
                <a:lnTo>
                  <a:pt x="610" y="105"/>
                </a:lnTo>
                <a:lnTo>
                  <a:pt x="610" y="105"/>
                </a:lnTo>
                <a:lnTo>
                  <a:pt x="609" y="108"/>
                </a:lnTo>
                <a:lnTo>
                  <a:pt x="607" y="109"/>
                </a:lnTo>
                <a:lnTo>
                  <a:pt x="607" y="111"/>
                </a:lnTo>
                <a:lnTo>
                  <a:pt x="607" y="112"/>
                </a:lnTo>
                <a:lnTo>
                  <a:pt x="607" y="113"/>
                </a:lnTo>
                <a:lnTo>
                  <a:pt x="606" y="115"/>
                </a:lnTo>
                <a:lnTo>
                  <a:pt x="605" y="115"/>
                </a:lnTo>
                <a:lnTo>
                  <a:pt x="602" y="116"/>
                </a:lnTo>
                <a:lnTo>
                  <a:pt x="600" y="116"/>
                </a:lnTo>
                <a:lnTo>
                  <a:pt x="598" y="118"/>
                </a:lnTo>
                <a:lnTo>
                  <a:pt x="598" y="118"/>
                </a:lnTo>
                <a:lnTo>
                  <a:pt x="598" y="118"/>
                </a:lnTo>
                <a:lnTo>
                  <a:pt x="598" y="119"/>
                </a:lnTo>
                <a:lnTo>
                  <a:pt x="598" y="120"/>
                </a:lnTo>
                <a:lnTo>
                  <a:pt x="599" y="122"/>
                </a:lnTo>
                <a:lnTo>
                  <a:pt x="598" y="123"/>
                </a:lnTo>
                <a:lnTo>
                  <a:pt x="598" y="124"/>
                </a:lnTo>
                <a:lnTo>
                  <a:pt x="596" y="124"/>
                </a:lnTo>
                <a:lnTo>
                  <a:pt x="594" y="126"/>
                </a:lnTo>
                <a:lnTo>
                  <a:pt x="592" y="127"/>
                </a:lnTo>
                <a:lnTo>
                  <a:pt x="592" y="127"/>
                </a:lnTo>
                <a:lnTo>
                  <a:pt x="591" y="129"/>
                </a:lnTo>
                <a:lnTo>
                  <a:pt x="592" y="129"/>
                </a:lnTo>
                <a:lnTo>
                  <a:pt x="592" y="130"/>
                </a:lnTo>
                <a:lnTo>
                  <a:pt x="591" y="133"/>
                </a:lnTo>
                <a:lnTo>
                  <a:pt x="589" y="136"/>
                </a:lnTo>
                <a:lnTo>
                  <a:pt x="588" y="137"/>
                </a:lnTo>
                <a:lnTo>
                  <a:pt x="585" y="137"/>
                </a:lnTo>
                <a:lnTo>
                  <a:pt x="582" y="138"/>
                </a:lnTo>
                <a:lnTo>
                  <a:pt x="578" y="138"/>
                </a:lnTo>
                <a:lnTo>
                  <a:pt x="577" y="138"/>
                </a:lnTo>
                <a:lnTo>
                  <a:pt x="574" y="138"/>
                </a:lnTo>
                <a:lnTo>
                  <a:pt x="573" y="138"/>
                </a:lnTo>
                <a:lnTo>
                  <a:pt x="570" y="138"/>
                </a:lnTo>
                <a:lnTo>
                  <a:pt x="567" y="138"/>
                </a:lnTo>
                <a:lnTo>
                  <a:pt x="566" y="138"/>
                </a:lnTo>
                <a:lnTo>
                  <a:pt x="564" y="138"/>
                </a:lnTo>
                <a:lnTo>
                  <a:pt x="564" y="138"/>
                </a:lnTo>
                <a:lnTo>
                  <a:pt x="563" y="138"/>
                </a:lnTo>
                <a:lnTo>
                  <a:pt x="563" y="138"/>
                </a:lnTo>
                <a:lnTo>
                  <a:pt x="563" y="140"/>
                </a:lnTo>
                <a:lnTo>
                  <a:pt x="562" y="141"/>
                </a:lnTo>
                <a:lnTo>
                  <a:pt x="560" y="141"/>
                </a:lnTo>
                <a:lnTo>
                  <a:pt x="559" y="141"/>
                </a:lnTo>
                <a:lnTo>
                  <a:pt x="557" y="141"/>
                </a:lnTo>
                <a:lnTo>
                  <a:pt x="557" y="144"/>
                </a:lnTo>
                <a:lnTo>
                  <a:pt x="557" y="144"/>
                </a:lnTo>
                <a:lnTo>
                  <a:pt x="559" y="145"/>
                </a:lnTo>
                <a:lnTo>
                  <a:pt x="559" y="148"/>
                </a:lnTo>
                <a:lnTo>
                  <a:pt x="559" y="149"/>
                </a:lnTo>
                <a:lnTo>
                  <a:pt x="560" y="154"/>
                </a:lnTo>
                <a:lnTo>
                  <a:pt x="560" y="156"/>
                </a:lnTo>
                <a:lnTo>
                  <a:pt x="560" y="158"/>
                </a:lnTo>
                <a:lnTo>
                  <a:pt x="562" y="162"/>
                </a:lnTo>
                <a:lnTo>
                  <a:pt x="563" y="165"/>
                </a:lnTo>
                <a:lnTo>
                  <a:pt x="564" y="170"/>
                </a:lnTo>
                <a:lnTo>
                  <a:pt x="566" y="176"/>
                </a:lnTo>
                <a:lnTo>
                  <a:pt x="567" y="183"/>
                </a:lnTo>
                <a:lnTo>
                  <a:pt x="567" y="187"/>
                </a:lnTo>
                <a:lnTo>
                  <a:pt x="569" y="190"/>
                </a:lnTo>
                <a:lnTo>
                  <a:pt x="569" y="191"/>
                </a:lnTo>
                <a:lnTo>
                  <a:pt x="569" y="192"/>
                </a:lnTo>
                <a:lnTo>
                  <a:pt x="569" y="195"/>
                </a:lnTo>
                <a:lnTo>
                  <a:pt x="570" y="199"/>
                </a:lnTo>
                <a:lnTo>
                  <a:pt x="570" y="201"/>
                </a:lnTo>
                <a:lnTo>
                  <a:pt x="571" y="204"/>
                </a:lnTo>
                <a:lnTo>
                  <a:pt x="571" y="208"/>
                </a:lnTo>
                <a:lnTo>
                  <a:pt x="573" y="212"/>
                </a:lnTo>
                <a:lnTo>
                  <a:pt x="574" y="216"/>
                </a:lnTo>
                <a:lnTo>
                  <a:pt x="574" y="223"/>
                </a:lnTo>
                <a:lnTo>
                  <a:pt x="574" y="227"/>
                </a:lnTo>
                <a:lnTo>
                  <a:pt x="574" y="234"/>
                </a:lnTo>
                <a:lnTo>
                  <a:pt x="574" y="240"/>
                </a:lnTo>
                <a:lnTo>
                  <a:pt x="574" y="242"/>
                </a:lnTo>
                <a:lnTo>
                  <a:pt x="573" y="245"/>
                </a:lnTo>
                <a:lnTo>
                  <a:pt x="573" y="248"/>
                </a:lnTo>
                <a:lnTo>
                  <a:pt x="573" y="249"/>
                </a:lnTo>
                <a:lnTo>
                  <a:pt x="573" y="252"/>
                </a:lnTo>
                <a:lnTo>
                  <a:pt x="573" y="256"/>
                </a:lnTo>
                <a:lnTo>
                  <a:pt x="573" y="262"/>
                </a:lnTo>
                <a:lnTo>
                  <a:pt x="573" y="269"/>
                </a:lnTo>
                <a:lnTo>
                  <a:pt x="573" y="273"/>
                </a:lnTo>
                <a:lnTo>
                  <a:pt x="573" y="278"/>
                </a:lnTo>
                <a:lnTo>
                  <a:pt x="573" y="285"/>
                </a:lnTo>
                <a:lnTo>
                  <a:pt x="571" y="289"/>
                </a:lnTo>
                <a:lnTo>
                  <a:pt x="571" y="294"/>
                </a:lnTo>
                <a:lnTo>
                  <a:pt x="570" y="296"/>
                </a:lnTo>
                <a:lnTo>
                  <a:pt x="569" y="299"/>
                </a:lnTo>
                <a:lnTo>
                  <a:pt x="569" y="299"/>
                </a:lnTo>
                <a:lnTo>
                  <a:pt x="570" y="299"/>
                </a:lnTo>
                <a:lnTo>
                  <a:pt x="570" y="301"/>
                </a:lnTo>
                <a:lnTo>
                  <a:pt x="571" y="301"/>
                </a:lnTo>
                <a:lnTo>
                  <a:pt x="571" y="302"/>
                </a:lnTo>
                <a:lnTo>
                  <a:pt x="573" y="302"/>
                </a:lnTo>
                <a:lnTo>
                  <a:pt x="574" y="303"/>
                </a:lnTo>
                <a:lnTo>
                  <a:pt x="577" y="305"/>
                </a:lnTo>
                <a:lnTo>
                  <a:pt x="580" y="306"/>
                </a:lnTo>
                <a:lnTo>
                  <a:pt x="582" y="306"/>
                </a:lnTo>
                <a:lnTo>
                  <a:pt x="584" y="308"/>
                </a:lnTo>
                <a:lnTo>
                  <a:pt x="584" y="308"/>
                </a:lnTo>
                <a:lnTo>
                  <a:pt x="585" y="306"/>
                </a:lnTo>
                <a:lnTo>
                  <a:pt x="587" y="306"/>
                </a:lnTo>
                <a:lnTo>
                  <a:pt x="588" y="305"/>
                </a:lnTo>
                <a:lnTo>
                  <a:pt x="589" y="305"/>
                </a:lnTo>
                <a:lnTo>
                  <a:pt x="592" y="305"/>
                </a:lnTo>
                <a:lnTo>
                  <a:pt x="594" y="305"/>
                </a:lnTo>
                <a:lnTo>
                  <a:pt x="596" y="305"/>
                </a:lnTo>
                <a:lnTo>
                  <a:pt x="599" y="305"/>
                </a:lnTo>
                <a:lnTo>
                  <a:pt x="602" y="305"/>
                </a:lnTo>
                <a:lnTo>
                  <a:pt x="603" y="305"/>
                </a:lnTo>
                <a:lnTo>
                  <a:pt x="607" y="306"/>
                </a:lnTo>
                <a:lnTo>
                  <a:pt x="609" y="308"/>
                </a:lnTo>
                <a:lnTo>
                  <a:pt x="610" y="309"/>
                </a:lnTo>
                <a:lnTo>
                  <a:pt x="610" y="309"/>
                </a:lnTo>
                <a:lnTo>
                  <a:pt x="612" y="309"/>
                </a:lnTo>
                <a:lnTo>
                  <a:pt x="613" y="308"/>
                </a:lnTo>
                <a:lnTo>
                  <a:pt x="614" y="308"/>
                </a:lnTo>
                <a:lnTo>
                  <a:pt x="617" y="306"/>
                </a:lnTo>
                <a:lnTo>
                  <a:pt x="620" y="306"/>
                </a:lnTo>
                <a:lnTo>
                  <a:pt x="621" y="306"/>
                </a:lnTo>
                <a:lnTo>
                  <a:pt x="624" y="306"/>
                </a:lnTo>
                <a:lnTo>
                  <a:pt x="627" y="306"/>
                </a:lnTo>
                <a:lnTo>
                  <a:pt x="630" y="306"/>
                </a:lnTo>
                <a:lnTo>
                  <a:pt x="635" y="306"/>
                </a:lnTo>
                <a:lnTo>
                  <a:pt x="641" y="306"/>
                </a:lnTo>
                <a:lnTo>
                  <a:pt x="645" y="306"/>
                </a:lnTo>
                <a:lnTo>
                  <a:pt x="648" y="306"/>
                </a:lnTo>
                <a:lnTo>
                  <a:pt x="650" y="306"/>
                </a:lnTo>
                <a:lnTo>
                  <a:pt x="652" y="306"/>
                </a:lnTo>
                <a:lnTo>
                  <a:pt x="653" y="306"/>
                </a:lnTo>
                <a:lnTo>
                  <a:pt x="655" y="306"/>
                </a:lnTo>
                <a:lnTo>
                  <a:pt x="655" y="306"/>
                </a:lnTo>
                <a:lnTo>
                  <a:pt x="656" y="306"/>
                </a:lnTo>
                <a:lnTo>
                  <a:pt x="656" y="306"/>
                </a:lnTo>
                <a:lnTo>
                  <a:pt x="656" y="306"/>
                </a:lnTo>
                <a:lnTo>
                  <a:pt x="657" y="306"/>
                </a:lnTo>
                <a:lnTo>
                  <a:pt x="660" y="306"/>
                </a:lnTo>
                <a:lnTo>
                  <a:pt x="661" y="305"/>
                </a:lnTo>
                <a:lnTo>
                  <a:pt x="661" y="305"/>
                </a:lnTo>
                <a:lnTo>
                  <a:pt x="663" y="303"/>
                </a:lnTo>
                <a:lnTo>
                  <a:pt x="664" y="301"/>
                </a:lnTo>
                <a:lnTo>
                  <a:pt x="664" y="298"/>
                </a:lnTo>
                <a:lnTo>
                  <a:pt x="666" y="296"/>
                </a:lnTo>
                <a:lnTo>
                  <a:pt x="667" y="292"/>
                </a:lnTo>
                <a:lnTo>
                  <a:pt x="667" y="289"/>
                </a:lnTo>
                <a:lnTo>
                  <a:pt x="668" y="287"/>
                </a:lnTo>
                <a:lnTo>
                  <a:pt x="670" y="284"/>
                </a:lnTo>
                <a:lnTo>
                  <a:pt x="673" y="281"/>
                </a:lnTo>
                <a:lnTo>
                  <a:pt x="674" y="278"/>
                </a:lnTo>
                <a:lnTo>
                  <a:pt x="675" y="277"/>
                </a:lnTo>
                <a:lnTo>
                  <a:pt x="677" y="274"/>
                </a:lnTo>
                <a:lnTo>
                  <a:pt x="678" y="270"/>
                </a:lnTo>
                <a:lnTo>
                  <a:pt x="680" y="266"/>
                </a:lnTo>
                <a:lnTo>
                  <a:pt x="681" y="263"/>
                </a:lnTo>
                <a:lnTo>
                  <a:pt x="681" y="260"/>
                </a:lnTo>
                <a:lnTo>
                  <a:pt x="681" y="259"/>
                </a:lnTo>
                <a:lnTo>
                  <a:pt x="681" y="258"/>
                </a:lnTo>
                <a:lnTo>
                  <a:pt x="682" y="256"/>
                </a:lnTo>
                <a:lnTo>
                  <a:pt x="684" y="256"/>
                </a:lnTo>
                <a:lnTo>
                  <a:pt x="685" y="258"/>
                </a:lnTo>
                <a:lnTo>
                  <a:pt x="686" y="259"/>
                </a:lnTo>
                <a:lnTo>
                  <a:pt x="686" y="260"/>
                </a:lnTo>
                <a:lnTo>
                  <a:pt x="688" y="263"/>
                </a:lnTo>
                <a:lnTo>
                  <a:pt x="688" y="266"/>
                </a:lnTo>
                <a:lnTo>
                  <a:pt x="688" y="270"/>
                </a:lnTo>
                <a:lnTo>
                  <a:pt x="688" y="271"/>
                </a:lnTo>
                <a:lnTo>
                  <a:pt x="688" y="273"/>
                </a:lnTo>
                <a:lnTo>
                  <a:pt x="688" y="276"/>
                </a:lnTo>
                <a:lnTo>
                  <a:pt x="686" y="277"/>
                </a:lnTo>
                <a:lnTo>
                  <a:pt x="686" y="280"/>
                </a:lnTo>
                <a:lnTo>
                  <a:pt x="685" y="283"/>
                </a:lnTo>
                <a:lnTo>
                  <a:pt x="685" y="283"/>
                </a:lnTo>
                <a:lnTo>
                  <a:pt x="685" y="284"/>
                </a:lnTo>
                <a:lnTo>
                  <a:pt x="685" y="285"/>
                </a:lnTo>
                <a:lnTo>
                  <a:pt x="685" y="285"/>
                </a:lnTo>
                <a:lnTo>
                  <a:pt x="688" y="285"/>
                </a:lnTo>
                <a:lnTo>
                  <a:pt x="689" y="285"/>
                </a:lnTo>
                <a:lnTo>
                  <a:pt x="692" y="285"/>
                </a:lnTo>
                <a:lnTo>
                  <a:pt x="695" y="285"/>
                </a:lnTo>
                <a:lnTo>
                  <a:pt x="696" y="285"/>
                </a:lnTo>
                <a:lnTo>
                  <a:pt x="698" y="285"/>
                </a:lnTo>
                <a:lnTo>
                  <a:pt x="700" y="284"/>
                </a:lnTo>
                <a:lnTo>
                  <a:pt x="702" y="283"/>
                </a:lnTo>
                <a:lnTo>
                  <a:pt x="703" y="281"/>
                </a:lnTo>
                <a:lnTo>
                  <a:pt x="704" y="280"/>
                </a:lnTo>
                <a:lnTo>
                  <a:pt x="707" y="278"/>
                </a:lnTo>
                <a:lnTo>
                  <a:pt x="709" y="277"/>
                </a:lnTo>
                <a:lnTo>
                  <a:pt x="711" y="274"/>
                </a:lnTo>
                <a:lnTo>
                  <a:pt x="713" y="273"/>
                </a:lnTo>
                <a:lnTo>
                  <a:pt x="716" y="271"/>
                </a:lnTo>
                <a:lnTo>
                  <a:pt x="717" y="270"/>
                </a:lnTo>
                <a:lnTo>
                  <a:pt x="718" y="269"/>
                </a:lnTo>
                <a:lnTo>
                  <a:pt x="721" y="267"/>
                </a:lnTo>
                <a:lnTo>
                  <a:pt x="723" y="266"/>
                </a:lnTo>
                <a:lnTo>
                  <a:pt x="725" y="265"/>
                </a:lnTo>
                <a:lnTo>
                  <a:pt x="727" y="263"/>
                </a:lnTo>
                <a:lnTo>
                  <a:pt x="729" y="262"/>
                </a:lnTo>
                <a:lnTo>
                  <a:pt x="732" y="260"/>
                </a:lnTo>
                <a:lnTo>
                  <a:pt x="735" y="260"/>
                </a:lnTo>
                <a:lnTo>
                  <a:pt x="736" y="260"/>
                </a:lnTo>
                <a:lnTo>
                  <a:pt x="738" y="262"/>
                </a:lnTo>
                <a:lnTo>
                  <a:pt x="738" y="265"/>
                </a:lnTo>
                <a:lnTo>
                  <a:pt x="738" y="266"/>
                </a:lnTo>
                <a:lnTo>
                  <a:pt x="734" y="269"/>
                </a:lnTo>
                <a:lnTo>
                  <a:pt x="731" y="271"/>
                </a:lnTo>
                <a:lnTo>
                  <a:pt x="729" y="273"/>
                </a:lnTo>
                <a:lnTo>
                  <a:pt x="727" y="274"/>
                </a:lnTo>
                <a:lnTo>
                  <a:pt x="724" y="276"/>
                </a:lnTo>
                <a:lnTo>
                  <a:pt x="723" y="277"/>
                </a:lnTo>
                <a:lnTo>
                  <a:pt x="720" y="280"/>
                </a:lnTo>
                <a:lnTo>
                  <a:pt x="718" y="281"/>
                </a:lnTo>
                <a:lnTo>
                  <a:pt x="717" y="283"/>
                </a:lnTo>
                <a:lnTo>
                  <a:pt x="714" y="284"/>
                </a:lnTo>
                <a:lnTo>
                  <a:pt x="713" y="285"/>
                </a:lnTo>
                <a:lnTo>
                  <a:pt x="713" y="287"/>
                </a:lnTo>
                <a:lnTo>
                  <a:pt x="713" y="288"/>
                </a:lnTo>
                <a:lnTo>
                  <a:pt x="713" y="289"/>
                </a:lnTo>
                <a:lnTo>
                  <a:pt x="713" y="289"/>
                </a:lnTo>
                <a:lnTo>
                  <a:pt x="714" y="289"/>
                </a:lnTo>
                <a:lnTo>
                  <a:pt x="716" y="289"/>
                </a:lnTo>
                <a:lnTo>
                  <a:pt x="717" y="288"/>
                </a:lnTo>
                <a:lnTo>
                  <a:pt x="718" y="287"/>
                </a:lnTo>
                <a:lnTo>
                  <a:pt x="721" y="285"/>
                </a:lnTo>
                <a:lnTo>
                  <a:pt x="723" y="284"/>
                </a:lnTo>
                <a:lnTo>
                  <a:pt x="724" y="284"/>
                </a:lnTo>
                <a:lnTo>
                  <a:pt x="724" y="283"/>
                </a:lnTo>
                <a:lnTo>
                  <a:pt x="725" y="283"/>
                </a:lnTo>
                <a:lnTo>
                  <a:pt x="727" y="281"/>
                </a:lnTo>
                <a:lnTo>
                  <a:pt x="729" y="280"/>
                </a:lnTo>
                <a:lnTo>
                  <a:pt x="732" y="278"/>
                </a:lnTo>
                <a:lnTo>
                  <a:pt x="736" y="276"/>
                </a:lnTo>
                <a:lnTo>
                  <a:pt x="741" y="274"/>
                </a:lnTo>
                <a:lnTo>
                  <a:pt x="743" y="271"/>
                </a:lnTo>
                <a:lnTo>
                  <a:pt x="746" y="271"/>
                </a:lnTo>
                <a:lnTo>
                  <a:pt x="747" y="271"/>
                </a:lnTo>
                <a:lnTo>
                  <a:pt x="749" y="273"/>
                </a:lnTo>
                <a:lnTo>
                  <a:pt x="750" y="276"/>
                </a:lnTo>
                <a:lnTo>
                  <a:pt x="749" y="277"/>
                </a:lnTo>
                <a:lnTo>
                  <a:pt x="747" y="280"/>
                </a:lnTo>
                <a:lnTo>
                  <a:pt x="747" y="280"/>
                </a:lnTo>
                <a:lnTo>
                  <a:pt x="746" y="281"/>
                </a:lnTo>
                <a:lnTo>
                  <a:pt x="743" y="283"/>
                </a:lnTo>
                <a:lnTo>
                  <a:pt x="741" y="284"/>
                </a:lnTo>
                <a:lnTo>
                  <a:pt x="739" y="284"/>
                </a:lnTo>
                <a:lnTo>
                  <a:pt x="739" y="285"/>
                </a:lnTo>
                <a:lnTo>
                  <a:pt x="738" y="285"/>
                </a:lnTo>
                <a:lnTo>
                  <a:pt x="736" y="287"/>
                </a:lnTo>
                <a:lnTo>
                  <a:pt x="734" y="288"/>
                </a:lnTo>
                <a:lnTo>
                  <a:pt x="731" y="289"/>
                </a:lnTo>
                <a:lnTo>
                  <a:pt x="729" y="291"/>
                </a:lnTo>
                <a:lnTo>
                  <a:pt x="728" y="292"/>
                </a:lnTo>
                <a:lnTo>
                  <a:pt x="725" y="294"/>
                </a:lnTo>
                <a:lnTo>
                  <a:pt x="721" y="295"/>
                </a:lnTo>
                <a:lnTo>
                  <a:pt x="718" y="296"/>
                </a:lnTo>
                <a:lnTo>
                  <a:pt x="717" y="298"/>
                </a:lnTo>
                <a:lnTo>
                  <a:pt x="717" y="298"/>
                </a:lnTo>
                <a:lnTo>
                  <a:pt x="717" y="298"/>
                </a:lnTo>
                <a:lnTo>
                  <a:pt x="717" y="298"/>
                </a:lnTo>
                <a:lnTo>
                  <a:pt x="717" y="299"/>
                </a:lnTo>
                <a:lnTo>
                  <a:pt x="717" y="301"/>
                </a:lnTo>
                <a:lnTo>
                  <a:pt x="718" y="301"/>
                </a:lnTo>
                <a:lnTo>
                  <a:pt x="720" y="299"/>
                </a:lnTo>
                <a:lnTo>
                  <a:pt x="723" y="298"/>
                </a:lnTo>
                <a:lnTo>
                  <a:pt x="725" y="296"/>
                </a:lnTo>
                <a:lnTo>
                  <a:pt x="727" y="296"/>
                </a:lnTo>
                <a:lnTo>
                  <a:pt x="728" y="295"/>
                </a:lnTo>
                <a:lnTo>
                  <a:pt x="729" y="295"/>
                </a:lnTo>
                <a:lnTo>
                  <a:pt x="732" y="295"/>
                </a:lnTo>
                <a:lnTo>
                  <a:pt x="735" y="294"/>
                </a:lnTo>
                <a:lnTo>
                  <a:pt x="736" y="292"/>
                </a:lnTo>
                <a:lnTo>
                  <a:pt x="741" y="291"/>
                </a:lnTo>
                <a:lnTo>
                  <a:pt x="745" y="288"/>
                </a:lnTo>
                <a:lnTo>
                  <a:pt x="747" y="287"/>
                </a:lnTo>
                <a:lnTo>
                  <a:pt x="749" y="287"/>
                </a:lnTo>
                <a:lnTo>
                  <a:pt x="750" y="288"/>
                </a:lnTo>
                <a:lnTo>
                  <a:pt x="752" y="291"/>
                </a:lnTo>
                <a:lnTo>
                  <a:pt x="752" y="294"/>
                </a:lnTo>
                <a:lnTo>
                  <a:pt x="749" y="295"/>
                </a:lnTo>
                <a:lnTo>
                  <a:pt x="747" y="296"/>
                </a:lnTo>
                <a:lnTo>
                  <a:pt x="741" y="299"/>
                </a:lnTo>
                <a:lnTo>
                  <a:pt x="739" y="301"/>
                </a:lnTo>
                <a:lnTo>
                  <a:pt x="735" y="302"/>
                </a:lnTo>
                <a:lnTo>
                  <a:pt x="732" y="303"/>
                </a:lnTo>
                <a:lnTo>
                  <a:pt x="731" y="305"/>
                </a:lnTo>
                <a:lnTo>
                  <a:pt x="729" y="305"/>
                </a:lnTo>
                <a:lnTo>
                  <a:pt x="727" y="306"/>
                </a:lnTo>
                <a:lnTo>
                  <a:pt x="720" y="308"/>
                </a:lnTo>
                <a:lnTo>
                  <a:pt x="718" y="309"/>
                </a:lnTo>
                <a:lnTo>
                  <a:pt x="717" y="309"/>
                </a:lnTo>
                <a:lnTo>
                  <a:pt x="717" y="310"/>
                </a:lnTo>
                <a:lnTo>
                  <a:pt x="716" y="312"/>
                </a:lnTo>
                <a:lnTo>
                  <a:pt x="717" y="313"/>
                </a:lnTo>
                <a:lnTo>
                  <a:pt x="717" y="313"/>
                </a:lnTo>
                <a:lnTo>
                  <a:pt x="720" y="312"/>
                </a:lnTo>
                <a:lnTo>
                  <a:pt x="723" y="312"/>
                </a:lnTo>
                <a:lnTo>
                  <a:pt x="725" y="310"/>
                </a:lnTo>
                <a:lnTo>
                  <a:pt x="728" y="310"/>
                </a:lnTo>
                <a:lnTo>
                  <a:pt x="729" y="310"/>
                </a:lnTo>
                <a:lnTo>
                  <a:pt x="731" y="310"/>
                </a:lnTo>
                <a:lnTo>
                  <a:pt x="734" y="309"/>
                </a:lnTo>
                <a:lnTo>
                  <a:pt x="736" y="309"/>
                </a:lnTo>
                <a:lnTo>
                  <a:pt x="738" y="308"/>
                </a:lnTo>
                <a:lnTo>
                  <a:pt x="741" y="308"/>
                </a:lnTo>
                <a:lnTo>
                  <a:pt x="742" y="308"/>
                </a:lnTo>
                <a:lnTo>
                  <a:pt x="743" y="308"/>
                </a:lnTo>
                <a:lnTo>
                  <a:pt x="745" y="310"/>
                </a:lnTo>
                <a:lnTo>
                  <a:pt x="745" y="312"/>
                </a:lnTo>
                <a:lnTo>
                  <a:pt x="743" y="313"/>
                </a:lnTo>
                <a:lnTo>
                  <a:pt x="739" y="316"/>
                </a:lnTo>
                <a:lnTo>
                  <a:pt x="736" y="316"/>
                </a:lnTo>
                <a:lnTo>
                  <a:pt x="734" y="317"/>
                </a:lnTo>
                <a:lnTo>
                  <a:pt x="732" y="317"/>
                </a:lnTo>
                <a:lnTo>
                  <a:pt x="731" y="319"/>
                </a:lnTo>
                <a:lnTo>
                  <a:pt x="728" y="319"/>
                </a:lnTo>
                <a:lnTo>
                  <a:pt x="725" y="319"/>
                </a:lnTo>
                <a:lnTo>
                  <a:pt x="724" y="320"/>
                </a:lnTo>
                <a:lnTo>
                  <a:pt x="721" y="320"/>
                </a:lnTo>
                <a:lnTo>
                  <a:pt x="718" y="321"/>
                </a:lnTo>
                <a:lnTo>
                  <a:pt x="716" y="323"/>
                </a:lnTo>
                <a:lnTo>
                  <a:pt x="711" y="324"/>
                </a:lnTo>
                <a:lnTo>
                  <a:pt x="707" y="327"/>
                </a:lnTo>
                <a:lnTo>
                  <a:pt x="703" y="328"/>
                </a:lnTo>
                <a:lnTo>
                  <a:pt x="698" y="330"/>
                </a:lnTo>
                <a:lnTo>
                  <a:pt x="691" y="332"/>
                </a:lnTo>
                <a:lnTo>
                  <a:pt x="686" y="332"/>
                </a:lnTo>
                <a:lnTo>
                  <a:pt x="682" y="334"/>
                </a:lnTo>
                <a:lnTo>
                  <a:pt x="678" y="334"/>
                </a:lnTo>
                <a:lnTo>
                  <a:pt x="674" y="334"/>
                </a:lnTo>
                <a:lnTo>
                  <a:pt x="670" y="334"/>
                </a:lnTo>
                <a:lnTo>
                  <a:pt x="667" y="334"/>
                </a:lnTo>
                <a:lnTo>
                  <a:pt x="666" y="334"/>
                </a:lnTo>
                <a:lnTo>
                  <a:pt x="666" y="335"/>
                </a:lnTo>
                <a:lnTo>
                  <a:pt x="664" y="337"/>
                </a:lnTo>
                <a:lnTo>
                  <a:pt x="663" y="339"/>
                </a:lnTo>
                <a:lnTo>
                  <a:pt x="663" y="341"/>
                </a:lnTo>
                <a:lnTo>
                  <a:pt x="661" y="342"/>
                </a:lnTo>
                <a:lnTo>
                  <a:pt x="661" y="342"/>
                </a:lnTo>
                <a:lnTo>
                  <a:pt x="660" y="344"/>
                </a:lnTo>
                <a:lnTo>
                  <a:pt x="659" y="345"/>
                </a:lnTo>
                <a:lnTo>
                  <a:pt x="657" y="345"/>
                </a:lnTo>
                <a:lnTo>
                  <a:pt x="656" y="345"/>
                </a:lnTo>
                <a:lnTo>
                  <a:pt x="656" y="345"/>
                </a:lnTo>
                <a:lnTo>
                  <a:pt x="655" y="346"/>
                </a:lnTo>
                <a:lnTo>
                  <a:pt x="655" y="346"/>
                </a:lnTo>
                <a:lnTo>
                  <a:pt x="655" y="349"/>
                </a:lnTo>
                <a:lnTo>
                  <a:pt x="653" y="352"/>
                </a:lnTo>
                <a:lnTo>
                  <a:pt x="652" y="356"/>
                </a:lnTo>
                <a:lnTo>
                  <a:pt x="650" y="360"/>
                </a:lnTo>
                <a:lnTo>
                  <a:pt x="649" y="363"/>
                </a:lnTo>
                <a:lnTo>
                  <a:pt x="649" y="363"/>
                </a:lnTo>
                <a:lnTo>
                  <a:pt x="649" y="364"/>
                </a:lnTo>
                <a:lnTo>
                  <a:pt x="649" y="364"/>
                </a:lnTo>
                <a:lnTo>
                  <a:pt x="648" y="364"/>
                </a:lnTo>
                <a:lnTo>
                  <a:pt x="646" y="363"/>
                </a:lnTo>
                <a:lnTo>
                  <a:pt x="643" y="363"/>
                </a:lnTo>
                <a:lnTo>
                  <a:pt x="641" y="363"/>
                </a:lnTo>
                <a:lnTo>
                  <a:pt x="637" y="362"/>
                </a:lnTo>
                <a:lnTo>
                  <a:pt x="631" y="360"/>
                </a:lnTo>
                <a:lnTo>
                  <a:pt x="623" y="360"/>
                </a:lnTo>
                <a:lnTo>
                  <a:pt x="619" y="359"/>
                </a:lnTo>
                <a:lnTo>
                  <a:pt x="613" y="359"/>
                </a:lnTo>
                <a:lnTo>
                  <a:pt x="607" y="357"/>
                </a:lnTo>
                <a:lnTo>
                  <a:pt x="603" y="357"/>
                </a:lnTo>
                <a:lnTo>
                  <a:pt x="599" y="356"/>
                </a:lnTo>
                <a:lnTo>
                  <a:pt x="598" y="356"/>
                </a:lnTo>
                <a:lnTo>
                  <a:pt x="595" y="355"/>
                </a:lnTo>
                <a:lnTo>
                  <a:pt x="588" y="355"/>
                </a:lnTo>
                <a:lnTo>
                  <a:pt x="582" y="353"/>
                </a:lnTo>
                <a:lnTo>
                  <a:pt x="574" y="353"/>
                </a:lnTo>
                <a:lnTo>
                  <a:pt x="564" y="353"/>
                </a:lnTo>
                <a:lnTo>
                  <a:pt x="559" y="353"/>
                </a:lnTo>
                <a:lnTo>
                  <a:pt x="555" y="353"/>
                </a:lnTo>
                <a:lnTo>
                  <a:pt x="552" y="353"/>
                </a:lnTo>
                <a:lnTo>
                  <a:pt x="551" y="353"/>
                </a:lnTo>
                <a:lnTo>
                  <a:pt x="551" y="353"/>
                </a:lnTo>
                <a:lnTo>
                  <a:pt x="551" y="353"/>
                </a:lnTo>
                <a:lnTo>
                  <a:pt x="551" y="355"/>
                </a:lnTo>
                <a:lnTo>
                  <a:pt x="549" y="357"/>
                </a:lnTo>
                <a:lnTo>
                  <a:pt x="549" y="360"/>
                </a:lnTo>
                <a:lnTo>
                  <a:pt x="549" y="364"/>
                </a:lnTo>
                <a:lnTo>
                  <a:pt x="549" y="367"/>
                </a:lnTo>
                <a:lnTo>
                  <a:pt x="548" y="370"/>
                </a:lnTo>
                <a:lnTo>
                  <a:pt x="548" y="373"/>
                </a:lnTo>
                <a:lnTo>
                  <a:pt x="546" y="374"/>
                </a:lnTo>
                <a:lnTo>
                  <a:pt x="544" y="377"/>
                </a:lnTo>
                <a:lnTo>
                  <a:pt x="541" y="380"/>
                </a:lnTo>
                <a:lnTo>
                  <a:pt x="539" y="382"/>
                </a:lnTo>
                <a:lnTo>
                  <a:pt x="538" y="382"/>
                </a:lnTo>
                <a:lnTo>
                  <a:pt x="538" y="384"/>
                </a:lnTo>
                <a:lnTo>
                  <a:pt x="539" y="384"/>
                </a:lnTo>
                <a:lnTo>
                  <a:pt x="541" y="385"/>
                </a:lnTo>
                <a:lnTo>
                  <a:pt x="544" y="387"/>
                </a:lnTo>
                <a:lnTo>
                  <a:pt x="545" y="388"/>
                </a:lnTo>
                <a:lnTo>
                  <a:pt x="546" y="391"/>
                </a:lnTo>
                <a:lnTo>
                  <a:pt x="549" y="394"/>
                </a:lnTo>
                <a:lnTo>
                  <a:pt x="553" y="396"/>
                </a:lnTo>
                <a:lnTo>
                  <a:pt x="560" y="402"/>
                </a:lnTo>
                <a:lnTo>
                  <a:pt x="569" y="409"/>
                </a:lnTo>
                <a:lnTo>
                  <a:pt x="573" y="413"/>
                </a:lnTo>
                <a:lnTo>
                  <a:pt x="577" y="416"/>
                </a:lnTo>
                <a:lnTo>
                  <a:pt x="580" y="417"/>
                </a:lnTo>
                <a:lnTo>
                  <a:pt x="582" y="418"/>
                </a:lnTo>
                <a:lnTo>
                  <a:pt x="582" y="420"/>
                </a:lnTo>
                <a:lnTo>
                  <a:pt x="584" y="420"/>
                </a:lnTo>
                <a:lnTo>
                  <a:pt x="584" y="421"/>
                </a:lnTo>
                <a:lnTo>
                  <a:pt x="584" y="421"/>
                </a:lnTo>
                <a:lnTo>
                  <a:pt x="587" y="423"/>
                </a:lnTo>
                <a:lnTo>
                  <a:pt x="588" y="424"/>
                </a:lnTo>
                <a:lnTo>
                  <a:pt x="592" y="425"/>
                </a:lnTo>
                <a:lnTo>
                  <a:pt x="595" y="427"/>
                </a:lnTo>
                <a:lnTo>
                  <a:pt x="598" y="428"/>
                </a:lnTo>
                <a:lnTo>
                  <a:pt x="602" y="432"/>
                </a:lnTo>
                <a:lnTo>
                  <a:pt x="607" y="435"/>
                </a:lnTo>
                <a:lnTo>
                  <a:pt x="610" y="436"/>
                </a:lnTo>
                <a:lnTo>
                  <a:pt x="613" y="438"/>
                </a:lnTo>
                <a:lnTo>
                  <a:pt x="616" y="439"/>
                </a:lnTo>
                <a:lnTo>
                  <a:pt x="617" y="441"/>
                </a:lnTo>
                <a:lnTo>
                  <a:pt x="620" y="441"/>
                </a:lnTo>
                <a:lnTo>
                  <a:pt x="621" y="442"/>
                </a:lnTo>
                <a:lnTo>
                  <a:pt x="624" y="445"/>
                </a:lnTo>
                <a:lnTo>
                  <a:pt x="628" y="448"/>
                </a:lnTo>
                <a:lnTo>
                  <a:pt x="632" y="452"/>
                </a:lnTo>
                <a:lnTo>
                  <a:pt x="638" y="455"/>
                </a:lnTo>
                <a:lnTo>
                  <a:pt x="641" y="457"/>
                </a:lnTo>
                <a:lnTo>
                  <a:pt x="642" y="457"/>
                </a:lnTo>
                <a:lnTo>
                  <a:pt x="643" y="459"/>
                </a:lnTo>
                <a:lnTo>
                  <a:pt x="648" y="461"/>
                </a:lnTo>
                <a:lnTo>
                  <a:pt x="649" y="464"/>
                </a:lnTo>
                <a:lnTo>
                  <a:pt x="650" y="466"/>
                </a:lnTo>
                <a:lnTo>
                  <a:pt x="652" y="467"/>
                </a:lnTo>
                <a:lnTo>
                  <a:pt x="653" y="468"/>
                </a:lnTo>
                <a:lnTo>
                  <a:pt x="656" y="470"/>
                </a:lnTo>
                <a:lnTo>
                  <a:pt x="659" y="473"/>
                </a:lnTo>
                <a:lnTo>
                  <a:pt x="661" y="475"/>
                </a:lnTo>
                <a:lnTo>
                  <a:pt x="663" y="478"/>
                </a:lnTo>
                <a:lnTo>
                  <a:pt x="666" y="481"/>
                </a:lnTo>
                <a:lnTo>
                  <a:pt x="667" y="482"/>
                </a:lnTo>
                <a:lnTo>
                  <a:pt x="667" y="484"/>
                </a:lnTo>
                <a:lnTo>
                  <a:pt x="668" y="485"/>
                </a:lnTo>
                <a:lnTo>
                  <a:pt x="668" y="488"/>
                </a:lnTo>
                <a:lnTo>
                  <a:pt x="668" y="491"/>
                </a:lnTo>
                <a:lnTo>
                  <a:pt x="668" y="492"/>
                </a:lnTo>
                <a:lnTo>
                  <a:pt x="668" y="492"/>
                </a:lnTo>
                <a:lnTo>
                  <a:pt x="668" y="495"/>
                </a:lnTo>
                <a:lnTo>
                  <a:pt x="670" y="496"/>
                </a:lnTo>
                <a:lnTo>
                  <a:pt x="670" y="500"/>
                </a:lnTo>
                <a:lnTo>
                  <a:pt x="671" y="504"/>
                </a:lnTo>
                <a:lnTo>
                  <a:pt x="670" y="507"/>
                </a:lnTo>
                <a:lnTo>
                  <a:pt x="670" y="511"/>
                </a:lnTo>
                <a:lnTo>
                  <a:pt x="668" y="514"/>
                </a:lnTo>
                <a:lnTo>
                  <a:pt x="667" y="516"/>
                </a:lnTo>
                <a:lnTo>
                  <a:pt x="667" y="516"/>
                </a:lnTo>
                <a:lnTo>
                  <a:pt x="667" y="517"/>
                </a:lnTo>
                <a:lnTo>
                  <a:pt x="667" y="517"/>
                </a:lnTo>
                <a:lnTo>
                  <a:pt x="667" y="518"/>
                </a:lnTo>
                <a:lnTo>
                  <a:pt x="667" y="522"/>
                </a:lnTo>
                <a:lnTo>
                  <a:pt x="666" y="529"/>
                </a:lnTo>
                <a:lnTo>
                  <a:pt x="666" y="536"/>
                </a:lnTo>
                <a:lnTo>
                  <a:pt x="666" y="541"/>
                </a:lnTo>
                <a:lnTo>
                  <a:pt x="666" y="546"/>
                </a:lnTo>
                <a:lnTo>
                  <a:pt x="666" y="552"/>
                </a:lnTo>
                <a:lnTo>
                  <a:pt x="666" y="557"/>
                </a:lnTo>
                <a:lnTo>
                  <a:pt x="664" y="563"/>
                </a:lnTo>
                <a:lnTo>
                  <a:pt x="664" y="565"/>
                </a:lnTo>
                <a:lnTo>
                  <a:pt x="664" y="568"/>
                </a:lnTo>
                <a:lnTo>
                  <a:pt x="664" y="570"/>
                </a:lnTo>
                <a:lnTo>
                  <a:pt x="664" y="570"/>
                </a:lnTo>
                <a:lnTo>
                  <a:pt x="664" y="571"/>
                </a:lnTo>
                <a:lnTo>
                  <a:pt x="664" y="574"/>
                </a:lnTo>
                <a:lnTo>
                  <a:pt x="664" y="577"/>
                </a:lnTo>
                <a:lnTo>
                  <a:pt x="664" y="581"/>
                </a:lnTo>
                <a:lnTo>
                  <a:pt x="664" y="585"/>
                </a:lnTo>
                <a:lnTo>
                  <a:pt x="664" y="589"/>
                </a:lnTo>
                <a:lnTo>
                  <a:pt x="664" y="595"/>
                </a:lnTo>
                <a:lnTo>
                  <a:pt x="664" y="599"/>
                </a:lnTo>
                <a:lnTo>
                  <a:pt x="664" y="603"/>
                </a:lnTo>
                <a:lnTo>
                  <a:pt x="664" y="607"/>
                </a:lnTo>
                <a:lnTo>
                  <a:pt x="664" y="610"/>
                </a:lnTo>
                <a:lnTo>
                  <a:pt x="664" y="611"/>
                </a:lnTo>
                <a:lnTo>
                  <a:pt x="664" y="613"/>
                </a:lnTo>
                <a:lnTo>
                  <a:pt x="664" y="615"/>
                </a:lnTo>
                <a:lnTo>
                  <a:pt x="664" y="618"/>
                </a:lnTo>
                <a:lnTo>
                  <a:pt x="664" y="621"/>
                </a:lnTo>
                <a:lnTo>
                  <a:pt x="664" y="624"/>
                </a:lnTo>
                <a:lnTo>
                  <a:pt x="664" y="625"/>
                </a:lnTo>
                <a:lnTo>
                  <a:pt x="664" y="628"/>
                </a:lnTo>
                <a:lnTo>
                  <a:pt x="664" y="631"/>
                </a:lnTo>
                <a:lnTo>
                  <a:pt x="666" y="633"/>
                </a:lnTo>
                <a:lnTo>
                  <a:pt x="666" y="636"/>
                </a:lnTo>
                <a:lnTo>
                  <a:pt x="666" y="639"/>
                </a:lnTo>
                <a:lnTo>
                  <a:pt x="666" y="640"/>
                </a:lnTo>
                <a:lnTo>
                  <a:pt x="667" y="640"/>
                </a:lnTo>
                <a:lnTo>
                  <a:pt x="667" y="640"/>
                </a:lnTo>
                <a:lnTo>
                  <a:pt x="667" y="642"/>
                </a:lnTo>
                <a:lnTo>
                  <a:pt x="667" y="645"/>
                </a:lnTo>
                <a:lnTo>
                  <a:pt x="667" y="647"/>
                </a:lnTo>
                <a:lnTo>
                  <a:pt x="668" y="649"/>
                </a:lnTo>
                <a:lnTo>
                  <a:pt x="668" y="650"/>
                </a:lnTo>
                <a:lnTo>
                  <a:pt x="668" y="651"/>
                </a:lnTo>
                <a:lnTo>
                  <a:pt x="668" y="654"/>
                </a:lnTo>
                <a:lnTo>
                  <a:pt x="668" y="657"/>
                </a:lnTo>
                <a:lnTo>
                  <a:pt x="670" y="658"/>
                </a:lnTo>
                <a:lnTo>
                  <a:pt x="670" y="660"/>
                </a:lnTo>
                <a:lnTo>
                  <a:pt x="668" y="661"/>
                </a:lnTo>
                <a:lnTo>
                  <a:pt x="668" y="661"/>
                </a:lnTo>
                <a:lnTo>
                  <a:pt x="670" y="663"/>
                </a:lnTo>
                <a:lnTo>
                  <a:pt x="670" y="664"/>
                </a:lnTo>
                <a:lnTo>
                  <a:pt x="671" y="667"/>
                </a:lnTo>
                <a:lnTo>
                  <a:pt x="671" y="669"/>
                </a:lnTo>
                <a:lnTo>
                  <a:pt x="671" y="671"/>
                </a:lnTo>
                <a:lnTo>
                  <a:pt x="673" y="672"/>
                </a:lnTo>
                <a:lnTo>
                  <a:pt x="673" y="672"/>
                </a:lnTo>
                <a:lnTo>
                  <a:pt x="673" y="674"/>
                </a:lnTo>
                <a:lnTo>
                  <a:pt x="673" y="675"/>
                </a:lnTo>
                <a:lnTo>
                  <a:pt x="674" y="678"/>
                </a:lnTo>
                <a:lnTo>
                  <a:pt x="674" y="679"/>
                </a:lnTo>
                <a:lnTo>
                  <a:pt x="675" y="681"/>
                </a:lnTo>
                <a:lnTo>
                  <a:pt x="677" y="682"/>
                </a:lnTo>
                <a:lnTo>
                  <a:pt x="677" y="683"/>
                </a:lnTo>
                <a:lnTo>
                  <a:pt x="677" y="683"/>
                </a:lnTo>
                <a:lnTo>
                  <a:pt x="677" y="685"/>
                </a:lnTo>
                <a:lnTo>
                  <a:pt x="677" y="685"/>
                </a:lnTo>
                <a:lnTo>
                  <a:pt x="677" y="686"/>
                </a:lnTo>
                <a:lnTo>
                  <a:pt x="677" y="686"/>
                </a:lnTo>
                <a:lnTo>
                  <a:pt x="678" y="687"/>
                </a:lnTo>
                <a:lnTo>
                  <a:pt x="678" y="689"/>
                </a:lnTo>
                <a:lnTo>
                  <a:pt x="678" y="689"/>
                </a:lnTo>
                <a:lnTo>
                  <a:pt x="680" y="690"/>
                </a:lnTo>
                <a:lnTo>
                  <a:pt x="680" y="690"/>
                </a:lnTo>
                <a:lnTo>
                  <a:pt x="680" y="692"/>
                </a:lnTo>
                <a:lnTo>
                  <a:pt x="681" y="693"/>
                </a:lnTo>
                <a:lnTo>
                  <a:pt x="681" y="694"/>
                </a:lnTo>
                <a:lnTo>
                  <a:pt x="682" y="696"/>
                </a:lnTo>
                <a:lnTo>
                  <a:pt x="684" y="697"/>
                </a:lnTo>
                <a:lnTo>
                  <a:pt x="684" y="699"/>
                </a:lnTo>
                <a:lnTo>
                  <a:pt x="684" y="699"/>
                </a:lnTo>
                <a:lnTo>
                  <a:pt x="685" y="701"/>
                </a:lnTo>
                <a:lnTo>
                  <a:pt x="686" y="703"/>
                </a:lnTo>
                <a:lnTo>
                  <a:pt x="688" y="704"/>
                </a:lnTo>
                <a:lnTo>
                  <a:pt x="688" y="704"/>
                </a:lnTo>
                <a:lnTo>
                  <a:pt x="688" y="706"/>
                </a:lnTo>
                <a:lnTo>
                  <a:pt x="689" y="706"/>
                </a:lnTo>
                <a:lnTo>
                  <a:pt x="689" y="706"/>
                </a:lnTo>
                <a:lnTo>
                  <a:pt x="689" y="707"/>
                </a:lnTo>
                <a:lnTo>
                  <a:pt x="691" y="707"/>
                </a:lnTo>
                <a:lnTo>
                  <a:pt x="692" y="707"/>
                </a:lnTo>
                <a:lnTo>
                  <a:pt x="692" y="707"/>
                </a:lnTo>
                <a:lnTo>
                  <a:pt x="692" y="707"/>
                </a:lnTo>
                <a:lnTo>
                  <a:pt x="692" y="707"/>
                </a:lnTo>
                <a:lnTo>
                  <a:pt x="693" y="707"/>
                </a:lnTo>
                <a:lnTo>
                  <a:pt x="695" y="707"/>
                </a:lnTo>
                <a:lnTo>
                  <a:pt x="696" y="708"/>
                </a:lnTo>
                <a:lnTo>
                  <a:pt x="696" y="708"/>
                </a:lnTo>
                <a:lnTo>
                  <a:pt x="698" y="708"/>
                </a:lnTo>
                <a:lnTo>
                  <a:pt x="699" y="710"/>
                </a:lnTo>
                <a:lnTo>
                  <a:pt x="702" y="711"/>
                </a:lnTo>
                <a:lnTo>
                  <a:pt x="706" y="714"/>
                </a:lnTo>
                <a:lnTo>
                  <a:pt x="707" y="715"/>
                </a:lnTo>
                <a:lnTo>
                  <a:pt x="709" y="717"/>
                </a:lnTo>
                <a:lnTo>
                  <a:pt x="710" y="718"/>
                </a:lnTo>
                <a:lnTo>
                  <a:pt x="711" y="718"/>
                </a:lnTo>
                <a:lnTo>
                  <a:pt x="711" y="719"/>
                </a:lnTo>
                <a:lnTo>
                  <a:pt x="713" y="719"/>
                </a:lnTo>
                <a:lnTo>
                  <a:pt x="714" y="721"/>
                </a:lnTo>
                <a:lnTo>
                  <a:pt x="716" y="721"/>
                </a:lnTo>
                <a:lnTo>
                  <a:pt x="716" y="722"/>
                </a:lnTo>
                <a:lnTo>
                  <a:pt x="717" y="724"/>
                </a:lnTo>
                <a:lnTo>
                  <a:pt x="720" y="724"/>
                </a:lnTo>
                <a:lnTo>
                  <a:pt x="721" y="725"/>
                </a:lnTo>
                <a:lnTo>
                  <a:pt x="723" y="726"/>
                </a:lnTo>
                <a:lnTo>
                  <a:pt x="724" y="728"/>
                </a:lnTo>
                <a:lnTo>
                  <a:pt x="725" y="728"/>
                </a:lnTo>
                <a:lnTo>
                  <a:pt x="728" y="729"/>
                </a:lnTo>
                <a:lnTo>
                  <a:pt x="731" y="730"/>
                </a:lnTo>
                <a:lnTo>
                  <a:pt x="734" y="732"/>
                </a:lnTo>
                <a:lnTo>
                  <a:pt x="736" y="732"/>
                </a:lnTo>
                <a:lnTo>
                  <a:pt x="738" y="733"/>
                </a:lnTo>
                <a:lnTo>
                  <a:pt x="739" y="733"/>
                </a:lnTo>
                <a:lnTo>
                  <a:pt x="741" y="735"/>
                </a:lnTo>
                <a:lnTo>
                  <a:pt x="743" y="735"/>
                </a:lnTo>
                <a:lnTo>
                  <a:pt x="746" y="733"/>
                </a:lnTo>
                <a:lnTo>
                  <a:pt x="746" y="733"/>
                </a:lnTo>
                <a:lnTo>
                  <a:pt x="747" y="733"/>
                </a:lnTo>
                <a:lnTo>
                  <a:pt x="752" y="733"/>
                </a:lnTo>
                <a:lnTo>
                  <a:pt x="754" y="735"/>
                </a:lnTo>
                <a:lnTo>
                  <a:pt x="757" y="735"/>
                </a:lnTo>
                <a:lnTo>
                  <a:pt x="760" y="735"/>
                </a:lnTo>
                <a:lnTo>
                  <a:pt x="763" y="735"/>
                </a:lnTo>
                <a:lnTo>
                  <a:pt x="768" y="733"/>
                </a:lnTo>
                <a:lnTo>
                  <a:pt x="771" y="733"/>
                </a:lnTo>
                <a:lnTo>
                  <a:pt x="774" y="735"/>
                </a:lnTo>
                <a:lnTo>
                  <a:pt x="778" y="737"/>
                </a:lnTo>
                <a:lnTo>
                  <a:pt x="779" y="739"/>
                </a:lnTo>
                <a:lnTo>
                  <a:pt x="779" y="740"/>
                </a:lnTo>
                <a:lnTo>
                  <a:pt x="778" y="742"/>
                </a:lnTo>
                <a:lnTo>
                  <a:pt x="779" y="742"/>
                </a:lnTo>
                <a:lnTo>
                  <a:pt x="781" y="742"/>
                </a:lnTo>
                <a:lnTo>
                  <a:pt x="781" y="743"/>
                </a:lnTo>
                <a:lnTo>
                  <a:pt x="782" y="743"/>
                </a:lnTo>
                <a:lnTo>
                  <a:pt x="782" y="744"/>
                </a:lnTo>
                <a:lnTo>
                  <a:pt x="781" y="746"/>
                </a:lnTo>
                <a:lnTo>
                  <a:pt x="779" y="747"/>
                </a:lnTo>
                <a:lnTo>
                  <a:pt x="777" y="750"/>
                </a:lnTo>
                <a:lnTo>
                  <a:pt x="771" y="751"/>
                </a:lnTo>
                <a:lnTo>
                  <a:pt x="765" y="754"/>
                </a:lnTo>
                <a:lnTo>
                  <a:pt x="760" y="757"/>
                </a:lnTo>
                <a:lnTo>
                  <a:pt x="743" y="762"/>
                </a:lnTo>
                <a:lnTo>
                  <a:pt x="727" y="767"/>
                </a:lnTo>
                <a:lnTo>
                  <a:pt x="713" y="769"/>
                </a:lnTo>
                <a:lnTo>
                  <a:pt x="700" y="769"/>
                </a:lnTo>
                <a:lnTo>
                  <a:pt x="696" y="769"/>
                </a:lnTo>
                <a:lnTo>
                  <a:pt x="695" y="769"/>
                </a:lnTo>
                <a:lnTo>
                  <a:pt x="693" y="769"/>
                </a:lnTo>
                <a:lnTo>
                  <a:pt x="692" y="768"/>
                </a:lnTo>
                <a:lnTo>
                  <a:pt x="692" y="768"/>
                </a:lnTo>
                <a:lnTo>
                  <a:pt x="689" y="768"/>
                </a:lnTo>
                <a:lnTo>
                  <a:pt x="685" y="768"/>
                </a:lnTo>
                <a:lnTo>
                  <a:pt x="682" y="767"/>
                </a:lnTo>
                <a:lnTo>
                  <a:pt x="680" y="767"/>
                </a:lnTo>
                <a:lnTo>
                  <a:pt x="678" y="767"/>
                </a:lnTo>
                <a:lnTo>
                  <a:pt x="677" y="767"/>
                </a:lnTo>
                <a:lnTo>
                  <a:pt x="675" y="768"/>
                </a:lnTo>
                <a:lnTo>
                  <a:pt x="674" y="769"/>
                </a:lnTo>
                <a:lnTo>
                  <a:pt x="673" y="771"/>
                </a:lnTo>
                <a:lnTo>
                  <a:pt x="673" y="771"/>
                </a:lnTo>
                <a:lnTo>
                  <a:pt x="671" y="772"/>
                </a:lnTo>
                <a:lnTo>
                  <a:pt x="668" y="772"/>
                </a:lnTo>
                <a:lnTo>
                  <a:pt x="666" y="772"/>
                </a:lnTo>
                <a:lnTo>
                  <a:pt x="661" y="772"/>
                </a:lnTo>
                <a:lnTo>
                  <a:pt x="657" y="772"/>
                </a:lnTo>
                <a:lnTo>
                  <a:pt x="653" y="773"/>
                </a:lnTo>
                <a:lnTo>
                  <a:pt x="649" y="773"/>
                </a:lnTo>
                <a:lnTo>
                  <a:pt x="643" y="773"/>
                </a:lnTo>
                <a:lnTo>
                  <a:pt x="641" y="773"/>
                </a:lnTo>
                <a:lnTo>
                  <a:pt x="638" y="773"/>
                </a:lnTo>
                <a:lnTo>
                  <a:pt x="635" y="772"/>
                </a:lnTo>
                <a:lnTo>
                  <a:pt x="634" y="771"/>
                </a:lnTo>
                <a:lnTo>
                  <a:pt x="632" y="769"/>
                </a:lnTo>
                <a:lnTo>
                  <a:pt x="632" y="768"/>
                </a:lnTo>
                <a:lnTo>
                  <a:pt x="631" y="761"/>
                </a:lnTo>
                <a:lnTo>
                  <a:pt x="631" y="760"/>
                </a:lnTo>
                <a:lnTo>
                  <a:pt x="632" y="758"/>
                </a:lnTo>
                <a:lnTo>
                  <a:pt x="632" y="757"/>
                </a:lnTo>
                <a:lnTo>
                  <a:pt x="632" y="757"/>
                </a:lnTo>
                <a:lnTo>
                  <a:pt x="632" y="757"/>
                </a:lnTo>
                <a:lnTo>
                  <a:pt x="632" y="755"/>
                </a:lnTo>
                <a:lnTo>
                  <a:pt x="631" y="753"/>
                </a:lnTo>
                <a:lnTo>
                  <a:pt x="631" y="750"/>
                </a:lnTo>
                <a:lnTo>
                  <a:pt x="630" y="744"/>
                </a:lnTo>
                <a:lnTo>
                  <a:pt x="630" y="739"/>
                </a:lnTo>
                <a:lnTo>
                  <a:pt x="631" y="735"/>
                </a:lnTo>
                <a:lnTo>
                  <a:pt x="631" y="730"/>
                </a:lnTo>
                <a:lnTo>
                  <a:pt x="632" y="729"/>
                </a:lnTo>
                <a:lnTo>
                  <a:pt x="632" y="728"/>
                </a:lnTo>
                <a:lnTo>
                  <a:pt x="634" y="726"/>
                </a:lnTo>
                <a:lnTo>
                  <a:pt x="634" y="726"/>
                </a:lnTo>
                <a:lnTo>
                  <a:pt x="634" y="726"/>
                </a:lnTo>
                <a:lnTo>
                  <a:pt x="632" y="725"/>
                </a:lnTo>
                <a:lnTo>
                  <a:pt x="634" y="725"/>
                </a:lnTo>
                <a:lnTo>
                  <a:pt x="634" y="724"/>
                </a:lnTo>
                <a:lnTo>
                  <a:pt x="635" y="724"/>
                </a:lnTo>
                <a:lnTo>
                  <a:pt x="635" y="724"/>
                </a:lnTo>
                <a:lnTo>
                  <a:pt x="635" y="722"/>
                </a:lnTo>
                <a:lnTo>
                  <a:pt x="635" y="719"/>
                </a:lnTo>
                <a:lnTo>
                  <a:pt x="637" y="717"/>
                </a:lnTo>
                <a:lnTo>
                  <a:pt x="637" y="714"/>
                </a:lnTo>
                <a:lnTo>
                  <a:pt x="637" y="712"/>
                </a:lnTo>
                <a:lnTo>
                  <a:pt x="637" y="711"/>
                </a:lnTo>
                <a:lnTo>
                  <a:pt x="637" y="710"/>
                </a:lnTo>
                <a:lnTo>
                  <a:pt x="637" y="708"/>
                </a:lnTo>
                <a:lnTo>
                  <a:pt x="637" y="707"/>
                </a:lnTo>
                <a:lnTo>
                  <a:pt x="637" y="706"/>
                </a:lnTo>
                <a:lnTo>
                  <a:pt x="637" y="704"/>
                </a:lnTo>
                <a:lnTo>
                  <a:pt x="637" y="703"/>
                </a:lnTo>
                <a:lnTo>
                  <a:pt x="637" y="701"/>
                </a:lnTo>
                <a:lnTo>
                  <a:pt x="637" y="700"/>
                </a:lnTo>
                <a:lnTo>
                  <a:pt x="637" y="699"/>
                </a:lnTo>
                <a:lnTo>
                  <a:pt x="637" y="697"/>
                </a:lnTo>
                <a:lnTo>
                  <a:pt x="637" y="694"/>
                </a:lnTo>
                <a:lnTo>
                  <a:pt x="637" y="693"/>
                </a:lnTo>
                <a:lnTo>
                  <a:pt x="637" y="692"/>
                </a:lnTo>
                <a:lnTo>
                  <a:pt x="637" y="690"/>
                </a:lnTo>
                <a:lnTo>
                  <a:pt x="637" y="689"/>
                </a:lnTo>
                <a:lnTo>
                  <a:pt x="637" y="687"/>
                </a:lnTo>
                <a:lnTo>
                  <a:pt x="637" y="685"/>
                </a:lnTo>
                <a:lnTo>
                  <a:pt x="635" y="681"/>
                </a:lnTo>
                <a:lnTo>
                  <a:pt x="635" y="678"/>
                </a:lnTo>
                <a:lnTo>
                  <a:pt x="634" y="675"/>
                </a:lnTo>
                <a:lnTo>
                  <a:pt x="634" y="672"/>
                </a:lnTo>
                <a:lnTo>
                  <a:pt x="634" y="672"/>
                </a:lnTo>
                <a:lnTo>
                  <a:pt x="632" y="671"/>
                </a:lnTo>
                <a:lnTo>
                  <a:pt x="631" y="671"/>
                </a:lnTo>
                <a:lnTo>
                  <a:pt x="630" y="669"/>
                </a:lnTo>
                <a:lnTo>
                  <a:pt x="627" y="667"/>
                </a:lnTo>
                <a:lnTo>
                  <a:pt x="627" y="667"/>
                </a:lnTo>
                <a:lnTo>
                  <a:pt x="625" y="665"/>
                </a:lnTo>
                <a:lnTo>
                  <a:pt x="625" y="664"/>
                </a:lnTo>
                <a:lnTo>
                  <a:pt x="624" y="663"/>
                </a:lnTo>
                <a:lnTo>
                  <a:pt x="623" y="658"/>
                </a:lnTo>
                <a:lnTo>
                  <a:pt x="621" y="654"/>
                </a:lnTo>
                <a:lnTo>
                  <a:pt x="620" y="651"/>
                </a:lnTo>
                <a:lnTo>
                  <a:pt x="620" y="650"/>
                </a:lnTo>
                <a:lnTo>
                  <a:pt x="620" y="649"/>
                </a:lnTo>
                <a:lnTo>
                  <a:pt x="620" y="649"/>
                </a:lnTo>
                <a:lnTo>
                  <a:pt x="619" y="646"/>
                </a:lnTo>
                <a:lnTo>
                  <a:pt x="620" y="643"/>
                </a:lnTo>
                <a:lnTo>
                  <a:pt x="621" y="640"/>
                </a:lnTo>
                <a:lnTo>
                  <a:pt x="621" y="640"/>
                </a:lnTo>
                <a:lnTo>
                  <a:pt x="620" y="640"/>
                </a:lnTo>
                <a:lnTo>
                  <a:pt x="620" y="638"/>
                </a:lnTo>
                <a:lnTo>
                  <a:pt x="617" y="635"/>
                </a:lnTo>
                <a:lnTo>
                  <a:pt x="616" y="631"/>
                </a:lnTo>
                <a:lnTo>
                  <a:pt x="614" y="626"/>
                </a:lnTo>
                <a:lnTo>
                  <a:pt x="613" y="622"/>
                </a:lnTo>
                <a:lnTo>
                  <a:pt x="612" y="620"/>
                </a:lnTo>
                <a:lnTo>
                  <a:pt x="612" y="618"/>
                </a:lnTo>
                <a:lnTo>
                  <a:pt x="610" y="617"/>
                </a:lnTo>
                <a:lnTo>
                  <a:pt x="610" y="615"/>
                </a:lnTo>
                <a:lnTo>
                  <a:pt x="609" y="614"/>
                </a:lnTo>
                <a:lnTo>
                  <a:pt x="609" y="611"/>
                </a:lnTo>
                <a:lnTo>
                  <a:pt x="607" y="606"/>
                </a:lnTo>
                <a:lnTo>
                  <a:pt x="606" y="602"/>
                </a:lnTo>
                <a:lnTo>
                  <a:pt x="605" y="599"/>
                </a:lnTo>
                <a:lnTo>
                  <a:pt x="603" y="595"/>
                </a:lnTo>
                <a:lnTo>
                  <a:pt x="602" y="592"/>
                </a:lnTo>
                <a:lnTo>
                  <a:pt x="600" y="589"/>
                </a:lnTo>
                <a:lnTo>
                  <a:pt x="600" y="588"/>
                </a:lnTo>
                <a:lnTo>
                  <a:pt x="600" y="586"/>
                </a:lnTo>
                <a:lnTo>
                  <a:pt x="602" y="585"/>
                </a:lnTo>
                <a:lnTo>
                  <a:pt x="603" y="583"/>
                </a:lnTo>
                <a:lnTo>
                  <a:pt x="603" y="582"/>
                </a:lnTo>
                <a:lnTo>
                  <a:pt x="606" y="581"/>
                </a:lnTo>
                <a:lnTo>
                  <a:pt x="607" y="578"/>
                </a:lnTo>
                <a:lnTo>
                  <a:pt x="609" y="577"/>
                </a:lnTo>
                <a:lnTo>
                  <a:pt x="609" y="575"/>
                </a:lnTo>
                <a:lnTo>
                  <a:pt x="609" y="575"/>
                </a:lnTo>
                <a:lnTo>
                  <a:pt x="609" y="572"/>
                </a:lnTo>
                <a:lnTo>
                  <a:pt x="607" y="570"/>
                </a:lnTo>
                <a:lnTo>
                  <a:pt x="606" y="565"/>
                </a:lnTo>
                <a:lnTo>
                  <a:pt x="605" y="560"/>
                </a:lnTo>
                <a:lnTo>
                  <a:pt x="602" y="554"/>
                </a:lnTo>
                <a:lnTo>
                  <a:pt x="602" y="550"/>
                </a:lnTo>
                <a:lnTo>
                  <a:pt x="600" y="546"/>
                </a:lnTo>
                <a:lnTo>
                  <a:pt x="599" y="543"/>
                </a:lnTo>
                <a:lnTo>
                  <a:pt x="599" y="541"/>
                </a:lnTo>
                <a:lnTo>
                  <a:pt x="598" y="536"/>
                </a:lnTo>
                <a:lnTo>
                  <a:pt x="598" y="535"/>
                </a:lnTo>
                <a:lnTo>
                  <a:pt x="598" y="534"/>
                </a:lnTo>
                <a:lnTo>
                  <a:pt x="596" y="534"/>
                </a:lnTo>
                <a:lnTo>
                  <a:pt x="596" y="532"/>
                </a:lnTo>
                <a:lnTo>
                  <a:pt x="594" y="531"/>
                </a:lnTo>
                <a:lnTo>
                  <a:pt x="592" y="529"/>
                </a:lnTo>
                <a:lnTo>
                  <a:pt x="591" y="527"/>
                </a:lnTo>
                <a:lnTo>
                  <a:pt x="589" y="525"/>
                </a:lnTo>
                <a:lnTo>
                  <a:pt x="589" y="524"/>
                </a:lnTo>
                <a:lnTo>
                  <a:pt x="589" y="520"/>
                </a:lnTo>
                <a:lnTo>
                  <a:pt x="591" y="517"/>
                </a:lnTo>
                <a:lnTo>
                  <a:pt x="591" y="516"/>
                </a:lnTo>
                <a:lnTo>
                  <a:pt x="591" y="516"/>
                </a:lnTo>
                <a:lnTo>
                  <a:pt x="591" y="514"/>
                </a:lnTo>
                <a:lnTo>
                  <a:pt x="589" y="514"/>
                </a:lnTo>
                <a:lnTo>
                  <a:pt x="588" y="513"/>
                </a:lnTo>
                <a:lnTo>
                  <a:pt x="587" y="511"/>
                </a:lnTo>
                <a:lnTo>
                  <a:pt x="582" y="509"/>
                </a:lnTo>
                <a:lnTo>
                  <a:pt x="578" y="506"/>
                </a:lnTo>
                <a:lnTo>
                  <a:pt x="577" y="503"/>
                </a:lnTo>
                <a:lnTo>
                  <a:pt x="574" y="503"/>
                </a:lnTo>
                <a:lnTo>
                  <a:pt x="574" y="502"/>
                </a:lnTo>
                <a:lnTo>
                  <a:pt x="571" y="500"/>
                </a:lnTo>
                <a:lnTo>
                  <a:pt x="571" y="499"/>
                </a:lnTo>
                <a:lnTo>
                  <a:pt x="570" y="499"/>
                </a:lnTo>
                <a:lnTo>
                  <a:pt x="569" y="499"/>
                </a:lnTo>
                <a:lnTo>
                  <a:pt x="564" y="498"/>
                </a:lnTo>
                <a:lnTo>
                  <a:pt x="560" y="496"/>
                </a:lnTo>
                <a:lnTo>
                  <a:pt x="556" y="495"/>
                </a:lnTo>
                <a:lnTo>
                  <a:pt x="552" y="493"/>
                </a:lnTo>
                <a:lnTo>
                  <a:pt x="548" y="492"/>
                </a:lnTo>
                <a:lnTo>
                  <a:pt x="545" y="492"/>
                </a:lnTo>
                <a:lnTo>
                  <a:pt x="542" y="491"/>
                </a:lnTo>
                <a:lnTo>
                  <a:pt x="535" y="491"/>
                </a:lnTo>
                <a:lnTo>
                  <a:pt x="528" y="489"/>
                </a:lnTo>
                <a:lnTo>
                  <a:pt x="524" y="488"/>
                </a:lnTo>
                <a:lnTo>
                  <a:pt x="523" y="488"/>
                </a:lnTo>
                <a:lnTo>
                  <a:pt x="521" y="488"/>
                </a:lnTo>
                <a:lnTo>
                  <a:pt x="520" y="486"/>
                </a:lnTo>
                <a:lnTo>
                  <a:pt x="517" y="486"/>
                </a:lnTo>
                <a:lnTo>
                  <a:pt x="515" y="486"/>
                </a:lnTo>
                <a:lnTo>
                  <a:pt x="512" y="485"/>
                </a:lnTo>
                <a:lnTo>
                  <a:pt x="508" y="484"/>
                </a:lnTo>
                <a:lnTo>
                  <a:pt x="502" y="482"/>
                </a:lnTo>
                <a:lnTo>
                  <a:pt x="498" y="481"/>
                </a:lnTo>
                <a:lnTo>
                  <a:pt x="494" y="479"/>
                </a:lnTo>
                <a:lnTo>
                  <a:pt x="491" y="478"/>
                </a:lnTo>
                <a:lnTo>
                  <a:pt x="490" y="477"/>
                </a:lnTo>
                <a:lnTo>
                  <a:pt x="488" y="477"/>
                </a:lnTo>
                <a:lnTo>
                  <a:pt x="487" y="475"/>
                </a:lnTo>
                <a:lnTo>
                  <a:pt x="484" y="474"/>
                </a:lnTo>
                <a:lnTo>
                  <a:pt x="481" y="473"/>
                </a:lnTo>
                <a:lnTo>
                  <a:pt x="480" y="473"/>
                </a:lnTo>
                <a:lnTo>
                  <a:pt x="478" y="471"/>
                </a:lnTo>
                <a:lnTo>
                  <a:pt x="477" y="471"/>
                </a:lnTo>
                <a:lnTo>
                  <a:pt x="477" y="471"/>
                </a:lnTo>
                <a:lnTo>
                  <a:pt x="476" y="473"/>
                </a:lnTo>
                <a:lnTo>
                  <a:pt x="474" y="475"/>
                </a:lnTo>
                <a:lnTo>
                  <a:pt x="472" y="479"/>
                </a:lnTo>
                <a:lnTo>
                  <a:pt x="467" y="485"/>
                </a:lnTo>
                <a:lnTo>
                  <a:pt x="463" y="489"/>
                </a:lnTo>
                <a:lnTo>
                  <a:pt x="460" y="492"/>
                </a:lnTo>
                <a:lnTo>
                  <a:pt x="459" y="493"/>
                </a:lnTo>
                <a:lnTo>
                  <a:pt x="459" y="495"/>
                </a:lnTo>
                <a:lnTo>
                  <a:pt x="458" y="498"/>
                </a:lnTo>
                <a:lnTo>
                  <a:pt x="456" y="499"/>
                </a:lnTo>
                <a:lnTo>
                  <a:pt x="455" y="502"/>
                </a:lnTo>
                <a:lnTo>
                  <a:pt x="453" y="506"/>
                </a:lnTo>
                <a:lnTo>
                  <a:pt x="451" y="510"/>
                </a:lnTo>
                <a:lnTo>
                  <a:pt x="449" y="514"/>
                </a:lnTo>
                <a:lnTo>
                  <a:pt x="447" y="517"/>
                </a:lnTo>
                <a:lnTo>
                  <a:pt x="445" y="521"/>
                </a:lnTo>
                <a:lnTo>
                  <a:pt x="442" y="525"/>
                </a:lnTo>
                <a:lnTo>
                  <a:pt x="440" y="531"/>
                </a:lnTo>
                <a:lnTo>
                  <a:pt x="437" y="536"/>
                </a:lnTo>
                <a:lnTo>
                  <a:pt x="434" y="543"/>
                </a:lnTo>
                <a:lnTo>
                  <a:pt x="431" y="547"/>
                </a:lnTo>
                <a:lnTo>
                  <a:pt x="430" y="552"/>
                </a:lnTo>
                <a:lnTo>
                  <a:pt x="427" y="556"/>
                </a:lnTo>
                <a:lnTo>
                  <a:pt x="424" y="560"/>
                </a:lnTo>
                <a:lnTo>
                  <a:pt x="423" y="564"/>
                </a:lnTo>
                <a:lnTo>
                  <a:pt x="422" y="567"/>
                </a:lnTo>
                <a:lnTo>
                  <a:pt x="419" y="570"/>
                </a:lnTo>
                <a:lnTo>
                  <a:pt x="417" y="574"/>
                </a:lnTo>
                <a:lnTo>
                  <a:pt x="415" y="578"/>
                </a:lnTo>
                <a:lnTo>
                  <a:pt x="411" y="586"/>
                </a:lnTo>
                <a:lnTo>
                  <a:pt x="405" y="595"/>
                </a:lnTo>
                <a:lnTo>
                  <a:pt x="401" y="602"/>
                </a:lnTo>
                <a:lnTo>
                  <a:pt x="398" y="607"/>
                </a:lnTo>
                <a:lnTo>
                  <a:pt x="395" y="610"/>
                </a:lnTo>
                <a:lnTo>
                  <a:pt x="392" y="614"/>
                </a:lnTo>
                <a:lnTo>
                  <a:pt x="391" y="615"/>
                </a:lnTo>
                <a:lnTo>
                  <a:pt x="390" y="618"/>
                </a:lnTo>
                <a:lnTo>
                  <a:pt x="388" y="618"/>
                </a:lnTo>
                <a:lnTo>
                  <a:pt x="388" y="620"/>
                </a:lnTo>
                <a:lnTo>
                  <a:pt x="387" y="621"/>
                </a:lnTo>
                <a:lnTo>
                  <a:pt x="386" y="622"/>
                </a:lnTo>
                <a:lnTo>
                  <a:pt x="384" y="625"/>
                </a:lnTo>
                <a:lnTo>
                  <a:pt x="381" y="626"/>
                </a:lnTo>
                <a:lnTo>
                  <a:pt x="380" y="629"/>
                </a:lnTo>
                <a:lnTo>
                  <a:pt x="379" y="631"/>
                </a:lnTo>
                <a:lnTo>
                  <a:pt x="377" y="631"/>
                </a:lnTo>
                <a:lnTo>
                  <a:pt x="376" y="632"/>
                </a:lnTo>
                <a:lnTo>
                  <a:pt x="376" y="632"/>
                </a:lnTo>
                <a:lnTo>
                  <a:pt x="374" y="633"/>
                </a:lnTo>
                <a:lnTo>
                  <a:pt x="373" y="633"/>
                </a:lnTo>
                <a:lnTo>
                  <a:pt x="372" y="635"/>
                </a:lnTo>
                <a:lnTo>
                  <a:pt x="369" y="636"/>
                </a:lnTo>
                <a:lnTo>
                  <a:pt x="362" y="639"/>
                </a:lnTo>
                <a:lnTo>
                  <a:pt x="355" y="642"/>
                </a:lnTo>
                <a:lnTo>
                  <a:pt x="348" y="645"/>
                </a:lnTo>
                <a:lnTo>
                  <a:pt x="338" y="647"/>
                </a:lnTo>
                <a:lnTo>
                  <a:pt x="329" y="650"/>
                </a:lnTo>
                <a:lnTo>
                  <a:pt x="320" y="653"/>
                </a:lnTo>
                <a:lnTo>
                  <a:pt x="312" y="656"/>
                </a:lnTo>
                <a:lnTo>
                  <a:pt x="301" y="660"/>
                </a:lnTo>
                <a:lnTo>
                  <a:pt x="291" y="663"/>
                </a:lnTo>
                <a:lnTo>
                  <a:pt x="286" y="664"/>
                </a:lnTo>
                <a:lnTo>
                  <a:pt x="282" y="665"/>
                </a:lnTo>
                <a:lnTo>
                  <a:pt x="279" y="667"/>
                </a:lnTo>
                <a:lnTo>
                  <a:pt x="275" y="668"/>
                </a:lnTo>
                <a:lnTo>
                  <a:pt x="270" y="669"/>
                </a:lnTo>
                <a:lnTo>
                  <a:pt x="266" y="671"/>
                </a:lnTo>
                <a:lnTo>
                  <a:pt x="265" y="672"/>
                </a:lnTo>
                <a:lnTo>
                  <a:pt x="264" y="672"/>
                </a:lnTo>
                <a:lnTo>
                  <a:pt x="262" y="674"/>
                </a:lnTo>
                <a:lnTo>
                  <a:pt x="261" y="674"/>
                </a:lnTo>
                <a:lnTo>
                  <a:pt x="259" y="674"/>
                </a:lnTo>
                <a:lnTo>
                  <a:pt x="259" y="675"/>
                </a:lnTo>
                <a:lnTo>
                  <a:pt x="258" y="675"/>
                </a:lnTo>
                <a:lnTo>
                  <a:pt x="257" y="676"/>
                </a:lnTo>
                <a:lnTo>
                  <a:pt x="255" y="678"/>
                </a:lnTo>
                <a:lnTo>
                  <a:pt x="252" y="679"/>
                </a:lnTo>
                <a:lnTo>
                  <a:pt x="250" y="682"/>
                </a:lnTo>
                <a:lnTo>
                  <a:pt x="245" y="685"/>
                </a:lnTo>
                <a:lnTo>
                  <a:pt x="241" y="686"/>
                </a:lnTo>
                <a:lnTo>
                  <a:pt x="239" y="687"/>
                </a:lnTo>
                <a:lnTo>
                  <a:pt x="237" y="689"/>
                </a:lnTo>
                <a:lnTo>
                  <a:pt x="237" y="689"/>
                </a:lnTo>
                <a:lnTo>
                  <a:pt x="237" y="689"/>
                </a:lnTo>
                <a:lnTo>
                  <a:pt x="237" y="690"/>
                </a:lnTo>
                <a:lnTo>
                  <a:pt x="236" y="692"/>
                </a:lnTo>
                <a:lnTo>
                  <a:pt x="234" y="694"/>
                </a:lnTo>
                <a:lnTo>
                  <a:pt x="233" y="697"/>
                </a:lnTo>
                <a:lnTo>
                  <a:pt x="230" y="703"/>
                </a:lnTo>
                <a:lnTo>
                  <a:pt x="227" y="708"/>
                </a:lnTo>
                <a:lnTo>
                  <a:pt x="225" y="712"/>
                </a:lnTo>
                <a:lnTo>
                  <a:pt x="222" y="717"/>
                </a:lnTo>
                <a:lnTo>
                  <a:pt x="221" y="721"/>
                </a:lnTo>
                <a:lnTo>
                  <a:pt x="221" y="722"/>
                </a:lnTo>
                <a:lnTo>
                  <a:pt x="219" y="724"/>
                </a:lnTo>
                <a:lnTo>
                  <a:pt x="221" y="724"/>
                </a:lnTo>
                <a:lnTo>
                  <a:pt x="221" y="725"/>
                </a:lnTo>
                <a:lnTo>
                  <a:pt x="221" y="725"/>
                </a:lnTo>
                <a:lnTo>
                  <a:pt x="221" y="726"/>
                </a:lnTo>
                <a:lnTo>
                  <a:pt x="219" y="728"/>
                </a:lnTo>
                <a:lnTo>
                  <a:pt x="218" y="730"/>
                </a:lnTo>
                <a:lnTo>
                  <a:pt x="215" y="733"/>
                </a:lnTo>
                <a:lnTo>
                  <a:pt x="214" y="735"/>
                </a:lnTo>
                <a:lnTo>
                  <a:pt x="212" y="736"/>
                </a:lnTo>
                <a:lnTo>
                  <a:pt x="212" y="737"/>
                </a:lnTo>
                <a:lnTo>
                  <a:pt x="211" y="737"/>
                </a:lnTo>
                <a:lnTo>
                  <a:pt x="211" y="737"/>
                </a:lnTo>
                <a:lnTo>
                  <a:pt x="208" y="736"/>
                </a:lnTo>
                <a:lnTo>
                  <a:pt x="203" y="735"/>
                </a:lnTo>
                <a:lnTo>
                  <a:pt x="196" y="732"/>
                </a:lnTo>
                <a:lnTo>
                  <a:pt x="191" y="729"/>
                </a:lnTo>
                <a:lnTo>
                  <a:pt x="187" y="726"/>
                </a:lnTo>
                <a:lnTo>
                  <a:pt x="183" y="724"/>
                </a:lnTo>
                <a:lnTo>
                  <a:pt x="180" y="722"/>
                </a:lnTo>
                <a:lnTo>
                  <a:pt x="179" y="721"/>
                </a:lnTo>
                <a:lnTo>
                  <a:pt x="176" y="719"/>
                </a:lnTo>
                <a:lnTo>
                  <a:pt x="175" y="718"/>
                </a:lnTo>
                <a:lnTo>
                  <a:pt x="172" y="715"/>
                </a:lnTo>
                <a:lnTo>
                  <a:pt x="171" y="714"/>
                </a:lnTo>
                <a:lnTo>
                  <a:pt x="169" y="712"/>
                </a:lnTo>
                <a:lnTo>
                  <a:pt x="168" y="712"/>
                </a:lnTo>
                <a:lnTo>
                  <a:pt x="165" y="715"/>
                </a:lnTo>
                <a:lnTo>
                  <a:pt x="165" y="715"/>
                </a:lnTo>
                <a:lnTo>
                  <a:pt x="165" y="718"/>
                </a:lnTo>
                <a:lnTo>
                  <a:pt x="165" y="719"/>
                </a:lnTo>
                <a:lnTo>
                  <a:pt x="165" y="721"/>
                </a:lnTo>
                <a:lnTo>
                  <a:pt x="165" y="721"/>
                </a:lnTo>
                <a:lnTo>
                  <a:pt x="165" y="722"/>
                </a:lnTo>
                <a:lnTo>
                  <a:pt x="165" y="724"/>
                </a:lnTo>
                <a:lnTo>
                  <a:pt x="165" y="725"/>
                </a:lnTo>
                <a:lnTo>
                  <a:pt x="164" y="725"/>
                </a:lnTo>
                <a:lnTo>
                  <a:pt x="164" y="725"/>
                </a:lnTo>
                <a:lnTo>
                  <a:pt x="164" y="725"/>
                </a:lnTo>
                <a:lnTo>
                  <a:pt x="161" y="728"/>
                </a:lnTo>
                <a:lnTo>
                  <a:pt x="161" y="728"/>
                </a:lnTo>
                <a:lnTo>
                  <a:pt x="160" y="730"/>
                </a:lnTo>
                <a:lnTo>
                  <a:pt x="160" y="732"/>
                </a:lnTo>
                <a:lnTo>
                  <a:pt x="160" y="732"/>
                </a:lnTo>
                <a:lnTo>
                  <a:pt x="160" y="733"/>
                </a:lnTo>
                <a:lnTo>
                  <a:pt x="160" y="733"/>
                </a:lnTo>
                <a:lnTo>
                  <a:pt x="158" y="735"/>
                </a:lnTo>
                <a:lnTo>
                  <a:pt x="158" y="736"/>
                </a:lnTo>
                <a:lnTo>
                  <a:pt x="158" y="737"/>
                </a:lnTo>
                <a:lnTo>
                  <a:pt x="158" y="739"/>
                </a:lnTo>
                <a:lnTo>
                  <a:pt x="158" y="739"/>
                </a:lnTo>
                <a:lnTo>
                  <a:pt x="158" y="740"/>
                </a:lnTo>
                <a:lnTo>
                  <a:pt x="157" y="742"/>
                </a:lnTo>
                <a:lnTo>
                  <a:pt x="157" y="743"/>
                </a:lnTo>
                <a:lnTo>
                  <a:pt x="157" y="743"/>
                </a:lnTo>
                <a:lnTo>
                  <a:pt x="157" y="744"/>
                </a:lnTo>
                <a:lnTo>
                  <a:pt x="157" y="744"/>
                </a:lnTo>
                <a:lnTo>
                  <a:pt x="155" y="746"/>
                </a:lnTo>
                <a:lnTo>
                  <a:pt x="155" y="746"/>
                </a:lnTo>
                <a:lnTo>
                  <a:pt x="155" y="747"/>
                </a:lnTo>
                <a:lnTo>
                  <a:pt x="155" y="749"/>
                </a:lnTo>
                <a:lnTo>
                  <a:pt x="155" y="750"/>
                </a:lnTo>
                <a:lnTo>
                  <a:pt x="154" y="751"/>
                </a:lnTo>
                <a:lnTo>
                  <a:pt x="154" y="751"/>
                </a:lnTo>
                <a:lnTo>
                  <a:pt x="154" y="753"/>
                </a:lnTo>
                <a:lnTo>
                  <a:pt x="154" y="753"/>
                </a:lnTo>
                <a:lnTo>
                  <a:pt x="154" y="754"/>
                </a:lnTo>
                <a:lnTo>
                  <a:pt x="153" y="755"/>
                </a:lnTo>
                <a:lnTo>
                  <a:pt x="153" y="757"/>
                </a:lnTo>
                <a:lnTo>
                  <a:pt x="153" y="758"/>
                </a:lnTo>
                <a:lnTo>
                  <a:pt x="153" y="760"/>
                </a:lnTo>
                <a:lnTo>
                  <a:pt x="153" y="761"/>
                </a:lnTo>
                <a:lnTo>
                  <a:pt x="153" y="762"/>
                </a:lnTo>
                <a:lnTo>
                  <a:pt x="153" y="764"/>
                </a:lnTo>
                <a:lnTo>
                  <a:pt x="151" y="765"/>
                </a:lnTo>
                <a:lnTo>
                  <a:pt x="151" y="767"/>
                </a:lnTo>
                <a:lnTo>
                  <a:pt x="153" y="768"/>
                </a:lnTo>
                <a:lnTo>
                  <a:pt x="153" y="769"/>
                </a:lnTo>
                <a:lnTo>
                  <a:pt x="153" y="772"/>
                </a:lnTo>
                <a:lnTo>
                  <a:pt x="153" y="773"/>
                </a:lnTo>
                <a:lnTo>
                  <a:pt x="154" y="775"/>
                </a:lnTo>
                <a:lnTo>
                  <a:pt x="154" y="776"/>
                </a:lnTo>
                <a:lnTo>
                  <a:pt x="154" y="780"/>
                </a:lnTo>
                <a:lnTo>
                  <a:pt x="154" y="785"/>
                </a:lnTo>
                <a:lnTo>
                  <a:pt x="155" y="790"/>
                </a:lnTo>
                <a:lnTo>
                  <a:pt x="157" y="796"/>
                </a:lnTo>
                <a:lnTo>
                  <a:pt x="157" y="800"/>
                </a:lnTo>
                <a:lnTo>
                  <a:pt x="155" y="803"/>
                </a:lnTo>
                <a:lnTo>
                  <a:pt x="155" y="804"/>
                </a:lnTo>
                <a:lnTo>
                  <a:pt x="154" y="807"/>
                </a:lnTo>
                <a:lnTo>
                  <a:pt x="153" y="808"/>
                </a:lnTo>
                <a:lnTo>
                  <a:pt x="153" y="808"/>
                </a:lnTo>
                <a:lnTo>
                  <a:pt x="151" y="810"/>
                </a:lnTo>
                <a:lnTo>
                  <a:pt x="150" y="811"/>
                </a:lnTo>
                <a:lnTo>
                  <a:pt x="148" y="814"/>
                </a:lnTo>
                <a:lnTo>
                  <a:pt x="146" y="815"/>
                </a:lnTo>
                <a:lnTo>
                  <a:pt x="143" y="815"/>
                </a:lnTo>
                <a:lnTo>
                  <a:pt x="140" y="815"/>
                </a:lnTo>
                <a:lnTo>
                  <a:pt x="137" y="815"/>
                </a:lnTo>
                <a:lnTo>
                  <a:pt x="136" y="814"/>
                </a:lnTo>
                <a:lnTo>
                  <a:pt x="133" y="811"/>
                </a:lnTo>
                <a:lnTo>
                  <a:pt x="129" y="807"/>
                </a:lnTo>
                <a:lnTo>
                  <a:pt x="126" y="804"/>
                </a:lnTo>
                <a:lnTo>
                  <a:pt x="122" y="798"/>
                </a:lnTo>
                <a:lnTo>
                  <a:pt x="118" y="793"/>
                </a:lnTo>
                <a:lnTo>
                  <a:pt x="114" y="786"/>
                </a:lnTo>
                <a:lnTo>
                  <a:pt x="105" y="772"/>
                </a:lnTo>
                <a:lnTo>
                  <a:pt x="101" y="757"/>
                </a:lnTo>
                <a:lnTo>
                  <a:pt x="101" y="754"/>
                </a:lnTo>
                <a:lnTo>
                  <a:pt x="100" y="751"/>
                </a:lnTo>
                <a:lnTo>
                  <a:pt x="100" y="747"/>
                </a:lnTo>
                <a:lnTo>
                  <a:pt x="100" y="743"/>
                </a:lnTo>
                <a:lnTo>
                  <a:pt x="100" y="740"/>
                </a:lnTo>
                <a:lnTo>
                  <a:pt x="100" y="737"/>
                </a:lnTo>
                <a:lnTo>
                  <a:pt x="100" y="735"/>
                </a:lnTo>
                <a:lnTo>
                  <a:pt x="100" y="733"/>
                </a:lnTo>
                <a:lnTo>
                  <a:pt x="101" y="733"/>
                </a:lnTo>
                <a:lnTo>
                  <a:pt x="101" y="733"/>
                </a:lnTo>
                <a:lnTo>
                  <a:pt x="101" y="732"/>
                </a:lnTo>
                <a:lnTo>
                  <a:pt x="101" y="729"/>
                </a:lnTo>
                <a:lnTo>
                  <a:pt x="101" y="726"/>
                </a:lnTo>
                <a:lnTo>
                  <a:pt x="101" y="724"/>
                </a:lnTo>
                <a:lnTo>
                  <a:pt x="100" y="721"/>
                </a:lnTo>
                <a:lnTo>
                  <a:pt x="100" y="717"/>
                </a:lnTo>
                <a:lnTo>
                  <a:pt x="100" y="715"/>
                </a:lnTo>
                <a:lnTo>
                  <a:pt x="100" y="714"/>
                </a:lnTo>
                <a:lnTo>
                  <a:pt x="100" y="714"/>
                </a:lnTo>
                <a:lnTo>
                  <a:pt x="100" y="714"/>
                </a:lnTo>
                <a:lnTo>
                  <a:pt x="99" y="714"/>
                </a:lnTo>
                <a:lnTo>
                  <a:pt x="96" y="715"/>
                </a:lnTo>
                <a:lnTo>
                  <a:pt x="94" y="715"/>
                </a:lnTo>
                <a:lnTo>
                  <a:pt x="94" y="715"/>
                </a:lnTo>
                <a:lnTo>
                  <a:pt x="94" y="714"/>
                </a:lnTo>
                <a:lnTo>
                  <a:pt x="94" y="711"/>
                </a:lnTo>
                <a:lnTo>
                  <a:pt x="93" y="708"/>
                </a:lnTo>
                <a:lnTo>
                  <a:pt x="93" y="704"/>
                </a:lnTo>
                <a:lnTo>
                  <a:pt x="92" y="699"/>
                </a:lnTo>
                <a:lnTo>
                  <a:pt x="90" y="693"/>
                </a:lnTo>
                <a:lnTo>
                  <a:pt x="89" y="686"/>
                </a:lnTo>
                <a:lnTo>
                  <a:pt x="89" y="681"/>
                </a:lnTo>
                <a:lnTo>
                  <a:pt x="89" y="676"/>
                </a:lnTo>
                <a:lnTo>
                  <a:pt x="92" y="672"/>
                </a:lnTo>
                <a:lnTo>
                  <a:pt x="93" y="668"/>
                </a:lnTo>
                <a:lnTo>
                  <a:pt x="96" y="667"/>
                </a:lnTo>
                <a:lnTo>
                  <a:pt x="97" y="665"/>
                </a:lnTo>
                <a:lnTo>
                  <a:pt x="100" y="665"/>
                </a:lnTo>
                <a:lnTo>
                  <a:pt x="103" y="665"/>
                </a:lnTo>
                <a:lnTo>
                  <a:pt x="104" y="665"/>
                </a:lnTo>
                <a:lnTo>
                  <a:pt x="105" y="664"/>
                </a:lnTo>
                <a:lnTo>
                  <a:pt x="107" y="664"/>
                </a:lnTo>
                <a:lnTo>
                  <a:pt x="107" y="664"/>
                </a:lnTo>
                <a:lnTo>
                  <a:pt x="108" y="664"/>
                </a:lnTo>
                <a:lnTo>
                  <a:pt x="108" y="664"/>
                </a:lnTo>
                <a:lnTo>
                  <a:pt x="111" y="664"/>
                </a:lnTo>
                <a:lnTo>
                  <a:pt x="114" y="663"/>
                </a:lnTo>
                <a:lnTo>
                  <a:pt x="118" y="661"/>
                </a:lnTo>
                <a:lnTo>
                  <a:pt x="122" y="661"/>
                </a:lnTo>
                <a:lnTo>
                  <a:pt x="125" y="661"/>
                </a:lnTo>
                <a:lnTo>
                  <a:pt x="128" y="661"/>
                </a:lnTo>
                <a:lnTo>
                  <a:pt x="129" y="661"/>
                </a:lnTo>
                <a:lnTo>
                  <a:pt x="129" y="661"/>
                </a:lnTo>
                <a:lnTo>
                  <a:pt x="130" y="661"/>
                </a:lnTo>
                <a:lnTo>
                  <a:pt x="133" y="661"/>
                </a:lnTo>
                <a:lnTo>
                  <a:pt x="136" y="663"/>
                </a:lnTo>
                <a:lnTo>
                  <a:pt x="139" y="663"/>
                </a:lnTo>
                <a:lnTo>
                  <a:pt x="140" y="664"/>
                </a:lnTo>
                <a:lnTo>
                  <a:pt x="140" y="664"/>
                </a:lnTo>
                <a:lnTo>
                  <a:pt x="141" y="664"/>
                </a:lnTo>
                <a:lnTo>
                  <a:pt x="141" y="663"/>
                </a:lnTo>
                <a:lnTo>
                  <a:pt x="143" y="661"/>
                </a:lnTo>
                <a:lnTo>
                  <a:pt x="146" y="660"/>
                </a:lnTo>
                <a:lnTo>
                  <a:pt x="150" y="657"/>
                </a:lnTo>
                <a:lnTo>
                  <a:pt x="153" y="656"/>
                </a:lnTo>
                <a:lnTo>
                  <a:pt x="153" y="654"/>
                </a:lnTo>
                <a:lnTo>
                  <a:pt x="154" y="654"/>
                </a:lnTo>
                <a:lnTo>
                  <a:pt x="154" y="656"/>
                </a:lnTo>
                <a:lnTo>
                  <a:pt x="154" y="656"/>
                </a:lnTo>
                <a:lnTo>
                  <a:pt x="155" y="656"/>
                </a:lnTo>
                <a:lnTo>
                  <a:pt x="157" y="654"/>
                </a:lnTo>
                <a:lnTo>
                  <a:pt x="160" y="653"/>
                </a:lnTo>
                <a:lnTo>
                  <a:pt x="165" y="649"/>
                </a:lnTo>
                <a:lnTo>
                  <a:pt x="171" y="646"/>
                </a:lnTo>
                <a:lnTo>
                  <a:pt x="176" y="643"/>
                </a:lnTo>
                <a:lnTo>
                  <a:pt x="183" y="639"/>
                </a:lnTo>
                <a:lnTo>
                  <a:pt x="187" y="638"/>
                </a:lnTo>
                <a:lnTo>
                  <a:pt x="191" y="635"/>
                </a:lnTo>
                <a:lnTo>
                  <a:pt x="198" y="633"/>
                </a:lnTo>
                <a:lnTo>
                  <a:pt x="204" y="631"/>
                </a:lnTo>
                <a:lnTo>
                  <a:pt x="209" y="629"/>
                </a:lnTo>
                <a:lnTo>
                  <a:pt x="214" y="628"/>
                </a:lnTo>
                <a:lnTo>
                  <a:pt x="216" y="626"/>
                </a:lnTo>
                <a:lnTo>
                  <a:pt x="219" y="625"/>
                </a:lnTo>
                <a:lnTo>
                  <a:pt x="222" y="624"/>
                </a:lnTo>
                <a:lnTo>
                  <a:pt x="226" y="622"/>
                </a:lnTo>
                <a:lnTo>
                  <a:pt x="229" y="618"/>
                </a:lnTo>
                <a:lnTo>
                  <a:pt x="233" y="615"/>
                </a:lnTo>
                <a:lnTo>
                  <a:pt x="236" y="611"/>
                </a:lnTo>
                <a:lnTo>
                  <a:pt x="240" y="608"/>
                </a:lnTo>
                <a:lnTo>
                  <a:pt x="244" y="604"/>
                </a:lnTo>
                <a:lnTo>
                  <a:pt x="250" y="600"/>
                </a:lnTo>
                <a:lnTo>
                  <a:pt x="252" y="596"/>
                </a:lnTo>
                <a:lnTo>
                  <a:pt x="257" y="593"/>
                </a:lnTo>
                <a:lnTo>
                  <a:pt x="261" y="590"/>
                </a:lnTo>
                <a:lnTo>
                  <a:pt x="264" y="588"/>
                </a:lnTo>
                <a:lnTo>
                  <a:pt x="268" y="585"/>
                </a:lnTo>
                <a:lnTo>
                  <a:pt x="270" y="583"/>
                </a:lnTo>
                <a:lnTo>
                  <a:pt x="275" y="582"/>
                </a:lnTo>
                <a:lnTo>
                  <a:pt x="279" y="581"/>
                </a:lnTo>
                <a:lnTo>
                  <a:pt x="282" y="579"/>
                </a:lnTo>
                <a:lnTo>
                  <a:pt x="283" y="579"/>
                </a:lnTo>
                <a:lnTo>
                  <a:pt x="284" y="579"/>
                </a:lnTo>
                <a:lnTo>
                  <a:pt x="286" y="578"/>
                </a:lnTo>
                <a:lnTo>
                  <a:pt x="287" y="577"/>
                </a:lnTo>
                <a:lnTo>
                  <a:pt x="290" y="574"/>
                </a:lnTo>
                <a:lnTo>
                  <a:pt x="294" y="572"/>
                </a:lnTo>
                <a:lnTo>
                  <a:pt x="297" y="570"/>
                </a:lnTo>
                <a:lnTo>
                  <a:pt x="302" y="567"/>
                </a:lnTo>
                <a:lnTo>
                  <a:pt x="307" y="564"/>
                </a:lnTo>
                <a:lnTo>
                  <a:pt x="312" y="561"/>
                </a:lnTo>
                <a:lnTo>
                  <a:pt x="315" y="560"/>
                </a:lnTo>
                <a:lnTo>
                  <a:pt x="316" y="559"/>
                </a:lnTo>
                <a:lnTo>
                  <a:pt x="319" y="557"/>
                </a:lnTo>
                <a:lnTo>
                  <a:pt x="319" y="557"/>
                </a:lnTo>
                <a:lnTo>
                  <a:pt x="319" y="557"/>
                </a:lnTo>
                <a:lnTo>
                  <a:pt x="319" y="556"/>
                </a:lnTo>
                <a:lnTo>
                  <a:pt x="319" y="553"/>
                </a:lnTo>
                <a:lnTo>
                  <a:pt x="320" y="552"/>
                </a:lnTo>
                <a:lnTo>
                  <a:pt x="323" y="549"/>
                </a:lnTo>
                <a:lnTo>
                  <a:pt x="327" y="546"/>
                </a:lnTo>
                <a:lnTo>
                  <a:pt x="330" y="546"/>
                </a:lnTo>
                <a:lnTo>
                  <a:pt x="331" y="546"/>
                </a:lnTo>
                <a:lnTo>
                  <a:pt x="334" y="545"/>
                </a:lnTo>
                <a:lnTo>
                  <a:pt x="334" y="545"/>
                </a:lnTo>
                <a:lnTo>
                  <a:pt x="334" y="545"/>
                </a:lnTo>
                <a:lnTo>
                  <a:pt x="334" y="543"/>
                </a:lnTo>
                <a:lnTo>
                  <a:pt x="334" y="542"/>
                </a:lnTo>
                <a:lnTo>
                  <a:pt x="334" y="541"/>
                </a:lnTo>
                <a:lnTo>
                  <a:pt x="334" y="538"/>
                </a:lnTo>
                <a:lnTo>
                  <a:pt x="336" y="536"/>
                </a:lnTo>
                <a:lnTo>
                  <a:pt x="337" y="535"/>
                </a:lnTo>
                <a:lnTo>
                  <a:pt x="337" y="535"/>
                </a:lnTo>
                <a:lnTo>
                  <a:pt x="337" y="534"/>
                </a:lnTo>
                <a:lnTo>
                  <a:pt x="338" y="531"/>
                </a:lnTo>
                <a:lnTo>
                  <a:pt x="340" y="529"/>
                </a:lnTo>
                <a:lnTo>
                  <a:pt x="340" y="528"/>
                </a:lnTo>
                <a:lnTo>
                  <a:pt x="340" y="527"/>
                </a:lnTo>
                <a:lnTo>
                  <a:pt x="340" y="525"/>
                </a:lnTo>
                <a:lnTo>
                  <a:pt x="340" y="522"/>
                </a:lnTo>
                <a:lnTo>
                  <a:pt x="340" y="520"/>
                </a:lnTo>
                <a:lnTo>
                  <a:pt x="340" y="518"/>
                </a:lnTo>
                <a:lnTo>
                  <a:pt x="341" y="516"/>
                </a:lnTo>
                <a:lnTo>
                  <a:pt x="341" y="510"/>
                </a:lnTo>
                <a:lnTo>
                  <a:pt x="341" y="506"/>
                </a:lnTo>
                <a:lnTo>
                  <a:pt x="341" y="503"/>
                </a:lnTo>
                <a:lnTo>
                  <a:pt x="343" y="495"/>
                </a:lnTo>
                <a:lnTo>
                  <a:pt x="343" y="486"/>
                </a:lnTo>
                <a:lnTo>
                  <a:pt x="344" y="479"/>
                </a:lnTo>
                <a:lnTo>
                  <a:pt x="345" y="471"/>
                </a:lnTo>
                <a:lnTo>
                  <a:pt x="345" y="466"/>
                </a:lnTo>
                <a:lnTo>
                  <a:pt x="347" y="463"/>
                </a:lnTo>
                <a:lnTo>
                  <a:pt x="347" y="459"/>
                </a:lnTo>
                <a:lnTo>
                  <a:pt x="348" y="457"/>
                </a:lnTo>
                <a:lnTo>
                  <a:pt x="348" y="456"/>
                </a:lnTo>
                <a:lnTo>
                  <a:pt x="347" y="453"/>
                </a:lnTo>
                <a:lnTo>
                  <a:pt x="347" y="450"/>
                </a:lnTo>
                <a:lnTo>
                  <a:pt x="347" y="446"/>
                </a:lnTo>
                <a:lnTo>
                  <a:pt x="348" y="443"/>
                </a:lnTo>
                <a:lnTo>
                  <a:pt x="349" y="442"/>
                </a:lnTo>
                <a:lnTo>
                  <a:pt x="349" y="442"/>
                </a:lnTo>
                <a:lnTo>
                  <a:pt x="351" y="442"/>
                </a:lnTo>
                <a:lnTo>
                  <a:pt x="351" y="441"/>
                </a:lnTo>
                <a:lnTo>
                  <a:pt x="351" y="438"/>
                </a:lnTo>
                <a:lnTo>
                  <a:pt x="351" y="436"/>
                </a:lnTo>
                <a:lnTo>
                  <a:pt x="349" y="436"/>
                </a:lnTo>
                <a:lnTo>
                  <a:pt x="348" y="435"/>
                </a:lnTo>
                <a:lnTo>
                  <a:pt x="348" y="432"/>
                </a:lnTo>
                <a:lnTo>
                  <a:pt x="348" y="430"/>
                </a:lnTo>
                <a:lnTo>
                  <a:pt x="348" y="427"/>
                </a:lnTo>
                <a:lnTo>
                  <a:pt x="348" y="427"/>
                </a:lnTo>
                <a:lnTo>
                  <a:pt x="347" y="425"/>
                </a:lnTo>
                <a:lnTo>
                  <a:pt x="347" y="424"/>
                </a:lnTo>
                <a:lnTo>
                  <a:pt x="345" y="421"/>
                </a:lnTo>
                <a:lnTo>
                  <a:pt x="344" y="418"/>
                </a:lnTo>
                <a:lnTo>
                  <a:pt x="344" y="417"/>
                </a:lnTo>
                <a:lnTo>
                  <a:pt x="344" y="416"/>
                </a:lnTo>
                <a:lnTo>
                  <a:pt x="344" y="416"/>
                </a:lnTo>
                <a:lnTo>
                  <a:pt x="344" y="416"/>
                </a:lnTo>
                <a:lnTo>
                  <a:pt x="343" y="416"/>
                </a:lnTo>
                <a:lnTo>
                  <a:pt x="340" y="416"/>
                </a:lnTo>
                <a:lnTo>
                  <a:pt x="338" y="416"/>
                </a:lnTo>
                <a:lnTo>
                  <a:pt x="334" y="416"/>
                </a:lnTo>
                <a:lnTo>
                  <a:pt x="329" y="414"/>
                </a:lnTo>
                <a:lnTo>
                  <a:pt x="325" y="413"/>
                </a:lnTo>
                <a:lnTo>
                  <a:pt x="322" y="410"/>
                </a:lnTo>
                <a:lnTo>
                  <a:pt x="320" y="409"/>
                </a:lnTo>
                <a:lnTo>
                  <a:pt x="318" y="406"/>
                </a:lnTo>
                <a:lnTo>
                  <a:pt x="312" y="402"/>
                </a:lnTo>
                <a:lnTo>
                  <a:pt x="308" y="396"/>
                </a:lnTo>
                <a:lnTo>
                  <a:pt x="305" y="391"/>
                </a:lnTo>
                <a:lnTo>
                  <a:pt x="301" y="387"/>
                </a:lnTo>
                <a:lnTo>
                  <a:pt x="298" y="384"/>
                </a:lnTo>
                <a:lnTo>
                  <a:pt x="297" y="381"/>
                </a:lnTo>
                <a:lnTo>
                  <a:pt x="297" y="378"/>
                </a:lnTo>
                <a:lnTo>
                  <a:pt x="297" y="375"/>
                </a:lnTo>
                <a:lnTo>
                  <a:pt x="297" y="374"/>
                </a:lnTo>
                <a:lnTo>
                  <a:pt x="295" y="374"/>
                </a:lnTo>
                <a:lnTo>
                  <a:pt x="295" y="371"/>
                </a:lnTo>
                <a:lnTo>
                  <a:pt x="294" y="369"/>
                </a:lnTo>
                <a:lnTo>
                  <a:pt x="293" y="367"/>
                </a:lnTo>
                <a:lnTo>
                  <a:pt x="290" y="364"/>
                </a:lnTo>
                <a:lnTo>
                  <a:pt x="287" y="362"/>
                </a:lnTo>
                <a:lnTo>
                  <a:pt x="287" y="359"/>
                </a:lnTo>
                <a:lnTo>
                  <a:pt x="287" y="357"/>
                </a:lnTo>
                <a:lnTo>
                  <a:pt x="288" y="356"/>
                </a:lnTo>
                <a:lnTo>
                  <a:pt x="288" y="355"/>
                </a:lnTo>
                <a:lnTo>
                  <a:pt x="290" y="353"/>
                </a:lnTo>
                <a:lnTo>
                  <a:pt x="288" y="352"/>
                </a:lnTo>
                <a:lnTo>
                  <a:pt x="287" y="351"/>
                </a:lnTo>
                <a:lnTo>
                  <a:pt x="286" y="349"/>
                </a:lnTo>
                <a:lnTo>
                  <a:pt x="283" y="346"/>
                </a:lnTo>
                <a:lnTo>
                  <a:pt x="280" y="345"/>
                </a:lnTo>
                <a:lnTo>
                  <a:pt x="279" y="344"/>
                </a:lnTo>
                <a:lnTo>
                  <a:pt x="279" y="341"/>
                </a:lnTo>
                <a:lnTo>
                  <a:pt x="280" y="339"/>
                </a:lnTo>
                <a:lnTo>
                  <a:pt x="283" y="337"/>
                </a:lnTo>
                <a:lnTo>
                  <a:pt x="284" y="332"/>
                </a:lnTo>
                <a:lnTo>
                  <a:pt x="287" y="328"/>
                </a:lnTo>
                <a:lnTo>
                  <a:pt x="290" y="324"/>
                </a:lnTo>
                <a:lnTo>
                  <a:pt x="293" y="320"/>
                </a:lnTo>
                <a:lnTo>
                  <a:pt x="295" y="314"/>
                </a:lnTo>
                <a:lnTo>
                  <a:pt x="298" y="310"/>
                </a:lnTo>
                <a:lnTo>
                  <a:pt x="301" y="305"/>
                </a:lnTo>
                <a:lnTo>
                  <a:pt x="305" y="299"/>
                </a:lnTo>
                <a:lnTo>
                  <a:pt x="309" y="292"/>
                </a:lnTo>
                <a:lnTo>
                  <a:pt x="326" y="267"/>
                </a:lnTo>
                <a:lnTo>
                  <a:pt x="331" y="258"/>
                </a:lnTo>
                <a:lnTo>
                  <a:pt x="338" y="247"/>
                </a:lnTo>
                <a:lnTo>
                  <a:pt x="344" y="238"/>
                </a:lnTo>
                <a:lnTo>
                  <a:pt x="347" y="234"/>
                </a:lnTo>
                <a:lnTo>
                  <a:pt x="348" y="231"/>
                </a:lnTo>
                <a:lnTo>
                  <a:pt x="349" y="228"/>
                </a:lnTo>
                <a:lnTo>
                  <a:pt x="351" y="227"/>
                </a:lnTo>
                <a:lnTo>
                  <a:pt x="352" y="226"/>
                </a:lnTo>
                <a:lnTo>
                  <a:pt x="356" y="224"/>
                </a:lnTo>
                <a:lnTo>
                  <a:pt x="361" y="222"/>
                </a:lnTo>
                <a:lnTo>
                  <a:pt x="362" y="220"/>
                </a:lnTo>
                <a:lnTo>
                  <a:pt x="363" y="220"/>
                </a:lnTo>
                <a:lnTo>
                  <a:pt x="365" y="219"/>
                </a:lnTo>
                <a:lnTo>
                  <a:pt x="366" y="217"/>
                </a:lnTo>
                <a:lnTo>
                  <a:pt x="369" y="215"/>
                </a:lnTo>
                <a:lnTo>
                  <a:pt x="372" y="212"/>
                </a:lnTo>
                <a:lnTo>
                  <a:pt x="374" y="208"/>
                </a:lnTo>
                <a:lnTo>
                  <a:pt x="380" y="202"/>
                </a:lnTo>
                <a:lnTo>
                  <a:pt x="386" y="195"/>
                </a:lnTo>
                <a:lnTo>
                  <a:pt x="388" y="190"/>
                </a:lnTo>
                <a:lnTo>
                  <a:pt x="391" y="187"/>
                </a:lnTo>
                <a:lnTo>
                  <a:pt x="392" y="184"/>
                </a:lnTo>
                <a:lnTo>
                  <a:pt x="394" y="180"/>
                </a:lnTo>
                <a:lnTo>
                  <a:pt x="395" y="176"/>
                </a:lnTo>
                <a:lnTo>
                  <a:pt x="395" y="173"/>
                </a:lnTo>
                <a:lnTo>
                  <a:pt x="397" y="170"/>
                </a:lnTo>
                <a:lnTo>
                  <a:pt x="397" y="169"/>
                </a:lnTo>
                <a:lnTo>
                  <a:pt x="397" y="167"/>
                </a:lnTo>
                <a:lnTo>
                  <a:pt x="397" y="167"/>
                </a:lnTo>
                <a:lnTo>
                  <a:pt x="397" y="167"/>
                </a:lnTo>
                <a:lnTo>
                  <a:pt x="395" y="167"/>
                </a:lnTo>
                <a:lnTo>
                  <a:pt x="391" y="169"/>
                </a:lnTo>
                <a:lnTo>
                  <a:pt x="387" y="169"/>
                </a:lnTo>
                <a:lnTo>
                  <a:pt x="381" y="170"/>
                </a:lnTo>
                <a:lnTo>
                  <a:pt x="376" y="170"/>
                </a:lnTo>
                <a:lnTo>
                  <a:pt x="369" y="172"/>
                </a:lnTo>
                <a:lnTo>
                  <a:pt x="365" y="172"/>
                </a:lnTo>
                <a:lnTo>
                  <a:pt x="361" y="173"/>
                </a:lnTo>
                <a:lnTo>
                  <a:pt x="358" y="174"/>
                </a:lnTo>
                <a:lnTo>
                  <a:pt x="355" y="174"/>
                </a:lnTo>
                <a:lnTo>
                  <a:pt x="352" y="176"/>
                </a:lnTo>
                <a:lnTo>
                  <a:pt x="348" y="177"/>
                </a:lnTo>
                <a:lnTo>
                  <a:pt x="345" y="179"/>
                </a:lnTo>
                <a:lnTo>
                  <a:pt x="343" y="179"/>
                </a:lnTo>
                <a:lnTo>
                  <a:pt x="341" y="180"/>
                </a:lnTo>
                <a:lnTo>
                  <a:pt x="340" y="180"/>
                </a:lnTo>
                <a:lnTo>
                  <a:pt x="337" y="181"/>
                </a:lnTo>
                <a:lnTo>
                  <a:pt x="337" y="181"/>
                </a:lnTo>
                <a:lnTo>
                  <a:pt x="336" y="183"/>
                </a:lnTo>
                <a:lnTo>
                  <a:pt x="336" y="184"/>
                </a:lnTo>
                <a:lnTo>
                  <a:pt x="334" y="185"/>
                </a:lnTo>
                <a:lnTo>
                  <a:pt x="333" y="188"/>
                </a:lnTo>
                <a:lnTo>
                  <a:pt x="331" y="190"/>
                </a:lnTo>
                <a:lnTo>
                  <a:pt x="329" y="191"/>
                </a:lnTo>
                <a:lnTo>
                  <a:pt x="327" y="192"/>
                </a:lnTo>
                <a:lnTo>
                  <a:pt x="325" y="194"/>
                </a:lnTo>
                <a:lnTo>
                  <a:pt x="323" y="195"/>
                </a:lnTo>
                <a:lnTo>
                  <a:pt x="322" y="197"/>
                </a:lnTo>
                <a:lnTo>
                  <a:pt x="319" y="198"/>
                </a:lnTo>
                <a:lnTo>
                  <a:pt x="318" y="199"/>
                </a:lnTo>
                <a:lnTo>
                  <a:pt x="316" y="201"/>
                </a:lnTo>
                <a:lnTo>
                  <a:pt x="315" y="204"/>
                </a:lnTo>
                <a:lnTo>
                  <a:pt x="313" y="205"/>
                </a:lnTo>
                <a:lnTo>
                  <a:pt x="312" y="206"/>
                </a:lnTo>
                <a:lnTo>
                  <a:pt x="312" y="208"/>
                </a:lnTo>
                <a:lnTo>
                  <a:pt x="311" y="210"/>
                </a:lnTo>
                <a:lnTo>
                  <a:pt x="309" y="213"/>
                </a:lnTo>
                <a:lnTo>
                  <a:pt x="308" y="215"/>
                </a:lnTo>
                <a:lnTo>
                  <a:pt x="307" y="215"/>
                </a:lnTo>
                <a:lnTo>
                  <a:pt x="307" y="216"/>
                </a:lnTo>
                <a:lnTo>
                  <a:pt x="304" y="219"/>
                </a:lnTo>
                <a:lnTo>
                  <a:pt x="301" y="223"/>
                </a:lnTo>
                <a:lnTo>
                  <a:pt x="297" y="227"/>
                </a:lnTo>
                <a:lnTo>
                  <a:pt x="294" y="230"/>
                </a:lnTo>
                <a:lnTo>
                  <a:pt x="291" y="233"/>
                </a:lnTo>
                <a:lnTo>
                  <a:pt x="288" y="237"/>
                </a:lnTo>
                <a:lnTo>
                  <a:pt x="287" y="240"/>
                </a:lnTo>
                <a:lnTo>
                  <a:pt x="286" y="242"/>
                </a:lnTo>
                <a:lnTo>
                  <a:pt x="284" y="244"/>
                </a:lnTo>
                <a:lnTo>
                  <a:pt x="282" y="247"/>
                </a:lnTo>
                <a:lnTo>
                  <a:pt x="280" y="249"/>
                </a:lnTo>
                <a:lnTo>
                  <a:pt x="279" y="252"/>
                </a:lnTo>
                <a:lnTo>
                  <a:pt x="277" y="253"/>
                </a:lnTo>
                <a:lnTo>
                  <a:pt x="276" y="255"/>
                </a:lnTo>
                <a:lnTo>
                  <a:pt x="275" y="256"/>
                </a:lnTo>
                <a:lnTo>
                  <a:pt x="275" y="256"/>
                </a:lnTo>
                <a:lnTo>
                  <a:pt x="273" y="256"/>
                </a:lnTo>
                <a:lnTo>
                  <a:pt x="273" y="256"/>
                </a:lnTo>
                <a:lnTo>
                  <a:pt x="272" y="256"/>
                </a:lnTo>
                <a:lnTo>
                  <a:pt x="272" y="256"/>
                </a:lnTo>
                <a:lnTo>
                  <a:pt x="272" y="258"/>
                </a:lnTo>
                <a:lnTo>
                  <a:pt x="273" y="259"/>
                </a:lnTo>
                <a:lnTo>
                  <a:pt x="273" y="260"/>
                </a:lnTo>
                <a:lnTo>
                  <a:pt x="273" y="262"/>
                </a:lnTo>
                <a:lnTo>
                  <a:pt x="273" y="263"/>
                </a:lnTo>
                <a:lnTo>
                  <a:pt x="273" y="266"/>
                </a:lnTo>
                <a:lnTo>
                  <a:pt x="275" y="266"/>
                </a:lnTo>
                <a:lnTo>
                  <a:pt x="275" y="267"/>
                </a:lnTo>
                <a:lnTo>
                  <a:pt x="275" y="270"/>
                </a:lnTo>
                <a:lnTo>
                  <a:pt x="275" y="273"/>
                </a:lnTo>
                <a:lnTo>
                  <a:pt x="275" y="276"/>
                </a:lnTo>
                <a:lnTo>
                  <a:pt x="275" y="278"/>
                </a:lnTo>
                <a:lnTo>
                  <a:pt x="272" y="280"/>
                </a:lnTo>
                <a:lnTo>
                  <a:pt x="272" y="283"/>
                </a:lnTo>
                <a:lnTo>
                  <a:pt x="270" y="285"/>
                </a:lnTo>
                <a:lnTo>
                  <a:pt x="270" y="289"/>
                </a:lnTo>
                <a:lnTo>
                  <a:pt x="269" y="292"/>
                </a:lnTo>
                <a:lnTo>
                  <a:pt x="268" y="295"/>
                </a:lnTo>
                <a:lnTo>
                  <a:pt x="266" y="296"/>
                </a:lnTo>
                <a:lnTo>
                  <a:pt x="265" y="299"/>
                </a:lnTo>
                <a:lnTo>
                  <a:pt x="265" y="299"/>
                </a:lnTo>
                <a:lnTo>
                  <a:pt x="264" y="299"/>
                </a:lnTo>
                <a:lnTo>
                  <a:pt x="264" y="301"/>
                </a:lnTo>
                <a:lnTo>
                  <a:pt x="264" y="302"/>
                </a:lnTo>
                <a:lnTo>
                  <a:pt x="264" y="303"/>
                </a:lnTo>
                <a:lnTo>
                  <a:pt x="262" y="305"/>
                </a:lnTo>
                <a:lnTo>
                  <a:pt x="262" y="308"/>
                </a:lnTo>
                <a:lnTo>
                  <a:pt x="262" y="308"/>
                </a:lnTo>
                <a:lnTo>
                  <a:pt x="261" y="308"/>
                </a:lnTo>
                <a:lnTo>
                  <a:pt x="259" y="308"/>
                </a:lnTo>
                <a:lnTo>
                  <a:pt x="259" y="308"/>
                </a:lnTo>
                <a:lnTo>
                  <a:pt x="258" y="306"/>
                </a:lnTo>
                <a:lnTo>
                  <a:pt x="257" y="305"/>
                </a:lnTo>
                <a:lnTo>
                  <a:pt x="257" y="303"/>
                </a:lnTo>
                <a:lnTo>
                  <a:pt x="257" y="303"/>
                </a:lnTo>
                <a:lnTo>
                  <a:pt x="255" y="303"/>
                </a:lnTo>
                <a:lnTo>
                  <a:pt x="254" y="305"/>
                </a:lnTo>
                <a:lnTo>
                  <a:pt x="251" y="306"/>
                </a:lnTo>
                <a:lnTo>
                  <a:pt x="248" y="308"/>
                </a:lnTo>
                <a:lnTo>
                  <a:pt x="247" y="309"/>
                </a:lnTo>
                <a:lnTo>
                  <a:pt x="245" y="309"/>
                </a:lnTo>
                <a:lnTo>
                  <a:pt x="245" y="309"/>
                </a:lnTo>
                <a:lnTo>
                  <a:pt x="244" y="309"/>
                </a:lnTo>
                <a:lnTo>
                  <a:pt x="243" y="309"/>
                </a:lnTo>
                <a:lnTo>
                  <a:pt x="241" y="309"/>
                </a:lnTo>
                <a:lnTo>
                  <a:pt x="241" y="309"/>
                </a:lnTo>
                <a:lnTo>
                  <a:pt x="241" y="309"/>
                </a:lnTo>
                <a:lnTo>
                  <a:pt x="241" y="310"/>
                </a:lnTo>
                <a:lnTo>
                  <a:pt x="240" y="310"/>
                </a:lnTo>
                <a:lnTo>
                  <a:pt x="240" y="312"/>
                </a:lnTo>
                <a:lnTo>
                  <a:pt x="239" y="312"/>
                </a:lnTo>
                <a:lnTo>
                  <a:pt x="239" y="312"/>
                </a:lnTo>
                <a:lnTo>
                  <a:pt x="240" y="313"/>
                </a:lnTo>
                <a:lnTo>
                  <a:pt x="241" y="316"/>
                </a:lnTo>
                <a:lnTo>
                  <a:pt x="243" y="317"/>
                </a:lnTo>
                <a:lnTo>
                  <a:pt x="244" y="321"/>
                </a:lnTo>
                <a:lnTo>
                  <a:pt x="247" y="328"/>
                </a:lnTo>
                <a:lnTo>
                  <a:pt x="251" y="335"/>
                </a:lnTo>
                <a:lnTo>
                  <a:pt x="255" y="344"/>
                </a:lnTo>
                <a:lnTo>
                  <a:pt x="258" y="349"/>
                </a:lnTo>
                <a:lnTo>
                  <a:pt x="259" y="352"/>
                </a:lnTo>
                <a:lnTo>
                  <a:pt x="259" y="352"/>
                </a:lnTo>
                <a:lnTo>
                  <a:pt x="261" y="352"/>
                </a:lnTo>
                <a:lnTo>
                  <a:pt x="262" y="352"/>
                </a:lnTo>
                <a:lnTo>
                  <a:pt x="262" y="353"/>
                </a:lnTo>
                <a:lnTo>
                  <a:pt x="264" y="355"/>
                </a:lnTo>
                <a:lnTo>
                  <a:pt x="265" y="357"/>
                </a:lnTo>
                <a:lnTo>
                  <a:pt x="266" y="359"/>
                </a:lnTo>
                <a:lnTo>
                  <a:pt x="266" y="360"/>
                </a:lnTo>
                <a:lnTo>
                  <a:pt x="266" y="360"/>
                </a:lnTo>
                <a:lnTo>
                  <a:pt x="266" y="362"/>
                </a:lnTo>
                <a:lnTo>
                  <a:pt x="268" y="362"/>
                </a:lnTo>
                <a:lnTo>
                  <a:pt x="266" y="363"/>
                </a:lnTo>
                <a:lnTo>
                  <a:pt x="266" y="363"/>
                </a:lnTo>
                <a:lnTo>
                  <a:pt x="266" y="364"/>
                </a:lnTo>
                <a:lnTo>
                  <a:pt x="266" y="364"/>
                </a:lnTo>
                <a:lnTo>
                  <a:pt x="268" y="367"/>
                </a:lnTo>
                <a:lnTo>
                  <a:pt x="269" y="369"/>
                </a:lnTo>
                <a:lnTo>
                  <a:pt x="270" y="373"/>
                </a:lnTo>
                <a:lnTo>
                  <a:pt x="272" y="375"/>
                </a:lnTo>
                <a:lnTo>
                  <a:pt x="273" y="380"/>
                </a:lnTo>
                <a:lnTo>
                  <a:pt x="276" y="382"/>
                </a:lnTo>
                <a:lnTo>
                  <a:pt x="276" y="385"/>
                </a:lnTo>
                <a:lnTo>
                  <a:pt x="277" y="387"/>
                </a:lnTo>
                <a:lnTo>
                  <a:pt x="277" y="387"/>
                </a:lnTo>
                <a:lnTo>
                  <a:pt x="277" y="388"/>
                </a:lnTo>
                <a:lnTo>
                  <a:pt x="279" y="388"/>
                </a:lnTo>
                <a:lnTo>
                  <a:pt x="280" y="391"/>
                </a:lnTo>
                <a:lnTo>
                  <a:pt x="280" y="392"/>
                </a:lnTo>
                <a:lnTo>
                  <a:pt x="282" y="394"/>
                </a:lnTo>
                <a:lnTo>
                  <a:pt x="282" y="395"/>
                </a:lnTo>
                <a:lnTo>
                  <a:pt x="282" y="396"/>
                </a:lnTo>
                <a:lnTo>
                  <a:pt x="280" y="398"/>
                </a:lnTo>
                <a:lnTo>
                  <a:pt x="279" y="398"/>
                </a:lnTo>
                <a:lnTo>
                  <a:pt x="277" y="398"/>
                </a:lnTo>
                <a:lnTo>
                  <a:pt x="276" y="399"/>
                </a:lnTo>
                <a:lnTo>
                  <a:pt x="275" y="399"/>
                </a:lnTo>
                <a:lnTo>
                  <a:pt x="273" y="399"/>
                </a:lnTo>
                <a:lnTo>
                  <a:pt x="272" y="400"/>
                </a:lnTo>
                <a:lnTo>
                  <a:pt x="269" y="402"/>
                </a:lnTo>
                <a:lnTo>
                  <a:pt x="265" y="403"/>
                </a:lnTo>
                <a:lnTo>
                  <a:pt x="257" y="409"/>
                </a:lnTo>
                <a:lnTo>
                  <a:pt x="247" y="414"/>
                </a:lnTo>
                <a:lnTo>
                  <a:pt x="239" y="418"/>
                </a:lnTo>
                <a:lnTo>
                  <a:pt x="227" y="425"/>
                </a:lnTo>
                <a:lnTo>
                  <a:pt x="214" y="432"/>
                </a:lnTo>
                <a:lnTo>
                  <a:pt x="201" y="441"/>
                </a:lnTo>
                <a:lnTo>
                  <a:pt x="190" y="446"/>
                </a:lnTo>
                <a:lnTo>
                  <a:pt x="176" y="455"/>
                </a:lnTo>
                <a:lnTo>
                  <a:pt x="164" y="461"/>
                </a:lnTo>
                <a:lnTo>
                  <a:pt x="155" y="467"/>
                </a:lnTo>
                <a:lnTo>
                  <a:pt x="148" y="470"/>
                </a:lnTo>
                <a:lnTo>
                  <a:pt x="141" y="474"/>
                </a:lnTo>
                <a:lnTo>
                  <a:pt x="135" y="478"/>
                </a:lnTo>
                <a:lnTo>
                  <a:pt x="129" y="481"/>
                </a:lnTo>
                <a:lnTo>
                  <a:pt x="128" y="482"/>
                </a:lnTo>
                <a:lnTo>
                  <a:pt x="128" y="482"/>
                </a:lnTo>
                <a:lnTo>
                  <a:pt x="128" y="482"/>
                </a:lnTo>
                <a:lnTo>
                  <a:pt x="126" y="484"/>
                </a:lnTo>
                <a:lnTo>
                  <a:pt x="125" y="484"/>
                </a:lnTo>
                <a:lnTo>
                  <a:pt x="123" y="485"/>
                </a:lnTo>
                <a:lnTo>
                  <a:pt x="122" y="486"/>
                </a:lnTo>
                <a:lnTo>
                  <a:pt x="121" y="486"/>
                </a:lnTo>
                <a:lnTo>
                  <a:pt x="119" y="486"/>
                </a:lnTo>
                <a:lnTo>
                  <a:pt x="118" y="486"/>
                </a:lnTo>
                <a:lnTo>
                  <a:pt x="118" y="486"/>
                </a:lnTo>
                <a:lnTo>
                  <a:pt x="118" y="486"/>
                </a:lnTo>
                <a:lnTo>
                  <a:pt x="117" y="486"/>
                </a:lnTo>
                <a:lnTo>
                  <a:pt x="115" y="485"/>
                </a:lnTo>
                <a:lnTo>
                  <a:pt x="115" y="485"/>
                </a:lnTo>
                <a:lnTo>
                  <a:pt x="115" y="484"/>
                </a:lnTo>
                <a:lnTo>
                  <a:pt x="114" y="484"/>
                </a:lnTo>
                <a:lnTo>
                  <a:pt x="112" y="484"/>
                </a:lnTo>
                <a:lnTo>
                  <a:pt x="112" y="484"/>
                </a:lnTo>
                <a:lnTo>
                  <a:pt x="111" y="484"/>
                </a:lnTo>
                <a:lnTo>
                  <a:pt x="111" y="484"/>
                </a:lnTo>
                <a:lnTo>
                  <a:pt x="110" y="484"/>
                </a:lnTo>
                <a:lnTo>
                  <a:pt x="108" y="485"/>
                </a:lnTo>
                <a:lnTo>
                  <a:pt x="107" y="485"/>
                </a:lnTo>
                <a:lnTo>
                  <a:pt x="105" y="485"/>
                </a:lnTo>
                <a:lnTo>
                  <a:pt x="104" y="484"/>
                </a:lnTo>
                <a:lnTo>
                  <a:pt x="104" y="484"/>
                </a:lnTo>
                <a:lnTo>
                  <a:pt x="103" y="482"/>
                </a:lnTo>
                <a:lnTo>
                  <a:pt x="103" y="482"/>
                </a:lnTo>
                <a:lnTo>
                  <a:pt x="103" y="479"/>
                </a:lnTo>
                <a:lnTo>
                  <a:pt x="103" y="478"/>
                </a:lnTo>
                <a:lnTo>
                  <a:pt x="101" y="477"/>
                </a:lnTo>
                <a:lnTo>
                  <a:pt x="101" y="475"/>
                </a:lnTo>
                <a:lnTo>
                  <a:pt x="101" y="474"/>
                </a:lnTo>
                <a:lnTo>
                  <a:pt x="100" y="474"/>
                </a:lnTo>
                <a:lnTo>
                  <a:pt x="100" y="474"/>
                </a:lnTo>
                <a:lnTo>
                  <a:pt x="99" y="474"/>
                </a:lnTo>
                <a:lnTo>
                  <a:pt x="97" y="473"/>
                </a:lnTo>
                <a:lnTo>
                  <a:pt x="96" y="471"/>
                </a:lnTo>
                <a:lnTo>
                  <a:pt x="96" y="468"/>
                </a:lnTo>
                <a:lnTo>
                  <a:pt x="96" y="467"/>
                </a:lnTo>
                <a:lnTo>
                  <a:pt x="96" y="467"/>
                </a:lnTo>
                <a:lnTo>
                  <a:pt x="97" y="466"/>
                </a:lnTo>
                <a:lnTo>
                  <a:pt x="97" y="466"/>
                </a:lnTo>
                <a:lnTo>
                  <a:pt x="97" y="466"/>
                </a:lnTo>
                <a:lnTo>
                  <a:pt x="96" y="464"/>
                </a:lnTo>
                <a:lnTo>
                  <a:pt x="94" y="461"/>
                </a:lnTo>
                <a:lnTo>
                  <a:pt x="93" y="459"/>
                </a:lnTo>
                <a:lnTo>
                  <a:pt x="87" y="448"/>
                </a:lnTo>
                <a:lnTo>
                  <a:pt x="82" y="436"/>
                </a:lnTo>
                <a:lnTo>
                  <a:pt x="76" y="425"/>
                </a:lnTo>
                <a:lnTo>
                  <a:pt x="71" y="412"/>
                </a:lnTo>
                <a:lnTo>
                  <a:pt x="64" y="399"/>
                </a:lnTo>
                <a:lnTo>
                  <a:pt x="58" y="388"/>
                </a:lnTo>
                <a:lnTo>
                  <a:pt x="51" y="374"/>
                </a:lnTo>
                <a:lnTo>
                  <a:pt x="46" y="362"/>
                </a:lnTo>
                <a:lnTo>
                  <a:pt x="40" y="352"/>
                </a:lnTo>
                <a:lnTo>
                  <a:pt x="37" y="345"/>
                </a:lnTo>
                <a:lnTo>
                  <a:pt x="32" y="335"/>
                </a:lnTo>
                <a:lnTo>
                  <a:pt x="26" y="324"/>
                </a:lnTo>
                <a:lnTo>
                  <a:pt x="21" y="312"/>
                </a:lnTo>
                <a:lnTo>
                  <a:pt x="15" y="302"/>
                </a:lnTo>
                <a:lnTo>
                  <a:pt x="13" y="295"/>
                </a:lnTo>
                <a:lnTo>
                  <a:pt x="11" y="292"/>
                </a:lnTo>
                <a:lnTo>
                  <a:pt x="10" y="292"/>
                </a:lnTo>
                <a:lnTo>
                  <a:pt x="8" y="292"/>
                </a:lnTo>
                <a:lnTo>
                  <a:pt x="7" y="291"/>
                </a:lnTo>
                <a:lnTo>
                  <a:pt x="6" y="289"/>
                </a:lnTo>
                <a:lnTo>
                  <a:pt x="6" y="288"/>
                </a:lnTo>
                <a:lnTo>
                  <a:pt x="6" y="285"/>
                </a:lnTo>
                <a:lnTo>
                  <a:pt x="7" y="284"/>
                </a:lnTo>
                <a:lnTo>
                  <a:pt x="7" y="284"/>
                </a:lnTo>
                <a:lnTo>
                  <a:pt x="7" y="284"/>
                </a:lnTo>
                <a:lnTo>
                  <a:pt x="6" y="283"/>
                </a:lnTo>
                <a:lnTo>
                  <a:pt x="6" y="281"/>
                </a:lnTo>
                <a:lnTo>
                  <a:pt x="4" y="280"/>
                </a:lnTo>
                <a:lnTo>
                  <a:pt x="3" y="277"/>
                </a:lnTo>
                <a:lnTo>
                  <a:pt x="1" y="276"/>
                </a:lnTo>
                <a:lnTo>
                  <a:pt x="0" y="274"/>
                </a:lnTo>
                <a:lnTo>
                  <a:pt x="0" y="273"/>
                </a:lnTo>
                <a:lnTo>
                  <a:pt x="1" y="271"/>
                </a:lnTo>
                <a:lnTo>
                  <a:pt x="3" y="270"/>
                </a:lnTo>
                <a:lnTo>
                  <a:pt x="4" y="270"/>
                </a:lnTo>
                <a:lnTo>
                  <a:pt x="6" y="270"/>
                </a:lnTo>
                <a:lnTo>
                  <a:pt x="6" y="269"/>
                </a:lnTo>
                <a:lnTo>
                  <a:pt x="7" y="269"/>
                </a:lnTo>
                <a:lnTo>
                  <a:pt x="8" y="267"/>
                </a:lnTo>
                <a:lnTo>
                  <a:pt x="10" y="267"/>
                </a:lnTo>
                <a:lnTo>
                  <a:pt x="13" y="266"/>
                </a:lnTo>
                <a:lnTo>
                  <a:pt x="21" y="262"/>
                </a:lnTo>
                <a:lnTo>
                  <a:pt x="33" y="255"/>
                </a:lnTo>
                <a:lnTo>
                  <a:pt x="49" y="245"/>
                </a:lnTo>
                <a:lnTo>
                  <a:pt x="65" y="235"/>
                </a:lnTo>
                <a:lnTo>
                  <a:pt x="86" y="223"/>
                </a:lnTo>
                <a:lnTo>
                  <a:pt x="108" y="210"/>
                </a:lnTo>
                <a:lnTo>
                  <a:pt x="122" y="202"/>
                </a:lnTo>
                <a:lnTo>
                  <a:pt x="135" y="195"/>
                </a:lnTo>
                <a:lnTo>
                  <a:pt x="144" y="190"/>
                </a:lnTo>
                <a:lnTo>
                  <a:pt x="151" y="185"/>
                </a:lnTo>
                <a:lnTo>
                  <a:pt x="153" y="184"/>
                </a:lnTo>
                <a:lnTo>
                  <a:pt x="154" y="184"/>
                </a:lnTo>
                <a:lnTo>
                  <a:pt x="155" y="183"/>
                </a:lnTo>
                <a:lnTo>
                  <a:pt x="157" y="181"/>
                </a:lnTo>
                <a:lnTo>
                  <a:pt x="158" y="180"/>
                </a:lnTo>
                <a:lnTo>
                  <a:pt x="160" y="179"/>
                </a:lnTo>
                <a:lnTo>
                  <a:pt x="161" y="179"/>
                </a:lnTo>
                <a:lnTo>
                  <a:pt x="162" y="179"/>
                </a:lnTo>
                <a:lnTo>
                  <a:pt x="164" y="180"/>
                </a:lnTo>
                <a:lnTo>
                  <a:pt x="165" y="181"/>
                </a:lnTo>
                <a:lnTo>
                  <a:pt x="166" y="183"/>
                </a:lnTo>
                <a:lnTo>
                  <a:pt x="168" y="184"/>
                </a:lnTo>
                <a:lnTo>
                  <a:pt x="169" y="185"/>
                </a:lnTo>
                <a:lnTo>
                  <a:pt x="171" y="185"/>
                </a:lnTo>
                <a:lnTo>
                  <a:pt x="172" y="185"/>
                </a:lnTo>
                <a:lnTo>
                  <a:pt x="172" y="185"/>
                </a:lnTo>
                <a:lnTo>
                  <a:pt x="173" y="185"/>
                </a:lnTo>
                <a:lnTo>
                  <a:pt x="175" y="187"/>
                </a:lnTo>
                <a:lnTo>
                  <a:pt x="176" y="187"/>
                </a:lnTo>
                <a:lnTo>
                  <a:pt x="176" y="188"/>
                </a:lnTo>
                <a:lnTo>
                  <a:pt x="178" y="190"/>
                </a:lnTo>
                <a:lnTo>
                  <a:pt x="178" y="191"/>
                </a:lnTo>
                <a:lnTo>
                  <a:pt x="178" y="194"/>
                </a:lnTo>
                <a:lnTo>
                  <a:pt x="179" y="195"/>
                </a:lnTo>
                <a:lnTo>
                  <a:pt x="179" y="197"/>
                </a:lnTo>
                <a:lnTo>
                  <a:pt x="180" y="198"/>
                </a:lnTo>
                <a:lnTo>
                  <a:pt x="182" y="201"/>
                </a:lnTo>
                <a:lnTo>
                  <a:pt x="184" y="205"/>
                </a:lnTo>
                <a:lnTo>
                  <a:pt x="186" y="208"/>
                </a:lnTo>
                <a:lnTo>
                  <a:pt x="186" y="209"/>
                </a:lnTo>
                <a:lnTo>
                  <a:pt x="187" y="210"/>
                </a:lnTo>
                <a:lnTo>
                  <a:pt x="189" y="210"/>
                </a:lnTo>
                <a:lnTo>
                  <a:pt x="189" y="212"/>
                </a:lnTo>
                <a:lnTo>
                  <a:pt x="190" y="212"/>
                </a:lnTo>
                <a:lnTo>
                  <a:pt x="191" y="215"/>
                </a:lnTo>
                <a:lnTo>
                  <a:pt x="193" y="217"/>
                </a:lnTo>
                <a:lnTo>
                  <a:pt x="194" y="219"/>
                </a:lnTo>
                <a:lnTo>
                  <a:pt x="194" y="220"/>
                </a:lnTo>
                <a:lnTo>
                  <a:pt x="194" y="222"/>
                </a:lnTo>
                <a:lnTo>
                  <a:pt x="194" y="223"/>
                </a:lnTo>
                <a:lnTo>
                  <a:pt x="193" y="223"/>
                </a:lnTo>
                <a:lnTo>
                  <a:pt x="194" y="224"/>
                </a:lnTo>
                <a:lnTo>
                  <a:pt x="196" y="226"/>
                </a:lnTo>
                <a:lnTo>
                  <a:pt x="197" y="230"/>
                </a:lnTo>
                <a:lnTo>
                  <a:pt x="198" y="234"/>
                </a:lnTo>
                <a:lnTo>
                  <a:pt x="201" y="238"/>
                </a:lnTo>
                <a:lnTo>
                  <a:pt x="204" y="242"/>
                </a:lnTo>
                <a:lnTo>
                  <a:pt x="205" y="247"/>
                </a:lnTo>
                <a:lnTo>
                  <a:pt x="207" y="249"/>
                </a:lnTo>
                <a:lnTo>
                  <a:pt x="208" y="252"/>
                </a:lnTo>
                <a:lnTo>
                  <a:pt x="209" y="253"/>
                </a:lnTo>
                <a:lnTo>
                  <a:pt x="209" y="255"/>
                </a:lnTo>
                <a:lnTo>
                  <a:pt x="209" y="255"/>
                </a:lnTo>
                <a:lnTo>
                  <a:pt x="211" y="253"/>
                </a:lnTo>
                <a:lnTo>
                  <a:pt x="211" y="253"/>
                </a:lnTo>
                <a:lnTo>
                  <a:pt x="212" y="253"/>
                </a:lnTo>
                <a:lnTo>
                  <a:pt x="214" y="253"/>
                </a:lnTo>
                <a:lnTo>
                  <a:pt x="214" y="253"/>
                </a:lnTo>
                <a:lnTo>
                  <a:pt x="214" y="252"/>
                </a:lnTo>
                <a:lnTo>
                  <a:pt x="215" y="251"/>
                </a:lnTo>
                <a:lnTo>
                  <a:pt x="218" y="249"/>
                </a:lnTo>
                <a:lnTo>
                  <a:pt x="221" y="248"/>
                </a:lnTo>
                <a:lnTo>
                  <a:pt x="223" y="245"/>
                </a:lnTo>
                <a:lnTo>
                  <a:pt x="225" y="245"/>
                </a:lnTo>
                <a:lnTo>
                  <a:pt x="226" y="245"/>
                </a:lnTo>
                <a:lnTo>
                  <a:pt x="227" y="245"/>
                </a:lnTo>
                <a:lnTo>
                  <a:pt x="227" y="244"/>
                </a:lnTo>
                <a:lnTo>
                  <a:pt x="227" y="244"/>
                </a:lnTo>
                <a:lnTo>
                  <a:pt x="229" y="242"/>
                </a:lnTo>
                <a:lnTo>
                  <a:pt x="232" y="240"/>
                </a:lnTo>
                <a:lnTo>
                  <a:pt x="233" y="238"/>
                </a:lnTo>
                <a:lnTo>
                  <a:pt x="234" y="238"/>
                </a:lnTo>
                <a:lnTo>
                  <a:pt x="236" y="237"/>
                </a:lnTo>
                <a:lnTo>
                  <a:pt x="237" y="235"/>
                </a:lnTo>
                <a:lnTo>
                  <a:pt x="237" y="235"/>
                </a:lnTo>
                <a:lnTo>
                  <a:pt x="237" y="234"/>
                </a:lnTo>
                <a:lnTo>
                  <a:pt x="237" y="234"/>
                </a:lnTo>
                <a:lnTo>
                  <a:pt x="236" y="233"/>
                </a:lnTo>
                <a:lnTo>
                  <a:pt x="237" y="233"/>
                </a:lnTo>
                <a:lnTo>
                  <a:pt x="237" y="231"/>
                </a:lnTo>
                <a:lnTo>
                  <a:pt x="237" y="231"/>
                </a:lnTo>
                <a:lnTo>
                  <a:pt x="237" y="230"/>
                </a:lnTo>
                <a:lnTo>
                  <a:pt x="236" y="228"/>
                </a:lnTo>
                <a:lnTo>
                  <a:pt x="233" y="227"/>
                </a:lnTo>
                <a:lnTo>
                  <a:pt x="230" y="224"/>
                </a:lnTo>
                <a:lnTo>
                  <a:pt x="229" y="223"/>
                </a:lnTo>
                <a:lnTo>
                  <a:pt x="226" y="220"/>
                </a:lnTo>
                <a:lnTo>
                  <a:pt x="225" y="219"/>
                </a:lnTo>
                <a:lnTo>
                  <a:pt x="223" y="219"/>
                </a:lnTo>
                <a:lnTo>
                  <a:pt x="223" y="217"/>
                </a:lnTo>
                <a:lnTo>
                  <a:pt x="222" y="217"/>
                </a:lnTo>
                <a:lnTo>
                  <a:pt x="222" y="216"/>
                </a:lnTo>
                <a:lnTo>
                  <a:pt x="223" y="215"/>
                </a:lnTo>
                <a:lnTo>
                  <a:pt x="226" y="213"/>
                </a:lnTo>
                <a:lnTo>
                  <a:pt x="227" y="210"/>
                </a:lnTo>
                <a:lnTo>
                  <a:pt x="232" y="206"/>
                </a:lnTo>
                <a:lnTo>
                  <a:pt x="236" y="204"/>
                </a:lnTo>
                <a:lnTo>
                  <a:pt x="237" y="201"/>
                </a:lnTo>
                <a:lnTo>
                  <a:pt x="240" y="197"/>
                </a:lnTo>
                <a:lnTo>
                  <a:pt x="244" y="192"/>
                </a:lnTo>
                <a:lnTo>
                  <a:pt x="247" y="188"/>
                </a:lnTo>
                <a:lnTo>
                  <a:pt x="251" y="183"/>
                </a:lnTo>
                <a:lnTo>
                  <a:pt x="255" y="177"/>
                </a:lnTo>
                <a:lnTo>
                  <a:pt x="258" y="174"/>
                </a:lnTo>
                <a:lnTo>
                  <a:pt x="259" y="173"/>
                </a:lnTo>
                <a:lnTo>
                  <a:pt x="261" y="172"/>
                </a:lnTo>
                <a:lnTo>
                  <a:pt x="262" y="169"/>
                </a:lnTo>
                <a:lnTo>
                  <a:pt x="264" y="167"/>
                </a:lnTo>
                <a:lnTo>
                  <a:pt x="266" y="165"/>
                </a:lnTo>
                <a:lnTo>
                  <a:pt x="269" y="162"/>
                </a:lnTo>
                <a:lnTo>
                  <a:pt x="270" y="159"/>
                </a:lnTo>
                <a:lnTo>
                  <a:pt x="273" y="156"/>
                </a:lnTo>
                <a:lnTo>
                  <a:pt x="275" y="154"/>
                </a:lnTo>
                <a:lnTo>
                  <a:pt x="277" y="151"/>
                </a:lnTo>
                <a:lnTo>
                  <a:pt x="280" y="148"/>
                </a:lnTo>
                <a:lnTo>
                  <a:pt x="284" y="144"/>
                </a:lnTo>
                <a:lnTo>
                  <a:pt x="291" y="136"/>
                </a:lnTo>
                <a:lnTo>
                  <a:pt x="300" y="126"/>
                </a:lnTo>
                <a:lnTo>
                  <a:pt x="308" y="118"/>
                </a:lnTo>
                <a:lnTo>
                  <a:pt x="311" y="115"/>
                </a:lnTo>
                <a:lnTo>
                  <a:pt x="315" y="111"/>
                </a:lnTo>
                <a:lnTo>
                  <a:pt x="318" y="106"/>
                </a:lnTo>
                <a:lnTo>
                  <a:pt x="320" y="104"/>
                </a:lnTo>
                <a:lnTo>
                  <a:pt x="323" y="101"/>
                </a:lnTo>
                <a:lnTo>
                  <a:pt x="326" y="100"/>
                </a:lnTo>
                <a:lnTo>
                  <a:pt x="330" y="98"/>
                </a:lnTo>
                <a:lnTo>
                  <a:pt x="336" y="97"/>
                </a:lnTo>
                <a:lnTo>
                  <a:pt x="340" y="95"/>
                </a:lnTo>
                <a:lnTo>
                  <a:pt x="344" y="95"/>
                </a:lnTo>
                <a:lnTo>
                  <a:pt x="348" y="95"/>
                </a:lnTo>
                <a:lnTo>
                  <a:pt x="351" y="95"/>
                </a:lnTo>
                <a:lnTo>
                  <a:pt x="354" y="94"/>
                </a:lnTo>
                <a:lnTo>
                  <a:pt x="356" y="94"/>
                </a:lnTo>
                <a:lnTo>
                  <a:pt x="359" y="94"/>
                </a:lnTo>
                <a:lnTo>
                  <a:pt x="363" y="94"/>
                </a:lnTo>
                <a:lnTo>
                  <a:pt x="366" y="94"/>
                </a:lnTo>
                <a:lnTo>
                  <a:pt x="369" y="94"/>
                </a:lnTo>
                <a:lnTo>
                  <a:pt x="370" y="94"/>
                </a:lnTo>
                <a:lnTo>
                  <a:pt x="373" y="94"/>
                </a:lnTo>
                <a:lnTo>
                  <a:pt x="374" y="94"/>
                </a:lnTo>
                <a:lnTo>
                  <a:pt x="377" y="94"/>
                </a:lnTo>
                <a:lnTo>
                  <a:pt x="381" y="94"/>
                </a:lnTo>
                <a:lnTo>
                  <a:pt x="386" y="94"/>
                </a:lnTo>
                <a:lnTo>
                  <a:pt x="388" y="94"/>
                </a:lnTo>
                <a:lnTo>
                  <a:pt x="390" y="94"/>
                </a:lnTo>
                <a:lnTo>
                  <a:pt x="391" y="94"/>
                </a:lnTo>
                <a:lnTo>
                  <a:pt x="392" y="95"/>
                </a:lnTo>
                <a:lnTo>
                  <a:pt x="394" y="95"/>
                </a:lnTo>
                <a:lnTo>
                  <a:pt x="397" y="97"/>
                </a:lnTo>
                <a:lnTo>
                  <a:pt x="398" y="97"/>
                </a:lnTo>
                <a:lnTo>
                  <a:pt x="399" y="95"/>
                </a:lnTo>
                <a:lnTo>
                  <a:pt x="401" y="95"/>
                </a:lnTo>
                <a:lnTo>
                  <a:pt x="402" y="95"/>
                </a:lnTo>
                <a:lnTo>
                  <a:pt x="405" y="94"/>
                </a:lnTo>
                <a:lnTo>
                  <a:pt x="408" y="93"/>
                </a:lnTo>
                <a:lnTo>
                  <a:pt x="413" y="91"/>
                </a:lnTo>
                <a:lnTo>
                  <a:pt x="415" y="91"/>
                </a:lnTo>
                <a:lnTo>
                  <a:pt x="416" y="91"/>
                </a:lnTo>
                <a:lnTo>
                  <a:pt x="416" y="91"/>
                </a:lnTo>
                <a:lnTo>
                  <a:pt x="417" y="93"/>
                </a:lnTo>
                <a:lnTo>
                  <a:pt x="419" y="93"/>
                </a:lnTo>
                <a:lnTo>
                  <a:pt x="422" y="93"/>
                </a:lnTo>
                <a:lnTo>
                  <a:pt x="423" y="91"/>
                </a:lnTo>
                <a:lnTo>
                  <a:pt x="426" y="91"/>
                </a:lnTo>
                <a:lnTo>
                  <a:pt x="429" y="91"/>
                </a:lnTo>
                <a:lnTo>
                  <a:pt x="430" y="91"/>
                </a:lnTo>
                <a:lnTo>
                  <a:pt x="430" y="91"/>
                </a:lnTo>
                <a:lnTo>
                  <a:pt x="431" y="90"/>
                </a:lnTo>
                <a:lnTo>
                  <a:pt x="433" y="88"/>
                </a:lnTo>
                <a:lnTo>
                  <a:pt x="434" y="86"/>
                </a:lnTo>
                <a:lnTo>
                  <a:pt x="437" y="84"/>
                </a:lnTo>
                <a:lnTo>
                  <a:pt x="438" y="83"/>
                </a:lnTo>
                <a:lnTo>
                  <a:pt x="440" y="81"/>
                </a:lnTo>
                <a:lnTo>
                  <a:pt x="441" y="80"/>
                </a:lnTo>
                <a:lnTo>
                  <a:pt x="444" y="80"/>
                </a:lnTo>
                <a:lnTo>
                  <a:pt x="447" y="79"/>
                </a:lnTo>
                <a:lnTo>
                  <a:pt x="449" y="77"/>
                </a:lnTo>
                <a:lnTo>
                  <a:pt x="452" y="77"/>
                </a:lnTo>
                <a:lnTo>
                  <a:pt x="455" y="76"/>
                </a:lnTo>
                <a:lnTo>
                  <a:pt x="458" y="76"/>
                </a:lnTo>
                <a:lnTo>
                  <a:pt x="463" y="75"/>
                </a:lnTo>
                <a:lnTo>
                  <a:pt x="469" y="75"/>
                </a:lnTo>
                <a:lnTo>
                  <a:pt x="472" y="75"/>
                </a:lnTo>
                <a:lnTo>
                  <a:pt x="476" y="75"/>
                </a:lnTo>
                <a:lnTo>
                  <a:pt x="478" y="75"/>
                </a:lnTo>
                <a:lnTo>
                  <a:pt x="481" y="75"/>
                </a:lnTo>
                <a:lnTo>
                  <a:pt x="484" y="76"/>
                </a:lnTo>
                <a:lnTo>
                  <a:pt x="487" y="77"/>
                </a:lnTo>
                <a:lnTo>
                  <a:pt x="491" y="79"/>
                </a:lnTo>
                <a:lnTo>
                  <a:pt x="495" y="80"/>
                </a:lnTo>
                <a:lnTo>
                  <a:pt x="498" y="83"/>
                </a:lnTo>
                <a:lnTo>
                  <a:pt x="499" y="83"/>
                </a:lnTo>
                <a:lnTo>
                  <a:pt x="501" y="84"/>
                </a:lnTo>
                <a:lnTo>
                  <a:pt x="502" y="86"/>
                </a:lnTo>
                <a:lnTo>
                  <a:pt x="502" y="86"/>
                </a:lnTo>
                <a:lnTo>
                  <a:pt x="505" y="88"/>
                </a:lnTo>
                <a:lnTo>
                  <a:pt x="505" y="90"/>
                </a:lnTo>
                <a:lnTo>
                  <a:pt x="506" y="91"/>
                </a:lnTo>
                <a:lnTo>
                  <a:pt x="508" y="91"/>
                </a:lnTo>
                <a:lnTo>
                  <a:pt x="509" y="91"/>
                </a:lnTo>
                <a:lnTo>
                  <a:pt x="512" y="88"/>
                </a:lnTo>
                <a:lnTo>
                  <a:pt x="515" y="87"/>
                </a:lnTo>
                <a:lnTo>
                  <a:pt x="516" y="86"/>
                </a:lnTo>
                <a:lnTo>
                  <a:pt x="516" y="84"/>
                </a:lnTo>
                <a:lnTo>
                  <a:pt x="517" y="83"/>
                </a:lnTo>
                <a:lnTo>
                  <a:pt x="516" y="83"/>
                </a:lnTo>
                <a:lnTo>
                  <a:pt x="515" y="83"/>
                </a:lnTo>
                <a:lnTo>
                  <a:pt x="513" y="81"/>
                </a:lnTo>
                <a:lnTo>
                  <a:pt x="512" y="80"/>
                </a:lnTo>
                <a:lnTo>
                  <a:pt x="512" y="79"/>
                </a:lnTo>
                <a:lnTo>
                  <a:pt x="510" y="76"/>
                </a:lnTo>
                <a:lnTo>
                  <a:pt x="510" y="75"/>
                </a:lnTo>
                <a:lnTo>
                  <a:pt x="510" y="75"/>
                </a:lnTo>
                <a:lnTo>
                  <a:pt x="510" y="73"/>
                </a:lnTo>
                <a:lnTo>
                  <a:pt x="510" y="72"/>
                </a:lnTo>
                <a:lnTo>
                  <a:pt x="510" y="70"/>
                </a:lnTo>
                <a:lnTo>
                  <a:pt x="510" y="69"/>
                </a:lnTo>
                <a:lnTo>
                  <a:pt x="510" y="68"/>
                </a:lnTo>
                <a:lnTo>
                  <a:pt x="512" y="66"/>
                </a:lnTo>
                <a:lnTo>
                  <a:pt x="512" y="65"/>
                </a:lnTo>
                <a:lnTo>
                  <a:pt x="512" y="63"/>
                </a:lnTo>
                <a:lnTo>
                  <a:pt x="513" y="62"/>
                </a:lnTo>
                <a:lnTo>
                  <a:pt x="513" y="61"/>
                </a:lnTo>
                <a:lnTo>
                  <a:pt x="513" y="59"/>
                </a:lnTo>
                <a:lnTo>
                  <a:pt x="513" y="57"/>
                </a:lnTo>
                <a:lnTo>
                  <a:pt x="513" y="55"/>
                </a:lnTo>
                <a:lnTo>
                  <a:pt x="513" y="54"/>
                </a:lnTo>
                <a:lnTo>
                  <a:pt x="513" y="52"/>
                </a:lnTo>
                <a:lnTo>
                  <a:pt x="513" y="51"/>
                </a:lnTo>
                <a:lnTo>
                  <a:pt x="515" y="50"/>
                </a:lnTo>
                <a:lnTo>
                  <a:pt x="515" y="45"/>
                </a:lnTo>
                <a:lnTo>
                  <a:pt x="517" y="41"/>
                </a:lnTo>
                <a:lnTo>
                  <a:pt x="519" y="38"/>
                </a:lnTo>
                <a:lnTo>
                  <a:pt x="519" y="37"/>
                </a:lnTo>
                <a:lnTo>
                  <a:pt x="520" y="37"/>
                </a:lnTo>
                <a:lnTo>
                  <a:pt x="520" y="36"/>
                </a:lnTo>
                <a:lnTo>
                  <a:pt x="520" y="34"/>
                </a:lnTo>
                <a:lnTo>
                  <a:pt x="521" y="32"/>
                </a:lnTo>
                <a:lnTo>
                  <a:pt x="523" y="30"/>
                </a:lnTo>
                <a:lnTo>
                  <a:pt x="524" y="27"/>
                </a:lnTo>
                <a:lnTo>
                  <a:pt x="524" y="26"/>
                </a:lnTo>
                <a:lnTo>
                  <a:pt x="526" y="25"/>
                </a:lnTo>
                <a:lnTo>
                  <a:pt x="527" y="22"/>
                </a:lnTo>
                <a:lnTo>
                  <a:pt x="528" y="19"/>
                </a:lnTo>
                <a:lnTo>
                  <a:pt x="530" y="18"/>
                </a:lnTo>
                <a:lnTo>
                  <a:pt x="531" y="16"/>
                </a:lnTo>
                <a:lnTo>
                  <a:pt x="533" y="15"/>
                </a:lnTo>
                <a:lnTo>
                  <a:pt x="534" y="14"/>
                </a:lnTo>
                <a:lnTo>
                  <a:pt x="535" y="12"/>
                </a:lnTo>
                <a:lnTo>
                  <a:pt x="537" y="11"/>
                </a:lnTo>
                <a:lnTo>
                  <a:pt x="539" y="9"/>
                </a:lnTo>
                <a:lnTo>
                  <a:pt x="541" y="8"/>
                </a:lnTo>
                <a:lnTo>
                  <a:pt x="542" y="7"/>
                </a:lnTo>
                <a:lnTo>
                  <a:pt x="545" y="5"/>
                </a:lnTo>
                <a:lnTo>
                  <a:pt x="548" y="4"/>
                </a:lnTo>
                <a:lnTo>
                  <a:pt x="552" y="2"/>
                </a:lnTo>
                <a:lnTo>
                  <a:pt x="556" y="1"/>
                </a:lnTo>
                <a:lnTo>
                  <a:pt x="557" y="1"/>
                </a:lnTo>
                <a:lnTo>
                  <a:pt x="560" y="0"/>
                </a:lnTo>
                <a:lnTo>
                  <a:pt x="563" y="0"/>
                </a:lnTo>
                <a:lnTo>
                  <a:pt x="566"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67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xmlns="" id="{D54685CD-4C57-46A5-B20A-22F1F40A76A4}"/>
              </a:ext>
            </a:extLst>
          </p:cNvPr>
          <p:cNvSpPr>
            <a:spLocks noGrp="1"/>
          </p:cNvSpPr>
          <p:nvPr>
            <p:ph type="body" sz="quarter" idx="11"/>
          </p:nvPr>
        </p:nvSpPr>
        <p:spPr/>
        <p:txBody>
          <a:bodyPr>
            <a:normAutofit fontScale="92500" lnSpcReduction="10000"/>
          </a:bodyPr>
          <a:lstStyle/>
          <a:p>
            <a:r>
              <a:rPr lang="zh-CN" altLang="en-US" dirty="0"/>
              <a:t>主数据安全规范</a:t>
            </a:r>
          </a:p>
        </p:txBody>
      </p:sp>
      <p:sp>
        <p:nvSpPr>
          <p:cNvPr id="4" name="文本占位符 3">
            <a:extLst>
              <a:ext uri="{FF2B5EF4-FFF2-40B4-BE49-F238E27FC236}">
                <a16:creationId xmlns:a16="http://schemas.microsoft.com/office/drawing/2014/main" xmlns="" id="{9A2D1CAC-0FE5-4CF5-830E-BC5F40F5C5F9}"/>
              </a:ext>
            </a:extLst>
          </p:cNvPr>
          <p:cNvSpPr>
            <a:spLocks noGrp="1"/>
          </p:cNvSpPr>
          <p:nvPr>
            <p:ph type="body" sz="quarter" idx="13"/>
          </p:nvPr>
        </p:nvSpPr>
        <p:spPr/>
        <p:txBody>
          <a:bodyPr/>
          <a:lstStyle/>
          <a:p>
            <a:endParaRPr lang="zh-CN" altLang="en-US"/>
          </a:p>
        </p:txBody>
      </p:sp>
      <p:grpSp>
        <p:nvGrpSpPr>
          <p:cNvPr id="68" name="组合 67">
            <a:extLst>
              <a:ext uri="{FF2B5EF4-FFF2-40B4-BE49-F238E27FC236}">
                <a16:creationId xmlns:a16="http://schemas.microsoft.com/office/drawing/2014/main" xmlns="" id="{E505E864-8E15-43D5-81E4-EDE24952C552}"/>
              </a:ext>
            </a:extLst>
          </p:cNvPr>
          <p:cNvGrpSpPr/>
          <p:nvPr/>
        </p:nvGrpSpPr>
        <p:grpSpPr>
          <a:xfrm>
            <a:off x="731172" y="1802893"/>
            <a:ext cx="11007531" cy="786115"/>
            <a:chOff x="937857" y="1448211"/>
            <a:chExt cx="11007531" cy="786115"/>
          </a:xfrm>
        </p:grpSpPr>
        <p:grpSp>
          <p:nvGrpSpPr>
            <p:cNvPr id="20" name="组合 19">
              <a:extLst>
                <a:ext uri="{FF2B5EF4-FFF2-40B4-BE49-F238E27FC236}">
                  <a16:creationId xmlns:a16="http://schemas.microsoft.com/office/drawing/2014/main" xmlns="" id="{2A5382E6-0A7F-465E-887C-BA80BA5F96BE}"/>
                </a:ext>
              </a:extLst>
            </p:cNvPr>
            <p:cNvGrpSpPr/>
            <p:nvPr/>
          </p:nvGrpSpPr>
          <p:grpSpPr>
            <a:xfrm>
              <a:off x="937857" y="1448211"/>
              <a:ext cx="2153187" cy="786115"/>
              <a:chOff x="498297" y="1350"/>
              <a:chExt cx="2153187" cy="786115"/>
            </a:xfrm>
          </p:grpSpPr>
          <p:sp>
            <p:nvSpPr>
              <p:cNvPr id="21" name="矩形: 圆角 20">
                <a:extLst>
                  <a:ext uri="{FF2B5EF4-FFF2-40B4-BE49-F238E27FC236}">
                    <a16:creationId xmlns:a16="http://schemas.microsoft.com/office/drawing/2014/main" xmlns="" id="{FE722E39-5807-4241-95C6-5B0BC93FBDA1}"/>
                  </a:ext>
                </a:extLst>
              </p:cNvPr>
              <p:cNvSpPr/>
              <p:nvPr/>
            </p:nvSpPr>
            <p:spPr>
              <a:xfrm>
                <a:off x="498297" y="1350"/>
                <a:ext cx="2153187" cy="786115"/>
              </a:xfrm>
              <a:prstGeom prst="roundRect">
                <a:avLst/>
              </a:prstGeom>
              <a:solidFill>
                <a:srgbClr val="9BBB59">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22" name="矩形: 圆角 4">
                <a:extLst>
                  <a:ext uri="{FF2B5EF4-FFF2-40B4-BE49-F238E27FC236}">
                    <a16:creationId xmlns:a16="http://schemas.microsoft.com/office/drawing/2014/main" xmlns="" id="{826E489F-5A7F-4C60-9732-B8DD8C0AA65E}"/>
                  </a:ext>
                </a:extLst>
              </p:cNvPr>
              <p:cNvSpPr txBox="1"/>
              <p:nvPr/>
            </p:nvSpPr>
            <p:spPr>
              <a:xfrm>
                <a:off x="536672" y="39725"/>
                <a:ext cx="2076437" cy="709365"/>
              </a:xfrm>
              <a:prstGeom prst="rect">
                <a:avLst/>
              </a:prstGeom>
              <a:noFill/>
              <a:ln>
                <a:noFill/>
              </a:ln>
              <a:effectLst/>
            </p:spPr>
            <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zh-CN" altLang="en-US" dirty="0">
                    <a:solidFill>
                      <a:sysClr val="window" lastClr="FFFFFF"/>
                    </a:solidFill>
                    <a:latin typeface="Tahoma"/>
                    <a:ea typeface="微软雅黑"/>
                  </a:rPr>
                  <a:t>数据加密</a:t>
                </a:r>
              </a:p>
            </p:txBody>
          </p:sp>
        </p:grpSp>
        <p:grpSp>
          <p:nvGrpSpPr>
            <p:cNvPr id="26" name="组合 25">
              <a:extLst>
                <a:ext uri="{FF2B5EF4-FFF2-40B4-BE49-F238E27FC236}">
                  <a16:creationId xmlns:a16="http://schemas.microsoft.com/office/drawing/2014/main" xmlns="" id="{06869865-375B-4D15-9F31-E159C0583661}"/>
                </a:ext>
              </a:extLst>
            </p:cNvPr>
            <p:cNvGrpSpPr/>
            <p:nvPr/>
          </p:nvGrpSpPr>
          <p:grpSpPr>
            <a:xfrm>
              <a:off x="3129419" y="1486586"/>
              <a:ext cx="8815969" cy="691781"/>
              <a:chOff x="2651485" y="48517"/>
              <a:chExt cx="5622384" cy="691781"/>
            </a:xfrm>
          </p:grpSpPr>
          <p:sp>
            <p:nvSpPr>
              <p:cNvPr id="27" name="矩形: 圆顶角 26">
                <a:extLst>
                  <a:ext uri="{FF2B5EF4-FFF2-40B4-BE49-F238E27FC236}">
                    <a16:creationId xmlns:a16="http://schemas.microsoft.com/office/drawing/2014/main" xmlns="" id="{0CF3AE05-DA7B-427B-A88E-D71CEC169E27}"/>
                  </a:ext>
                </a:extLst>
              </p:cNvPr>
              <p:cNvSpPr/>
              <p:nvPr/>
            </p:nvSpPr>
            <p:spPr>
              <a:xfrm rot="5400000">
                <a:off x="5116786" y="-2416784"/>
                <a:ext cx="691781" cy="5622384"/>
              </a:xfrm>
              <a:prstGeom prst="round2SameRect">
                <a:avLst/>
              </a:prstGeom>
              <a:solidFill>
                <a:srgbClr val="9BBB59">
                  <a:tint val="40000"/>
                  <a:alpha val="90000"/>
                  <a:hueOff val="0"/>
                  <a:satOff val="0"/>
                  <a:lumOff val="0"/>
                  <a:alphaOff val="0"/>
                </a:srgbClr>
              </a:solidFill>
              <a:ln w="25400" cap="flat" cmpd="sng" algn="ctr">
                <a:solidFill>
                  <a:srgbClr val="9BBB59">
                    <a:tint val="40000"/>
                    <a:alpha val="90000"/>
                    <a:hueOff val="0"/>
                    <a:satOff val="0"/>
                    <a:lumOff val="0"/>
                    <a:alphaOff val="0"/>
                  </a:srgbClr>
                </a:solidFill>
                <a:prstDash val="solid"/>
              </a:ln>
              <a:effectLst/>
            </p:spPr>
          </p:sp>
          <p:sp>
            <p:nvSpPr>
              <p:cNvPr id="28" name="矩形: 圆顶角 4">
                <a:extLst>
                  <a:ext uri="{FF2B5EF4-FFF2-40B4-BE49-F238E27FC236}">
                    <a16:creationId xmlns:a16="http://schemas.microsoft.com/office/drawing/2014/main" xmlns="" id="{34A204E1-390A-4094-B5B2-CA49522AF9EA}"/>
                  </a:ext>
                </a:extLst>
              </p:cNvPr>
              <p:cNvSpPr txBox="1"/>
              <p:nvPr/>
            </p:nvSpPr>
            <p:spPr>
              <a:xfrm>
                <a:off x="2651485" y="82287"/>
                <a:ext cx="5588614" cy="624241"/>
              </a:xfrm>
              <a:prstGeom prst="rect">
                <a:avLst/>
              </a:prstGeom>
              <a:noFill/>
              <a:ln>
                <a:noFill/>
              </a:ln>
              <a:effectLst/>
            </p:spPr>
            <p:txBody>
              <a:bodyPr spcFirstLastPara="0" vert="horz" wrap="square" lIns="247650" tIns="123825" rIns="247650" bIns="123825" numCol="1" spcCol="1270" anchor="ctr" anchorCtr="0">
                <a:noAutofit/>
              </a:bodyPr>
              <a:lstStyle/>
              <a:p>
                <a:pPr marL="57150" lvl="1" indent="-57150" defTabSz="488950">
                  <a:lnSpc>
                    <a:spcPct val="90000"/>
                  </a:lnSpc>
                  <a:spcBef>
                    <a:spcPct val="0"/>
                  </a:spcBef>
                  <a:spcAft>
                    <a:spcPct val="15000"/>
                  </a:spcAft>
                  <a:buFontTx/>
                  <a:buChar char="•"/>
                </a:pPr>
                <a:r>
                  <a:rPr lang="zh-CN" altLang="en-US" sz="1100" dirty="0">
                    <a:solidFill>
                      <a:sysClr val="windowText" lastClr="000000">
                        <a:hueOff val="0"/>
                        <a:satOff val="0"/>
                        <a:lumOff val="0"/>
                        <a:alphaOff val="0"/>
                      </a:sysClr>
                    </a:solidFill>
                    <a:latin typeface="Tahoma"/>
                    <a:ea typeface="微软雅黑"/>
                  </a:rPr>
                  <a:t>数据存储加密，对于关键的交易类数据和隐私类数据，采用</a:t>
                </a:r>
                <a:r>
                  <a:rPr lang="en-US" altLang="zh-CN" sz="1100" dirty="0">
                    <a:solidFill>
                      <a:sysClr val="windowText" lastClr="000000">
                        <a:hueOff val="0"/>
                        <a:satOff val="0"/>
                        <a:lumOff val="0"/>
                        <a:alphaOff val="0"/>
                      </a:sysClr>
                    </a:solidFill>
                    <a:latin typeface="Tahoma"/>
                    <a:ea typeface="微软雅黑"/>
                  </a:rPr>
                  <a:t>TDE</a:t>
                </a:r>
                <a:r>
                  <a:rPr lang="zh-CN" altLang="en-US" sz="1100" dirty="0">
                    <a:solidFill>
                      <a:sysClr val="windowText" lastClr="000000">
                        <a:hueOff val="0"/>
                        <a:satOff val="0"/>
                        <a:lumOff val="0"/>
                        <a:alphaOff val="0"/>
                      </a:sysClr>
                    </a:solidFill>
                    <a:latin typeface="Tahoma"/>
                    <a:ea typeface="微软雅黑"/>
                  </a:rPr>
                  <a:t>数据加密技术对数据文件进行加密。</a:t>
                </a:r>
              </a:p>
              <a:p>
                <a:pPr marL="57150" lvl="1" indent="-57150" defTabSz="488950">
                  <a:lnSpc>
                    <a:spcPct val="90000"/>
                  </a:lnSpc>
                  <a:spcBef>
                    <a:spcPct val="0"/>
                  </a:spcBef>
                  <a:spcAft>
                    <a:spcPct val="15000"/>
                  </a:spcAft>
                  <a:buFontTx/>
                  <a:buChar char="•"/>
                </a:pPr>
                <a:r>
                  <a:rPr lang="en-US" altLang="zh-CN" sz="1100" dirty="0">
                    <a:solidFill>
                      <a:sysClr val="windowText" lastClr="000000">
                        <a:hueOff val="0"/>
                        <a:satOff val="0"/>
                        <a:lumOff val="0"/>
                        <a:alphaOff val="0"/>
                      </a:sysClr>
                    </a:solidFill>
                    <a:latin typeface="Tahoma"/>
                    <a:ea typeface="微软雅黑"/>
                  </a:rPr>
                  <a:t>SSL</a:t>
                </a:r>
                <a:r>
                  <a:rPr lang="zh-CN" altLang="en-US" sz="1100" dirty="0">
                    <a:solidFill>
                      <a:sysClr val="windowText" lastClr="000000">
                        <a:hueOff val="0"/>
                        <a:satOff val="0"/>
                        <a:lumOff val="0"/>
                        <a:alphaOff val="0"/>
                      </a:sysClr>
                    </a:solidFill>
                    <a:latin typeface="Tahoma"/>
                    <a:ea typeface="微软雅黑"/>
                  </a:rPr>
                  <a:t>加密，尽量采用</a:t>
                </a:r>
                <a:r>
                  <a:rPr lang="en-US" altLang="zh-CN" sz="1100" dirty="0">
                    <a:solidFill>
                      <a:sysClr val="windowText" lastClr="000000">
                        <a:hueOff val="0"/>
                        <a:satOff val="0"/>
                        <a:lumOff val="0"/>
                        <a:alphaOff val="0"/>
                      </a:sysClr>
                    </a:solidFill>
                    <a:latin typeface="Tahoma"/>
                    <a:ea typeface="微软雅黑"/>
                  </a:rPr>
                  <a:t>Windows</a:t>
                </a:r>
                <a:r>
                  <a:rPr lang="zh-CN" altLang="en-US" sz="1100" dirty="0">
                    <a:solidFill>
                      <a:sysClr val="windowText" lastClr="000000">
                        <a:hueOff val="0"/>
                        <a:satOff val="0"/>
                        <a:lumOff val="0"/>
                        <a:alphaOff val="0"/>
                      </a:sysClr>
                    </a:solidFill>
                    <a:latin typeface="Tahoma"/>
                    <a:ea typeface="微软雅黑"/>
                  </a:rPr>
                  <a:t>身份认证，如果一定要用</a:t>
                </a:r>
                <a:r>
                  <a:rPr lang="en-US" altLang="zh-CN" sz="1100" dirty="0">
                    <a:solidFill>
                      <a:sysClr val="windowText" lastClr="000000">
                        <a:hueOff val="0"/>
                        <a:satOff val="0"/>
                        <a:lumOff val="0"/>
                        <a:alphaOff val="0"/>
                      </a:sysClr>
                    </a:solidFill>
                    <a:latin typeface="Tahoma"/>
                    <a:ea typeface="微软雅黑"/>
                  </a:rPr>
                  <a:t>SQL</a:t>
                </a:r>
                <a:r>
                  <a:rPr lang="zh-CN" altLang="en-US" sz="1100" dirty="0">
                    <a:solidFill>
                      <a:sysClr val="windowText" lastClr="000000">
                        <a:hueOff val="0"/>
                        <a:satOff val="0"/>
                        <a:lumOff val="0"/>
                        <a:alphaOff val="0"/>
                      </a:sysClr>
                    </a:solidFill>
                    <a:latin typeface="Tahoma"/>
                    <a:ea typeface="微软雅黑"/>
                  </a:rPr>
                  <a:t>身份认证，建议导入权威</a:t>
                </a:r>
                <a:r>
                  <a:rPr lang="en-US" altLang="zh-CN" sz="1100" dirty="0">
                    <a:solidFill>
                      <a:sysClr val="windowText" lastClr="000000">
                        <a:hueOff val="0"/>
                        <a:satOff val="0"/>
                        <a:lumOff val="0"/>
                        <a:alphaOff val="0"/>
                      </a:sysClr>
                    </a:solidFill>
                    <a:latin typeface="Tahoma"/>
                    <a:ea typeface="微软雅黑"/>
                  </a:rPr>
                  <a:t>CA</a:t>
                </a:r>
                <a:r>
                  <a:rPr lang="zh-CN" altLang="en-US" sz="1100" dirty="0">
                    <a:solidFill>
                      <a:sysClr val="windowText" lastClr="000000">
                        <a:hueOff val="0"/>
                        <a:satOff val="0"/>
                        <a:lumOff val="0"/>
                        <a:alphaOff val="0"/>
                      </a:sysClr>
                    </a:solidFill>
                    <a:latin typeface="Tahoma"/>
                    <a:ea typeface="微软雅黑"/>
                  </a:rPr>
                  <a:t>证书，而不是</a:t>
                </a:r>
                <a:r>
                  <a:rPr lang="en-US" altLang="zh-CN" sz="1100" dirty="0">
                    <a:solidFill>
                      <a:sysClr val="windowText" lastClr="000000">
                        <a:hueOff val="0"/>
                        <a:satOff val="0"/>
                        <a:lumOff val="0"/>
                        <a:alphaOff val="0"/>
                      </a:sysClr>
                    </a:solidFill>
                    <a:latin typeface="Tahoma"/>
                    <a:ea typeface="微软雅黑"/>
                  </a:rPr>
                  <a:t>SQL</a:t>
                </a:r>
                <a:r>
                  <a:rPr lang="zh-CN" altLang="en-US" sz="1100" dirty="0">
                    <a:solidFill>
                      <a:sysClr val="windowText" lastClr="000000">
                        <a:hueOff val="0"/>
                        <a:satOff val="0"/>
                        <a:lumOff val="0"/>
                        <a:alphaOff val="0"/>
                      </a:sysClr>
                    </a:solidFill>
                    <a:latin typeface="Tahoma"/>
                    <a:ea typeface="微软雅黑"/>
                  </a:rPr>
                  <a:t>自签发证书。</a:t>
                </a:r>
              </a:p>
            </p:txBody>
          </p:sp>
        </p:grpSp>
      </p:grpSp>
      <p:grpSp>
        <p:nvGrpSpPr>
          <p:cNvPr id="67" name="组合 66">
            <a:extLst>
              <a:ext uri="{FF2B5EF4-FFF2-40B4-BE49-F238E27FC236}">
                <a16:creationId xmlns:a16="http://schemas.microsoft.com/office/drawing/2014/main" xmlns="" id="{754CBFA4-ABF7-47A9-B030-EAF287588982}"/>
              </a:ext>
            </a:extLst>
          </p:cNvPr>
          <p:cNvGrpSpPr/>
          <p:nvPr/>
        </p:nvGrpSpPr>
        <p:grpSpPr>
          <a:xfrm>
            <a:off x="731172" y="2696790"/>
            <a:ext cx="11007530" cy="786115"/>
            <a:chOff x="937856" y="2337253"/>
            <a:chExt cx="11007530" cy="786115"/>
          </a:xfrm>
        </p:grpSpPr>
        <p:grpSp>
          <p:nvGrpSpPr>
            <p:cNvPr id="35" name="组合 34">
              <a:extLst>
                <a:ext uri="{FF2B5EF4-FFF2-40B4-BE49-F238E27FC236}">
                  <a16:creationId xmlns:a16="http://schemas.microsoft.com/office/drawing/2014/main" xmlns="" id="{EA47AF0E-B697-494B-92C7-885F187ECA6F}"/>
                </a:ext>
              </a:extLst>
            </p:cNvPr>
            <p:cNvGrpSpPr/>
            <p:nvPr/>
          </p:nvGrpSpPr>
          <p:grpSpPr>
            <a:xfrm>
              <a:off x="3091043" y="2384421"/>
              <a:ext cx="8854343" cy="691781"/>
              <a:chOff x="2651485" y="873939"/>
              <a:chExt cx="5622384" cy="691781"/>
            </a:xfrm>
          </p:grpSpPr>
          <p:sp>
            <p:nvSpPr>
              <p:cNvPr id="39" name="矩形: 圆顶角 38">
                <a:extLst>
                  <a:ext uri="{FF2B5EF4-FFF2-40B4-BE49-F238E27FC236}">
                    <a16:creationId xmlns:a16="http://schemas.microsoft.com/office/drawing/2014/main" xmlns="" id="{8E57A507-6DBA-411C-ABAE-0248115A315F}"/>
                  </a:ext>
                </a:extLst>
              </p:cNvPr>
              <p:cNvSpPr/>
              <p:nvPr/>
            </p:nvSpPr>
            <p:spPr>
              <a:xfrm rot="5400000">
                <a:off x="5116786" y="-1591362"/>
                <a:ext cx="691781" cy="5622384"/>
              </a:xfrm>
              <a:prstGeom prst="round2SameRect">
                <a:avLst/>
              </a:prstGeom>
              <a:solidFill>
                <a:srgbClr val="9BBB59">
                  <a:tint val="40000"/>
                  <a:alpha val="90000"/>
                  <a:hueOff val="2143371"/>
                  <a:satOff val="-2759"/>
                  <a:lumOff val="-215"/>
                  <a:alphaOff val="0"/>
                </a:srgbClr>
              </a:solidFill>
              <a:ln w="25400" cap="flat" cmpd="sng" algn="ctr">
                <a:solidFill>
                  <a:srgbClr val="9BBB59">
                    <a:tint val="40000"/>
                    <a:alpha val="90000"/>
                    <a:hueOff val="2143371"/>
                    <a:satOff val="-2759"/>
                    <a:lumOff val="-215"/>
                    <a:alphaOff val="0"/>
                  </a:srgbClr>
                </a:solidFill>
                <a:prstDash val="solid"/>
              </a:ln>
              <a:effectLst/>
            </p:spPr>
          </p:sp>
          <p:sp>
            <p:nvSpPr>
              <p:cNvPr id="40" name="矩形: 圆顶角 4">
                <a:extLst>
                  <a:ext uri="{FF2B5EF4-FFF2-40B4-BE49-F238E27FC236}">
                    <a16:creationId xmlns:a16="http://schemas.microsoft.com/office/drawing/2014/main" xmlns="" id="{A6F13929-C88C-41AB-925B-22B011212409}"/>
                  </a:ext>
                </a:extLst>
              </p:cNvPr>
              <p:cNvSpPr txBox="1"/>
              <p:nvPr/>
            </p:nvSpPr>
            <p:spPr>
              <a:xfrm>
                <a:off x="2651485" y="907709"/>
                <a:ext cx="5588614" cy="624241"/>
              </a:xfrm>
              <a:prstGeom prst="rect">
                <a:avLst/>
              </a:prstGeom>
              <a:noFill/>
              <a:ln>
                <a:noFill/>
              </a:ln>
              <a:effectLst/>
            </p:spPr>
            <p:txBody>
              <a:bodyPr spcFirstLastPara="0" vert="horz" wrap="square" lIns="247650" tIns="123825" rIns="247650" bIns="123825" numCol="1" spcCol="1270" anchor="ctr" anchorCtr="0">
                <a:noAutofit/>
              </a:bodyPr>
              <a:lstStyle/>
              <a:p>
                <a:pPr marL="57150" lvl="1" indent="-57150" defTabSz="488950">
                  <a:lnSpc>
                    <a:spcPct val="90000"/>
                  </a:lnSpc>
                  <a:spcBef>
                    <a:spcPct val="0"/>
                  </a:spcBef>
                  <a:spcAft>
                    <a:spcPct val="15000"/>
                  </a:spcAft>
                  <a:buFontTx/>
                  <a:buChar char="•"/>
                </a:pPr>
                <a:r>
                  <a:rPr lang="zh-CN" altLang="en-US" sz="1100" dirty="0">
                    <a:solidFill>
                      <a:sysClr val="windowText" lastClr="000000">
                        <a:hueOff val="0"/>
                        <a:satOff val="0"/>
                        <a:lumOff val="0"/>
                        <a:alphaOff val="0"/>
                      </a:sysClr>
                    </a:solidFill>
                    <a:latin typeface="Tahoma"/>
                    <a:ea typeface="微软雅黑"/>
                  </a:rPr>
                  <a:t>管理员权限，仅在必须的时候，再使用管理员账户来访问数据库。最小化管理员账户数目。</a:t>
                </a:r>
              </a:p>
              <a:p>
                <a:pPr marL="57150" lvl="1" indent="-57150" defTabSz="488950">
                  <a:lnSpc>
                    <a:spcPct val="90000"/>
                  </a:lnSpc>
                  <a:spcBef>
                    <a:spcPct val="0"/>
                  </a:spcBef>
                  <a:spcAft>
                    <a:spcPct val="15000"/>
                  </a:spcAft>
                  <a:buFontTx/>
                  <a:buChar char="•"/>
                </a:pPr>
                <a:r>
                  <a:rPr lang="zh-CN" altLang="en-US" sz="1100" dirty="0">
                    <a:solidFill>
                      <a:sysClr val="windowText" lastClr="000000">
                        <a:hueOff val="0"/>
                        <a:satOff val="0"/>
                        <a:lumOff val="0"/>
                        <a:alphaOff val="0"/>
                      </a:sysClr>
                    </a:solidFill>
                    <a:latin typeface="Tahoma"/>
                    <a:ea typeface="微软雅黑"/>
                  </a:rPr>
                  <a:t>尽量避免对</a:t>
                </a:r>
                <a:r>
                  <a:rPr lang="en-US" altLang="zh-CN" sz="1100" dirty="0" err="1">
                    <a:solidFill>
                      <a:sysClr val="windowText" lastClr="000000">
                        <a:hueOff val="0"/>
                        <a:satOff val="0"/>
                        <a:lumOff val="0"/>
                        <a:alphaOff val="0"/>
                      </a:sysClr>
                    </a:solidFill>
                    <a:latin typeface="Tahoma"/>
                    <a:ea typeface="微软雅黑"/>
                  </a:rPr>
                  <a:t>builtin</a:t>
                </a:r>
                <a:r>
                  <a:rPr lang="en-US" altLang="zh-CN" sz="1100" dirty="0">
                    <a:solidFill>
                      <a:sysClr val="windowText" lastClr="000000">
                        <a:hueOff val="0"/>
                        <a:satOff val="0"/>
                        <a:lumOff val="0"/>
                        <a:alphaOff val="0"/>
                      </a:sysClr>
                    </a:solidFill>
                    <a:latin typeface="Tahoma"/>
                    <a:ea typeface="微软雅黑"/>
                  </a:rPr>
                  <a:t>\administrators</a:t>
                </a:r>
                <a:r>
                  <a:rPr lang="zh-CN" altLang="en-US" sz="1100" dirty="0">
                    <a:solidFill>
                      <a:sysClr val="windowText" lastClr="000000">
                        <a:hueOff val="0"/>
                        <a:satOff val="0"/>
                        <a:lumOff val="0"/>
                        <a:alphaOff val="0"/>
                      </a:sysClr>
                    </a:solidFill>
                    <a:latin typeface="Tahoma"/>
                    <a:ea typeface="微软雅黑"/>
                  </a:rPr>
                  <a:t>账户组的依赖，服务器级别角色，尽量使用服务器级别角色，而不是采用授权给单个用户。数据库所有权，不同的数据库有不同的所有者，并非所有的数据库拥有者都是</a:t>
                </a:r>
                <a:r>
                  <a:rPr lang="en-US" altLang="zh-CN" sz="1100" dirty="0" err="1">
                    <a:solidFill>
                      <a:sysClr val="windowText" lastClr="000000">
                        <a:hueOff val="0"/>
                        <a:satOff val="0"/>
                        <a:lumOff val="0"/>
                        <a:alphaOff val="0"/>
                      </a:sysClr>
                    </a:solidFill>
                    <a:latin typeface="Tahoma"/>
                    <a:ea typeface="微软雅黑"/>
                  </a:rPr>
                  <a:t>sa</a:t>
                </a:r>
                <a:r>
                  <a:rPr lang="zh-CN" altLang="en-US" sz="1100" dirty="0">
                    <a:solidFill>
                      <a:sysClr val="windowText" lastClr="000000">
                        <a:hueOff val="0"/>
                        <a:satOff val="0"/>
                        <a:lumOff val="0"/>
                        <a:alphaOff val="0"/>
                      </a:sysClr>
                    </a:solidFill>
                    <a:latin typeface="Tahoma"/>
                    <a:ea typeface="微软雅黑"/>
                  </a:rPr>
                  <a:t>。减少每个数据库拥有者的数目，系统存储过程，禁用</a:t>
                </a:r>
                <a:r>
                  <a:rPr lang="en-US" altLang="zh-CN" sz="1100" dirty="0" err="1">
                    <a:solidFill>
                      <a:sysClr val="windowText" lastClr="000000">
                        <a:hueOff val="0"/>
                        <a:satOff val="0"/>
                        <a:lumOff val="0"/>
                        <a:alphaOff val="0"/>
                      </a:sysClr>
                    </a:solidFill>
                    <a:latin typeface="Tahoma"/>
                    <a:ea typeface="微软雅黑"/>
                  </a:rPr>
                  <a:t>xp-cmdshell</a:t>
                </a:r>
                <a:r>
                  <a:rPr lang="zh-CN" altLang="en-US" sz="1100" dirty="0">
                    <a:solidFill>
                      <a:sysClr val="windowText" lastClr="000000">
                        <a:hueOff val="0"/>
                        <a:satOff val="0"/>
                        <a:lumOff val="0"/>
                        <a:alphaOff val="0"/>
                      </a:sysClr>
                    </a:solidFill>
                    <a:latin typeface="Tahoma"/>
                    <a:ea typeface="微软雅黑"/>
                  </a:rPr>
                  <a:t>，除非绝对需要，禁用邮件程序</a:t>
                </a:r>
              </a:p>
            </p:txBody>
          </p:sp>
        </p:grpSp>
        <p:grpSp>
          <p:nvGrpSpPr>
            <p:cNvPr id="36" name="组合 35">
              <a:extLst>
                <a:ext uri="{FF2B5EF4-FFF2-40B4-BE49-F238E27FC236}">
                  <a16:creationId xmlns:a16="http://schemas.microsoft.com/office/drawing/2014/main" xmlns="" id="{F47C3E6F-45CD-45DE-9AB1-035312356748}"/>
                </a:ext>
              </a:extLst>
            </p:cNvPr>
            <p:cNvGrpSpPr/>
            <p:nvPr/>
          </p:nvGrpSpPr>
          <p:grpSpPr>
            <a:xfrm>
              <a:off x="937856" y="2337253"/>
              <a:ext cx="2153187" cy="786115"/>
              <a:chOff x="498297" y="826771"/>
              <a:chExt cx="2153187" cy="786115"/>
            </a:xfrm>
          </p:grpSpPr>
          <p:sp>
            <p:nvSpPr>
              <p:cNvPr id="37" name="矩形: 圆角 36">
                <a:extLst>
                  <a:ext uri="{FF2B5EF4-FFF2-40B4-BE49-F238E27FC236}">
                    <a16:creationId xmlns:a16="http://schemas.microsoft.com/office/drawing/2014/main" xmlns="" id="{F78A2D7B-D1EB-4C1D-ABB9-E69471997DE4}"/>
                  </a:ext>
                </a:extLst>
              </p:cNvPr>
              <p:cNvSpPr/>
              <p:nvPr/>
            </p:nvSpPr>
            <p:spPr>
              <a:xfrm>
                <a:off x="498297" y="826771"/>
                <a:ext cx="2153187" cy="786115"/>
              </a:xfrm>
              <a:prstGeom prst="roundRect">
                <a:avLst/>
              </a:prstGeom>
              <a:solidFill>
                <a:srgbClr val="9BBB59">
                  <a:hueOff val="2250053"/>
                  <a:satOff val="-3376"/>
                  <a:lumOff val="-549"/>
                  <a:alphaOff val="0"/>
                </a:srgbClr>
              </a:solidFill>
              <a:ln w="25400" cap="flat" cmpd="sng" algn="ctr">
                <a:solidFill>
                  <a:sysClr val="window" lastClr="FFFFFF">
                    <a:hueOff val="0"/>
                    <a:satOff val="0"/>
                    <a:lumOff val="0"/>
                    <a:alphaOff val="0"/>
                  </a:sysClr>
                </a:solidFill>
                <a:prstDash val="solid"/>
              </a:ln>
              <a:effectLst/>
            </p:spPr>
          </p:sp>
          <p:sp>
            <p:nvSpPr>
              <p:cNvPr id="38" name="矩形: 圆角 6">
                <a:extLst>
                  <a:ext uri="{FF2B5EF4-FFF2-40B4-BE49-F238E27FC236}">
                    <a16:creationId xmlns:a16="http://schemas.microsoft.com/office/drawing/2014/main" xmlns="" id="{D883C98A-9D7C-401D-B5FB-77F74F290847}"/>
                  </a:ext>
                </a:extLst>
              </p:cNvPr>
              <p:cNvSpPr txBox="1"/>
              <p:nvPr/>
            </p:nvSpPr>
            <p:spPr>
              <a:xfrm>
                <a:off x="536672" y="865146"/>
                <a:ext cx="2076437" cy="709365"/>
              </a:xfrm>
              <a:prstGeom prst="rect">
                <a:avLst/>
              </a:prstGeom>
              <a:noFill/>
              <a:ln>
                <a:noFill/>
              </a:ln>
              <a:effectLst/>
            </p:spPr>
            <p:txBody>
              <a:bodyPr spcFirstLastPara="0" vert="horz" wrap="square" lIns="68580" tIns="34290" rIns="68580" bIns="34290"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zh-CN" altLang="en-US" sz="1800" b="0" i="0" u="none" strike="noStrike" kern="1200" cap="none" spc="0" normalizeH="0" baseline="0" noProof="0" dirty="0">
                    <a:ln>
                      <a:noFill/>
                    </a:ln>
                    <a:solidFill>
                      <a:sysClr val="window" lastClr="FFFFFF"/>
                    </a:solidFill>
                    <a:effectLst/>
                    <a:uLnTx/>
                    <a:uFillTx/>
                    <a:latin typeface="Tahoma"/>
                    <a:ea typeface="微软雅黑"/>
                    <a:cs typeface="+mn-cs"/>
                  </a:rPr>
                  <a:t>访问控制</a:t>
                </a:r>
              </a:p>
            </p:txBody>
          </p:sp>
        </p:grpSp>
      </p:grpSp>
      <p:grpSp>
        <p:nvGrpSpPr>
          <p:cNvPr id="66" name="组合 65">
            <a:extLst>
              <a:ext uri="{FF2B5EF4-FFF2-40B4-BE49-F238E27FC236}">
                <a16:creationId xmlns:a16="http://schemas.microsoft.com/office/drawing/2014/main" xmlns="" id="{380F82D2-823A-4707-A9B7-9C5AF639605C}"/>
              </a:ext>
            </a:extLst>
          </p:cNvPr>
          <p:cNvGrpSpPr/>
          <p:nvPr/>
        </p:nvGrpSpPr>
        <p:grpSpPr>
          <a:xfrm>
            <a:off x="731172" y="3590687"/>
            <a:ext cx="11045906" cy="786115"/>
            <a:chOff x="899480" y="3165843"/>
            <a:chExt cx="11045906" cy="786115"/>
          </a:xfrm>
        </p:grpSpPr>
        <p:grpSp>
          <p:nvGrpSpPr>
            <p:cNvPr id="47" name="组合 46">
              <a:extLst>
                <a:ext uri="{FF2B5EF4-FFF2-40B4-BE49-F238E27FC236}">
                  <a16:creationId xmlns:a16="http://schemas.microsoft.com/office/drawing/2014/main" xmlns="" id="{56E6CB1A-6C73-4587-95DC-965BB0D537C8}"/>
                </a:ext>
              </a:extLst>
            </p:cNvPr>
            <p:cNvGrpSpPr/>
            <p:nvPr/>
          </p:nvGrpSpPr>
          <p:grpSpPr>
            <a:xfrm>
              <a:off x="3052667" y="3213010"/>
              <a:ext cx="8892719" cy="691781"/>
              <a:chOff x="2651485" y="1699360"/>
              <a:chExt cx="5622384" cy="691781"/>
            </a:xfrm>
          </p:grpSpPr>
          <p:sp>
            <p:nvSpPr>
              <p:cNvPr id="51" name="矩形: 圆顶角 50">
                <a:extLst>
                  <a:ext uri="{FF2B5EF4-FFF2-40B4-BE49-F238E27FC236}">
                    <a16:creationId xmlns:a16="http://schemas.microsoft.com/office/drawing/2014/main" xmlns="" id="{FBC1D989-A705-4C80-96C5-F5696395DD03}"/>
                  </a:ext>
                </a:extLst>
              </p:cNvPr>
              <p:cNvSpPr/>
              <p:nvPr/>
            </p:nvSpPr>
            <p:spPr>
              <a:xfrm rot="5400000">
                <a:off x="5116786" y="-765941"/>
                <a:ext cx="691781" cy="5622384"/>
              </a:xfrm>
              <a:prstGeom prst="round2SameRect">
                <a:avLst/>
              </a:prstGeom>
              <a:solidFill>
                <a:srgbClr val="9BBB59">
                  <a:tint val="40000"/>
                  <a:alpha val="90000"/>
                  <a:hueOff val="4286742"/>
                  <a:satOff val="-5517"/>
                  <a:lumOff val="-430"/>
                  <a:alphaOff val="0"/>
                </a:srgbClr>
              </a:solidFill>
              <a:ln w="25400" cap="flat" cmpd="sng" algn="ctr">
                <a:solidFill>
                  <a:srgbClr val="9BBB59">
                    <a:tint val="40000"/>
                    <a:alpha val="90000"/>
                    <a:hueOff val="4286742"/>
                    <a:satOff val="-5517"/>
                    <a:lumOff val="-430"/>
                    <a:alphaOff val="0"/>
                  </a:srgbClr>
                </a:solidFill>
                <a:prstDash val="solid"/>
              </a:ln>
              <a:effectLst/>
            </p:spPr>
          </p:sp>
          <p:sp>
            <p:nvSpPr>
              <p:cNvPr id="52" name="矩形: 圆顶角 4">
                <a:extLst>
                  <a:ext uri="{FF2B5EF4-FFF2-40B4-BE49-F238E27FC236}">
                    <a16:creationId xmlns:a16="http://schemas.microsoft.com/office/drawing/2014/main" xmlns="" id="{8A2781E4-D054-4DBD-BE69-3FE17B8123AD}"/>
                  </a:ext>
                </a:extLst>
              </p:cNvPr>
              <p:cNvSpPr txBox="1"/>
              <p:nvPr/>
            </p:nvSpPr>
            <p:spPr>
              <a:xfrm>
                <a:off x="2651485" y="1733130"/>
                <a:ext cx="5588614" cy="624241"/>
              </a:xfrm>
              <a:prstGeom prst="rect">
                <a:avLst/>
              </a:prstGeom>
              <a:noFill/>
              <a:ln>
                <a:noFill/>
              </a:ln>
              <a:effectLst/>
            </p:spPr>
            <p:txBody>
              <a:bodyPr spcFirstLastPara="0" vert="horz" wrap="square" lIns="247650" tIns="123825" rIns="247650" bIns="123825" numCol="1" spcCol="1270" anchor="ctr" anchorCtr="0">
                <a:noAutofit/>
              </a:bodyPr>
              <a:lstStyle/>
              <a:p>
                <a:pPr marL="57150" lvl="1" indent="-57150" defTabSz="488950">
                  <a:lnSpc>
                    <a:spcPct val="90000"/>
                  </a:lnSpc>
                  <a:spcBef>
                    <a:spcPct val="0"/>
                  </a:spcBef>
                  <a:spcAft>
                    <a:spcPct val="15000"/>
                  </a:spcAft>
                  <a:buFontTx/>
                  <a:buChar char="•"/>
                </a:pPr>
                <a:r>
                  <a:rPr lang="zh-CN" altLang="en-US" sz="1100" dirty="0">
                    <a:solidFill>
                      <a:sysClr val="windowText" lastClr="000000">
                        <a:hueOff val="0"/>
                        <a:satOff val="0"/>
                        <a:lumOff val="0"/>
                        <a:alphaOff val="0"/>
                      </a:sysClr>
                    </a:solidFill>
                    <a:latin typeface="Tahoma"/>
                    <a:ea typeface="微软雅黑"/>
                  </a:rPr>
                  <a:t>架构</a:t>
                </a:r>
                <a:r>
                  <a:rPr lang="en-US" altLang="zh-CN" sz="1100" dirty="0">
                    <a:solidFill>
                      <a:sysClr val="windowText" lastClr="000000">
                        <a:hueOff val="0"/>
                        <a:satOff val="0"/>
                        <a:lumOff val="0"/>
                        <a:alphaOff val="0"/>
                      </a:sysClr>
                    </a:solidFill>
                    <a:latin typeface="Tahoma"/>
                    <a:ea typeface="微软雅黑"/>
                  </a:rPr>
                  <a:t>schema</a:t>
                </a:r>
                <a:r>
                  <a:rPr lang="zh-CN" altLang="en-US" sz="1100" dirty="0">
                    <a:solidFill>
                      <a:sysClr val="windowText" lastClr="000000">
                        <a:hueOff val="0"/>
                        <a:satOff val="0"/>
                        <a:lumOff val="0"/>
                        <a:alphaOff val="0"/>
                      </a:sysClr>
                    </a:solidFill>
                    <a:latin typeface="Tahoma"/>
                    <a:ea typeface="微软雅黑"/>
                  </a:rPr>
                  <a:t>，在架构级别使用所有权和权限来管理数据库对象。并不是所有的架构归</a:t>
                </a:r>
                <a:r>
                  <a:rPr lang="en-US" altLang="zh-CN" sz="1100" dirty="0" err="1">
                    <a:solidFill>
                      <a:sysClr val="windowText" lastClr="000000">
                        <a:hueOff val="0"/>
                        <a:satOff val="0"/>
                        <a:lumOff val="0"/>
                        <a:alphaOff val="0"/>
                      </a:sysClr>
                    </a:solidFill>
                    <a:latin typeface="Tahoma"/>
                    <a:ea typeface="微软雅黑"/>
                  </a:rPr>
                  <a:t>dbo</a:t>
                </a:r>
                <a:r>
                  <a:rPr lang="zh-CN" altLang="en-US" sz="1100" dirty="0">
                    <a:solidFill>
                      <a:sysClr val="windowText" lastClr="000000">
                        <a:hueOff val="0"/>
                        <a:satOff val="0"/>
                        <a:lumOff val="0"/>
                        <a:alphaOff val="0"/>
                      </a:sysClr>
                    </a:solidFill>
                    <a:latin typeface="Tahoma"/>
                    <a:ea typeface="微软雅黑"/>
                  </a:rPr>
                  <a:t>所有，减少每个架构的所有者，</a:t>
                </a:r>
                <a:endParaRPr lang="en-US" altLang="zh-CN" sz="1100" dirty="0">
                  <a:solidFill>
                    <a:sysClr val="windowText" lastClr="000000">
                      <a:hueOff val="0"/>
                      <a:satOff val="0"/>
                      <a:lumOff val="0"/>
                      <a:alphaOff val="0"/>
                    </a:sysClr>
                  </a:solidFill>
                  <a:latin typeface="Tahoma"/>
                  <a:ea typeface="微软雅黑"/>
                </a:endParaRPr>
              </a:p>
              <a:p>
                <a:pPr marL="57150" lvl="1" indent="-57150" defTabSz="488950">
                  <a:lnSpc>
                    <a:spcPct val="90000"/>
                  </a:lnSpc>
                  <a:spcBef>
                    <a:spcPct val="0"/>
                  </a:spcBef>
                  <a:spcAft>
                    <a:spcPct val="15000"/>
                  </a:spcAft>
                  <a:buFontTx/>
                  <a:buChar char="•"/>
                </a:pPr>
                <a:r>
                  <a:rPr lang="zh-CN" altLang="en-US" sz="1100" dirty="0">
                    <a:solidFill>
                      <a:sysClr val="windowText" lastClr="000000">
                        <a:hueOff val="0"/>
                        <a:satOff val="0"/>
                        <a:lumOff val="0"/>
                        <a:alphaOff val="0"/>
                      </a:sysClr>
                    </a:solidFill>
                    <a:latin typeface="Tahoma"/>
                    <a:ea typeface="微软雅黑"/>
                  </a:rPr>
                  <a:t>数据库所有权，不同的数据库有不同的所有者，并非所有的数据库拥有者都是</a:t>
                </a:r>
                <a:r>
                  <a:rPr lang="en-US" altLang="zh-CN" sz="1100" dirty="0" err="1">
                    <a:solidFill>
                      <a:sysClr val="windowText" lastClr="000000">
                        <a:hueOff val="0"/>
                        <a:satOff val="0"/>
                        <a:lumOff val="0"/>
                        <a:alphaOff val="0"/>
                      </a:sysClr>
                    </a:solidFill>
                    <a:latin typeface="Tahoma"/>
                    <a:ea typeface="微软雅黑"/>
                  </a:rPr>
                  <a:t>sa</a:t>
                </a:r>
                <a:r>
                  <a:rPr lang="zh-CN" altLang="en-US" sz="1100" dirty="0">
                    <a:solidFill>
                      <a:sysClr val="windowText" lastClr="000000">
                        <a:hueOff val="0"/>
                        <a:satOff val="0"/>
                        <a:lumOff val="0"/>
                        <a:alphaOff val="0"/>
                      </a:sysClr>
                    </a:solidFill>
                    <a:latin typeface="Tahoma"/>
                    <a:ea typeface="微软雅黑"/>
                  </a:rPr>
                  <a:t>，减少每个数据库拥有者的数目</a:t>
                </a:r>
                <a:endParaRPr lang="en-US" altLang="zh-CN" sz="1100" dirty="0">
                  <a:solidFill>
                    <a:sysClr val="windowText" lastClr="000000">
                      <a:hueOff val="0"/>
                      <a:satOff val="0"/>
                      <a:lumOff val="0"/>
                      <a:alphaOff val="0"/>
                    </a:sysClr>
                  </a:solidFill>
                  <a:latin typeface="Tahoma"/>
                  <a:ea typeface="微软雅黑"/>
                </a:endParaRPr>
              </a:p>
              <a:p>
                <a:pPr marL="57150" lvl="1" indent="-57150" defTabSz="488950">
                  <a:lnSpc>
                    <a:spcPct val="90000"/>
                  </a:lnSpc>
                  <a:spcBef>
                    <a:spcPct val="0"/>
                  </a:spcBef>
                  <a:spcAft>
                    <a:spcPct val="15000"/>
                  </a:spcAft>
                  <a:buFontTx/>
                  <a:buChar char="•"/>
                </a:pPr>
                <a:r>
                  <a:rPr lang="zh-CN" altLang="en-US" sz="1100" dirty="0">
                    <a:solidFill>
                      <a:sysClr val="windowText" lastClr="000000">
                        <a:hueOff val="0"/>
                        <a:satOff val="0"/>
                        <a:lumOff val="0"/>
                        <a:alphaOff val="0"/>
                      </a:sysClr>
                    </a:solidFill>
                    <a:latin typeface="Tahoma"/>
                    <a:ea typeface="微软雅黑"/>
                  </a:rPr>
                  <a:t>数据库对象授权，封装在模块内访问，通过数据库角色或</a:t>
                </a:r>
                <a:r>
                  <a:rPr lang="en-US" altLang="zh-CN" sz="1100" dirty="0">
                    <a:solidFill>
                      <a:sysClr val="windowText" lastClr="000000">
                        <a:hueOff val="0"/>
                        <a:satOff val="0"/>
                        <a:lumOff val="0"/>
                        <a:alphaOff val="0"/>
                      </a:sysClr>
                    </a:solidFill>
                    <a:latin typeface="Tahoma"/>
                    <a:ea typeface="微软雅黑"/>
                  </a:rPr>
                  <a:t>Windows</a:t>
                </a:r>
                <a:r>
                  <a:rPr lang="zh-CN" altLang="en-US" sz="1100" dirty="0">
                    <a:solidFill>
                      <a:sysClr val="windowText" lastClr="000000">
                        <a:hueOff val="0"/>
                        <a:satOff val="0"/>
                        <a:lumOff val="0"/>
                        <a:alphaOff val="0"/>
                      </a:sysClr>
                    </a:solidFill>
                    <a:latin typeface="Tahoma"/>
                    <a:ea typeface="微软雅黑"/>
                  </a:rPr>
                  <a:t>组管理权限，使用权限粒度实施最低权限原则，不要启用</a:t>
                </a:r>
                <a:r>
                  <a:rPr lang="en-US" altLang="zh-CN" sz="1100" dirty="0">
                    <a:solidFill>
                      <a:sysClr val="windowText" lastClr="000000">
                        <a:hueOff val="0"/>
                        <a:satOff val="0"/>
                        <a:lumOff val="0"/>
                        <a:alphaOff val="0"/>
                      </a:sysClr>
                    </a:solidFill>
                    <a:latin typeface="Tahoma"/>
                    <a:ea typeface="微软雅黑"/>
                  </a:rPr>
                  <a:t>guest</a:t>
                </a:r>
                <a:r>
                  <a:rPr lang="zh-CN" altLang="en-US" sz="1100" dirty="0">
                    <a:solidFill>
                      <a:sysClr val="windowText" lastClr="000000">
                        <a:hueOff val="0"/>
                        <a:satOff val="0"/>
                        <a:lumOff val="0"/>
                        <a:alphaOff val="0"/>
                      </a:sysClr>
                    </a:solidFill>
                    <a:latin typeface="Tahoma"/>
                    <a:ea typeface="微软雅黑"/>
                  </a:rPr>
                  <a:t>访问</a:t>
                </a:r>
                <a:endParaRPr kumimoji="0" lang="zh-CN" altLang="en-US" sz="1100" b="0" i="0" u="none" strike="noStrike" kern="1200" cap="none" spc="0" normalizeH="0" baseline="0" noProof="0" dirty="0">
                  <a:ln>
                    <a:noFill/>
                  </a:ln>
                  <a:solidFill>
                    <a:sysClr val="windowText" lastClr="000000">
                      <a:hueOff val="0"/>
                      <a:satOff val="0"/>
                      <a:lumOff val="0"/>
                      <a:alphaOff val="0"/>
                    </a:sysClr>
                  </a:solidFill>
                  <a:effectLst/>
                  <a:uLnTx/>
                  <a:uFillTx/>
                  <a:latin typeface="Tahoma"/>
                  <a:ea typeface="微软雅黑"/>
                  <a:cs typeface="+mn-cs"/>
                </a:endParaRPr>
              </a:p>
            </p:txBody>
          </p:sp>
        </p:grpSp>
        <p:grpSp>
          <p:nvGrpSpPr>
            <p:cNvPr id="48" name="组合 47">
              <a:extLst>
                <a:ext uri="{FF2B5EF4-FFF2-40B4-BE49-F238E27FC236}">
                  <a16:creationId xmlns:a16="http://schemas.microsoft.com/office/drawing/2014/main" xmlns="" id="{60FFA151-F77A-43D1-B831-1A189F22D2B2}"/>
                </a:ext>
              </a:extLst>
            </p:cNvPr>
            <p:cNvGrpSpPr/>
            <p:nvPr/>
          </p:nvGrpSpPr>
          <p:grpSpPr>
            <a:xfrm>
              <a:off x="899480" y="3165843"/>
              <a:ext cx="2153187" cy="786115"/>
              <a:chOff x="498297" y="1652193"/>
              <a:chExt cx="2153187" cy="786115"/>
            </a:xfrm>
          </p:grpSpPr>
          <p:sp>
            <p:nvSpPr>
              <p:cNvPr id="49" name="矩形: 圆角 48">
                <a:extLst>
                  <a:ext uri="{FF2B5EF4-FFF2-40B4-BE49-F238E27FC236}">
                    <a16:creationId xmlns:a16="http://schemas.microsoft.com/office/drawing/2014/main" xmlns="" id="{15C23D38-58BC-43F7-AF78-76032FAB9E9C}"/>
                  </a:ext>
                </a:extLst>
              </p:cNvPr>
              <p:cNvSpPr/>
              <p:nvPr/>
            </p:nvSpPr>
            <p:spPr>
              <a:xfrm>
                <a:off x="498297" y="1652193"/>
                <a:ext cx="2153187" cy="786115"/>
              </a:xfrm>
              <a:prstGeom prst="roundRect">
                <a:avLst/>
              </a:prstGeom>
              <a:solidFill>
                <a:srgbClr val="9BBB59">
                  <a:hueOff val="4500106"/>
                  <a:satOff val="-6752"/>
                  <a:lumOff val="-1098"/>
                  <a:alphaOff val="0"/>
                </a:srgbClr>
              </a:solidFill>
              <a:ln w="25400" cap="flat" cmpd="sng" algn="ctr">
                <a:solidFill>
                  <a:sysClr val="window" lastClr="FFFFFF">
                    <a:hueOff val="0"/>
                    <a:satOff val="0"/>
                    <a:lumOff val="0"/>
                    <a:alphaOff val="0"/>
                  </a:sysClr>
                </a:solidFill>
                <a:prstDash val="solid"/>
              </a:ln>
              <a:effectLst/>
            </p:spPr>
          </p:sp>
          <p:sp>
            <p:nvSpPr>
              <p:cNvPr id="50" name="矩形: 圆角 6">
                <a:extLst>
                  <a:ext uri="{FF2B5EF4-FFF2-40B4-BE49-F238E27FC236}">
                    <a16:creationId xmlns:a16="http://schemas.microsoft.com/office/drawing/2014/main" xmlns="" id="{3E22E5B3-D362-4733-B948-3E31E9A85093}"/>
                  </a:ext>
                </a:extLst>
              </p:cNvPr>
              <p:cNvSpPr txBox="1"/>
              <p:nvPr/>
            </p:nvSpPr>
            <p:spPr>
              <a:xfrm>
                <a:off x="536672" y="1690568"/>
                <a:ext cx="2076437" cy="709365"/>
              </a:xfrm>
              <a:prstGeom prst="rect">
                <a:avLst/>
              </a:prstGeom>
              <a:noFill/>
              <a:ln>
                <a:noFill/>
              </a:ln>
              <a:effectLst/>
            </p:spPr>
            <p:txBody>
              <a:bodyPr spcFirstLastPara="0" vert="horz" wrap="square" lIns="68580" tIns="34290" rIns="68580" bIns="34290"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lang="zh-CN" altLang="en-US">
                    <a:solidFill>
                      <a:sysClr val="window" lastClr="FFFFFF"/>
                    </a:solidFill>
                    <a:latin typeface="Tahoma"/>
                    <a:ea typeface="微软雅黑"/>
                  </a:rPr>
                  <a:t>权限</a:t>
                </a:r>
                <a:r>
                  <a:rPr kumimoji="0" lang="zh-CN" altLang="en-US" sz="1800" b="0" i="0" u="none" strike="noStrike" kern="1200" cap="none" spc="0" normalizeH="0" baseline="0" noProof="0">
                    <a:ln>
                      <a:noFill/>
                    </a:ln>
                    <a:solidFill>
                      <a:sysClr val="window" lastClr="FFFFFF"/>
                    </a:solidFill>
                    <a:effectLst/>
                    <a:uLnTx/>
                    <a:uFillTx/>
                    <a:latin typeface="Tahoma"/>
                    <a:ea typeface="微软雅黑"/>
                    <a:cs typeface="+mn-cs"/>
                  </a:rPr>
                  <a:t>控制</a:t>
                </a:r>
                <a:endParaRPr kumimoji="0" lang="zh-CN" altLang="en-US" sz="1800" b="0" i="0" u="none" strike="noStrike" kern="1200" cap="none" spc="0" normalizeH="0" baseline="0" noProof="0" dirty="0">
                  <a:ln>
                    <a:noFill/>
                  </a:ln>
                  <a:solidFill>
                    <a:sysClr val="window" lastClr="FFFFFF"/>
                  </a:solidFill>
                  <a:effectLst/>
                  <a:uLnTx/>
                  <a:uFillTx/>
                  <a:latin typeface="Tahoma"/>
                  <a:ea typeface="微软雅黑"/>
                  <a:cs typeface="+mn-cs"/>
                </a:endParaRPr>
              </a:p>
            </p:txBody>
          </p:sp>
        </p:grpSp>
      </p:grpSp>
      <p:grpSp>
        <p:nvGrpSpPr>
          <p:cNvPr id="65" name="组合 64">
            <a:extLst>
              <a:ext uri="{FF2B5EF4-FFF2-40B4-BE49-F238E27FC236}">
                <a16:creationId xmlns:a16="http://schemas.microsoft.com/office/drawing/2014/main" xmlns="" id="{A207CCDF-CE91-46C3-90F7-7B73E51EF102}"/>
              </a:ext>
            </a:extLst>
          </p:cNvPr>
          <p:cNvGrpSpPr/>
          <p:nvPr/>
        </p:nvGrpSpPr>
        <p:grpSpPr>
          <a:xfrm>
            <a:off x="731172" y="4484585"/>
            <a:ext cx="11084281" cy="786115"/>
            <a:chOff x="861105" y="4129903"/>
            <a:chExt cx="11084281" cy="786115"/>
          </a:xfrm>
        </p:grpSpPr>
        <p:grpSp>
          <p:nvGrpSpPr>
            <p:cNvPr id="59" name="组合 58">
              <a:extLst>
                <a:ext uri="{FF2B5EF4-FFF2-40B4-BE49-F238E27FC236}">
                  <a16:creationId xmlns:a16="http://schemas.microsoft.com/office/drawing/2014/main" xmlns="" id="{FB458483-353A-431A-8BBB-A90A5B604019}"/>
                </a:ext>
              </a:extLst>
            </p:cNvPr>
            <p:cNvGrpSpPr/>
            <p:nvPr/>
          </p:nvGrpSpPr>
          <p:grpSpPr>
            <a:xfrm>
              <a:off x="3009645" y="4208515"/>
              <a:ext cx="8935741" cy="693153"/>
              <a:chOff x="2648559" y="2556226"/>
              <a:chExt cx="5625309" cy="693153"/>
            </a:xfrm>
          </p:grpSpPr>
          <p:sp>
            <p:nvSpPr>
              <p:cNvPr id="63" name="矩形: 圆顶角 62">
                <a:extLst>
                  <a:ext uri="{FF2B5EF4-FFF2-40B4-BE49-F238E27FC236}">
                    <a16:creationId xmlns:a16="http://schemas.microsoft.com/office/drawing/2014/main" xmlns="" id="{3FD0B5CA-9004-42C1-A607-7DBDF974499A}"/>
                  </a:ext>
                </a:extLst>
              </p:cNvPr>
              <p:cNvSpPr/>
              <p:nvPr/>
            </p:nvSpPr>
            <p:spPr>
              <a:xfrm rot="5400000">
                <a:off x="5148230" y="59480"/>
                <a:ext cx="628892" cy="5622384"/>
              </a:xfrm>
              <a:prstGeom prst="round2SameRect">
                <a:avLst/>
              </a:prstGeom>
              <a:solidFill>
                <a:srgbClr val="9BBB59">
                  <a:tint val="40000"/>
                  <a:alpha val="90000"/>
                  <a:hueOff val="6430112"/>
                  <a:satOff val="-8276"/>
                  <a:lumOff val="-645"/>
                  <a:alphaOff val="0"/>
                </a:srgbClr>
              </a:solidFill>
              <a:ln w="25400" cap="flat" cmpd="sng" algn="ctr">
                <a:solidFill>
                  <a:srgbClr val="9BBB59">
                    <a:tint val="40000"/>
                    <a:alpha val="90000"/>
                    <a:hueOff val="6430112"/>
                    <a:satOff val="-8276"/>
                    <a:lumOff val="-645"/>
                    <a:alphaOff val="0"/>
                  </a:srgbClr>
                </a:solidFill>
                <a:prstDash val="solid"/>
              </a:ln>
              <a:effectLst/>
            </p:spPr>
          </p:sp>
          <p:sp>
            <p:nvSpPr>
              <p:cNvPr id="64" name="矩形: 圆顶角 4">
                <a:extLst>
                  <a:ext uri="{FF2B5EF4-FFF2-40B4-BE49-F238E27FC236}">
                    <a16:creationId xmlns:a16="http://schemas.microsoft.com/office/drawing/2014/main" xmlns="" id="{20A88CCE-B75B-40C1-8FC5-2156321E2E80}"/>
                  </a:ext>
                </a:extLst>
              </p:cNvPr>
              <p:cNvSpPr txBox="1"/>
              <p:nvPr/>
            </p:nvSpPr>
            <p:spPr>
              <a:xfrm>
                <a:off x="2648559" y="2681887"/>
                <a:ext cx="5591684" cy="567492"/>
              </a:xfrm>
              <a:prstGeom prst="rect">
                <a:avLst/>
              </a:prstGeom>
              <a:noFill/>
              <a:ln>
                <a:noFill/>
              </a:ln>
              <a:effectLst/>
            </p:spPr>
            <p:txBody>
              <a:bodyPr spcFirstLastPara="0" vert="horz" wrap="square" lIns="247650" tIns="123825" rIns="247650" bIns="123825" numCol="1" spcCol="1270" anchor="ctr" anchorCtr="0">
                <a:noAutofit/>
              </a:bodyPr>
              <a:lstStyle/>
              <a:p>
                <a:pPr marL="57150" lvl="1" indent="-57150" defTabSz="488950">
                  <a:lnSpc>
                    <a:spcPct val="90000"/>
                  </a:lnSpc>
                  <a:spcBef>
                    <a:spcPct val="0"/>
                  </a:spcBef>
                  <a:spcAft>
                    <a:spcPct val="15000"/>
                  </a:spcAft>
                  <a:buFontTx/>
                  <a:buChar char="•"/>
                </a:pPr>
                <a:r>
                  <a:rPr lang="zh-CN" altLang="en-US" sz="1100" dirty="0">
                    <a:solidFill>
                      <a:sysClr val="windowText" lastClr="000000">
                        <a:hueOff val="0"/>
                        <a:satOff val="0"/>
                        <a:lumOff val="0"/>
                        <a:alphaOff val="0"/>
                      </a:sysClr>
                    </a:solidFill>
                    <a:latin typeface="Tahoma"/>
                    <a:ea typeface="微软雅黑"/>
                  </a:rPr>
                  <a:t>配置数据库的备份策略，每天一次增量，每周一次全量</a:t>
                </a:r>
              </a:p>
              <a:p>
                <a:pPr marL="57150" lvl="1" indent="-57150" defTabSz="488950">
                  <a:lnSpc>
                    <a:spcPct val="90000"/>
                  </a:lnSpc>
                  <a:spcBef>
                    <a:spcPct val="0"/>
                  </a:spcBef>
                  <a:spcAft>
                    <a:spcPct val="15000"/>
                  </a:spcAft>
                  <a:buFontTx/>
                  <a:buChar char="•"/>
                </a:pPr>
                <a:r>
                  <a:rPr lang="zh-CN" altLang="en-US" sz="1100" dirty="0">
                    <a:solidFill>
                      <a:sysClr val="windowText" lastClr="000000">
                        <a:hueOff val="0"/>
                        <a:satOff val="0"/>
                        <a:lumOff val="0"/>
                        <a:alphaOff val="0"/>
                      </a:sysClr>
                    </a:solidFill>
                    <a:latin typeface="Tahoma"/>
                    <a:ea typeface="微软雅黑"/>
                  </a:rPr>
                  <a:t>要保证备份文件的高可用性，设置独立的备份管理员账户</a:t>
                </a:r>
              </a:p>
              <a:p>
                <a:pPr marL="57150" lvl="1" indent="-57150" defTabSz="488950">
                  <a:lnSpc>
                    <a:spcPct val="90000"/>
                  </a:lnSpc>
                  <a:spcBef>
                    <a:spcPct val="0"/>
                  </a:spcBef>
                  <a:spcAft>
                    <a:spcPct val="15000"/>
                  </a:spcAft>
                  <a:buFontTx/>
                  <a:buChar char="•"/>
                </a:pPr>
                <a:r>
                  <a:rPr lang="zh-CN" altLang="en-US" sz="1100" dirty="0">
                    <a:solidFill>
                      <a:sysClr val="windowText" lastClr="000000">
                        <a:hueOff val="0"/>
                        <a:satOff val="0"/>
                        <a:lumOff val="0"/>
                        <a:alphaOff val="0"/>
                      </a:sysClr>
                    </a:solidFill>
                    <a:latin typeface="Tahoma"/>
                    <a:ea typeface="微软雅黑"/>
                  </a:rPr>
                  <a:t>每季度做一次备份内容的恢复演练</a:t>
                </a:r>
              </a:p>
            </p:txBody>
          </p:sp>
        </p:grpSp>
        <p:grpSp>
          <p:nvGrpSpPr>
            <p:cNvPr id="60" name="组合 59">
              <a:extLst>
                <a:ext uri="{FF2B5EF4-FFF2-40B4-BE49-F238E27FC236}">
                  <a16:creationId xmlns:a16="http://schemas.microsoft.com/office/drawing/2014/main" xmlns="" id="{D3DBEA3E-3A7F-4793-8C90-415E46A13339}"/>
                </a:ext>
              </a:extLst>
            </p:cNvPr>
            <p:cNvGrpSpPr/>
            <p:nvPr/>
          </p:nvGrpSpPr>
          <p:grpSpPr>
            <a:xfrm>
              <a:off x="861105" y="4129903"/>
              <a:ext cx="2153187" cy="786115"/>
              <a:chOff x="498297" y="2477614"/>
              <a:chExt cx="2153187" cy="786115"/>
            </a:xfrm>
          </p:grpSpPr>
          <p:sp>
            <p:nvSpPr>
              <p:cNvPr id="61" name="矩形: 圆角 60">
                <a:extLst>
                  <a:ext uri="{FF2B5EF4-FFF2-40B4-BE49-F238E27FC236}">
                    <a16:creationId xmlns:a16="http://schemas.microsoft.com/office/drawing/2014/main" xmlns="" id="{490E50A0-5DE3-4A0B-88DE-6898722A6670}"/>
                  </a:ext>
                </a:extLst>
              </p:cNvPr>
              <p:cNvSpPr/>
              <p:nvPr/>
            </p:nvSpPr>
            <p:spPr>
              <a:xfrm>
                <a:off x="498297" y="2477614"/>
                <a:ext cx="2153187" cy="786115"/>
              </a:xfrm>
              <a:prstGeom prst="roundRect">
                <a:avLst/>
              </a:prstGeom>
              <a:solidFill>
                <a:srgbClr val="9BBB59">
                  <a:hueOff val="6750158"/>
                  <a:satOff val="-10128"/>
                  <a:lumOff val="-1647"/>
                  <a:alphaOff val="0"/>
                </a:srgbClr>
              </a:solidFill>
              <a:ln w="25400" cap="flat" cmpd="sng" algn="ctr">
                <a:solidFill>
                  <a:sysClr val="window" lastClr="FFFFFF">
                    <a:hueOff val="0"/>
                    <a:satOff val="0"/>
                    <a:lumOff val="0"/>
                    <a:alphaOff val="0"/>
                  </a:sysClr>
                </a:solidFill>
                <a:prstDash val="solid"/>
              </a:ln>
              <a:effectLst/>
            </p:spPr>
          </p:sp>
          <p:sp>
            <p:nvSpPr>
              <p:cNvPr id="62" name="矩形: 圆角 6">
                <a:extLst>
                  <a:ext uri="{FF2B5EF4-FFF2-40B4-BE49-F238E27FC236}">
                    <a16:creationId xmlns:a16="http://schemas.microsoft.com/office/drawing/2014/main" xmlns="" id="{36115294-874B-4090-A842-050310C58577}"/>
                  </a:ext>
                </a:extLst>
              </p:cNvPr>
              <p:cNvSpPr txBox="1"/>
              <p:nvPr/>
            </p:nvSpPr>
            <p:spPr>
              <a:xfrm>
                <a:off x="536672" y="2515989"/>
                <a:ext cx="2076437" cy="709365"/>
              </a:xfrm>
              <a:prstGeom prst="rect">
                <a:avLst/>
              </a:prstGeom>
              <a:noFill/>
              <a:ln>
                <a:noFill/>
              </a:ln>
              <a:effectLst/>
            </p:spPr>
            <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zh-CN" altLang="en-US" dirty="0">
                    <a:solidFill>
                      <a:sysClr val="window" lastClr="FFFFFF"/>
                    </a:solidFill>
                    <a:latin typeface="Tahoma"/>
                    <a:ea typeface="微软雅黑"/>
                  </a:rPr>
                  <a:t>数据库备份</a:t>
                </a:r>
              </a:p>
            </p:txBody>
          </p:sp>
        </p:grpSp>
      </p:grpSp>
    </p:spTree>
    <p:extLst>
      <p:ext uri="{BB962C8B-B14F-4D97-AF65-F5344CB8AC3E}">
        <p14:creationId xmlns:p14="http://schemas.microsoft.com/office/powerpoint/2010/main" val="1881233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13349" y="487123"/>
            <a:ext cx="6092167" cy="503477"/>
          </a:xfrm>
        </p:spPr>
        <p:txBody>
          <a:bodyPr/>
          <a:lstStyle/>
          <a:p>
            <a:r>
              <a:rPr lang="zh-CN" altLang="en-US" sz="2400" b="1" dirty="0"/>
              <a:t>目录</a:t>
            </a:r>
          </a:p>
        </p:txBody>
      </p:sp>
      <p:sp>
        <p:nvSpPr>
          <p:cNvPr id="13" name="Rectangle 20"/>
          <p:cNvSpPr>
            <a:spLocks noChangeArrowheads="1"/>
          </p:cNvSpPr>
          <p:nvPr/>
        </p:nvSpPr>
        <p:spPr bwMode="auto">
          <a:xfrm>
            <a:off x="3556620" y="3104732"/>
            <a:ext cx="5184000" cy="540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主数据建设成功果展示</a:t>
            </a:r>
          </a:p>
        </p:txBody>
      </p:sp>
      <p:sp>
        <p:nvSpPr>
          <p:cNvPr id="14" name="Oval 28"/>
          <p:cNvSpPr>
            <a:spLocks noChangeArrowheads="1"/>
          </p:cNvSpPr>
          <p:nvPr/>
        </p:nvSpPr>
        <p:spPr bwMode="gray">
          <a:xfrm>
            <a:off x="3095459" y="3248732"/>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
        <p:nvSpPr>
          <p:cNvPr id="5" name="Rectangle 20"/>
          <p:cNvSpPr>
            <a:spLocks noChangeArrowheads="1"/>
          </p:cNvSpPr>
          <p:nvPr/>
        </p:nvSpPr>
        <p:spPr bwMode="auto">
          <a:xfrm>
            <a:off x="3556620" y="3797132"/>
            <a:ext cx="5184000" cy="540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主数据数据模型展示</a:t>
            </a:r>
          </a:p>
        </p:txBody>
      </p:sp>
      <p:sp>
        <p:nvSpPr>
          <p:cNvPr id="6" name="Oval 28"/>
          <p:cNvSpPr>
            <a:spLocks noChangeArrowheads="1"/>
          </p:cNvSpPr>
          <p:nvPr/>
        </p:nvSpPr>
        <p:spPr bwMode="gray">
          <a:xfrm>
            <a:off x="3095459" y="3941132"/>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
        <p:nvSpPr>
          <p:cNvPr id="7" name="Rectangle 20"/>
          <p:cNvSpPr>
            <a:spLocks noChangeArrowheads="1"/>
          </p:cNvSpPr>
          <p:nvPr/>
        </p:nvSpPr>
        <p:spPr bwMode="auto">
          <a:xfrm>
            <a:off x="3556620" y="4519345"/>
            <a:ext cx="5184000" cy="540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讨论</a:t>
            </a:r>
          </a:p>
        </p:txBody>
      </p:sp>
      <p:sp>
        <p:nvSpPr>
          <p:cNvPr id="8" name="Oval 28"/>
          <p:cNvSpPr>
            <a:spLocks noChangeArrowheads="1"/>
          </p:cNvSpPr>
          <p:nvPr/>
        </p:nvSpPr>
        <p:spPr bwMode="gray">
          <a:xfrm>
            <a:off x="3095459" y="4663345"/>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
        <p:nvSpPr>
          <p:cNvPr id="9" name="Rectangle 20"/>
          <p:cNvSpPr>
            <a:spLocks noChangeArrowheads="1"/>
          </p:cNvSpPr>
          <p:nvPr/>
        </p:nvSpPr>
        <p:spPr bwMode="auto">
          <a:xfrm>
            <a:off x="3499859" y="1643298"/>
            <a:ext cx="5184000" cy="540000"/>
          </a:xfrm>
          <a:prstGeom prst="rect">
            <a:avLst/>
          </a:prstGeom>
          <a:solidFill>
            <a:schemeClr val="accent1"/>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主数据管控流程</a:t>
            </a:r>
          </a:p>
        </p:txBody>
      </p:sp>
      <p:sp>
        <p:nvSpPr>
          <p:cNvPr id="10" name="Oval 28"/>
          <p:cNvSpPr>
            <a:spLocks noChangeArrowheads="1"/>
          </p:cNvSpPr>
          <p:nvPr/>
        </p:nvSpPr>
        <p:spPr bwMode="gray">
          <a:xfrm>
            <a:off x="3038698" y="1787298"/>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
        <p:nvSpPr>
          <p:cNvPr id="11" name="Rectangle 20"/>
          <p:cNvSpPr>
            <a:spLocks noChangeArrowheads="1"/>
          </p:cNvSpPr>
          <p:nvPr/>
        </p:nvSpPr>
        <p:spPr bwMode="auto">
          <a:xfrm>
            <a:off x="3512738" y="2407320"/>
            <a:ext cx="5184000" cy="540000"/>
          </a:xfrm>
          <a:prstGeom prst="rect">
            <a:avLst/>
          </a:prstGeom>
          <a:solidFill>
            <a:schemeClr val="accent2"/>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主数据架构和生命周期</a:t>
            </a:r>
          </a:p>
        </p:txBody>
      </p:sp>
      <p:sp>
        <p:nvSpPr>
          <p:cNvPr id="12" name="Oval 28"/>
          <p:cNvSpPr>
            <a:spLocks noChangeArrowheads="1"/>
          </p:cNvSpPr>
          <p:nvPr/>
        </p:nvSpPr>
        <p:spPr bwMode="gray">
          <a:xfrm>
            <a:off x="3038698" y="2551320"/>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
        <p:nvSpPr>
          <p:cNvPr id="15" name="Rectangle 20">
            <a:extLst>
              <a:ext uri="{FF2B5EF4-FFF2-40B4-BE49-F238E27FC236}">
                <a16:creationId xmlns:a16="http://schemas.microsoft.com/office/drawing/2014/main" xmlns="" id="{691BDE76-1208-4495-849E-82B17ED1C7B6}"/>
              </a:ext>
            </a:extLst>
          </p:cNvPr>
          <p:cNvSpPr>
            <a:spLocks noChangeArrowheads="1"/>
          </p:cNvSpPr>
          <p:nvPr/>
        </p:nvSpPr>
        <p:spPr bwMode="auto">
          <a:xfrm>
            <a:off x="3499859" y="960960"/>
            <a:ext cx="5184000" cy="540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主数据管理概览</a:t>
            </a:r>
          </a:p>
        </p:txBody>
      </p:sp>
      <p:sp>
        <p:nvSpPr>
          <p:cNvPr id="16" name="Oval 28">
            <a:extLst>
              <a:ext uri="{FF2B5EF4-FFF2-40B4-BE49-F238E27FC236}">
                <a16:creationId xmlns:a16="http://schemas.microsoft.com/office/drawing/2014/main" xmlns="" id="{CD7A3716-4B6A-44E4-A665-67ED687A350E}"/>
              </a:ext>
            </a:extLst>
          </p:cNvPr>
          <p:cNvSpPr>
            <a:spLocks noChangeArrowheads="1"/>
          </p:cNvSpPr>
          <p:nvPr/>
        </p:nvSpPr>
        <p:spPr bwMode="gray">
          <a:xfrm>
            <a:off x="3038698" y="1104960"/>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Tree>
    <p:extLst>
      <p:ext uri="{BB962C8B-B14F-4D97-AF65-F5344CB8AC3E}">
        <p14:creationId xmlns:p14="http://schemas.microsoft.com/office/powerpoint/2010/main" val="525275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矩形 105"/>
          <p:cNvSpPr/>
          <p:nvPr/>
        </p:nvSpPr>
        <p:spPr>
          <a:xfrm>
            <a:off x="1577075" y="4182208"/>
            <a:ext cx="7473468" cy="2007001"/>
          </a:xfrm>
          <a:prstGeom prst="rect">
            <a:avLst/>
          </a:prstGeom>
          <a:solidFill>
            <a:srgbClr val="FFFFFF">
              <a:lumMod val="85000"/>
            </a:srgbClr>
          </a:solidFill>
          <a:ln w="25400" cap="flat" cmpd="sng" algn="ctr">
            <a:noFill/>
            <a:prstDash val="solid"/>
          </a:ln>
          <a:effectLst/>
        </p:spPr>
        <p:txBody>
          <a:bodyPr rot="0" spcFirstLastPara="0" vert="horz" wrap="square" lIns="91440" tIns="45720" rIns="91440" bIns="45720" numCol="1" spcCol="0" rtlCol="0" fromWordArt="0" anchor="t" anchorCtr="0" forceAA="0" compatLnSpc="1">
            <a:noAutofit/>
          </a:bodyPr>
          <a:lstStyle/>
          <a:p>
            <a:pPr defTabSz="607695"/>
            <a:endParaRPr lang="zh-CN" altLang="en-US" sz="1400" b="1" dirty="0">
              <a:solidFill>
                <a:srgbClr val="464646"/>
              </a:solidFill>
              <a:latin typeface="Arial" panose="020B0604020202020204"/>
            </a:endParaRPr>
          </a:p>
        </p:txBody>
      </p:sp>
      <p:sp>
        <p:nvSpPr>
          <p:cNvPr id="2" name="文本框 2"/>
          <p:cNvSpPr txBox="1"/>
          <p:nvPr/>
        </p:nvSpPr>
        <p:spPr>
          <a:xfrm>
            <a:off x="118938" y="64164"/>
            <a:ext cx="8428143" cy="590931"/>
          </a:xfrm>
          <a:prstGeom prst="rect">
            <a:avLst/>
          </a:prstGeom>
          <a:noFill/>
        </p:spPr>
        <p:txBody>
          <a:bodyPr wrap="square" rtlCol="0">
            <a:spAutoFit/>
          </a:bodyPr>
          <a:lstStyle/>
          <a:p>
            <a:pPr lvl="0">
              <a:lnSpc>
                <a:spcPct val="90000"/>
              </a:lnSpc>
              <a:spcBef>
                <a:spcPts val="1000"/>
              </a:spcBef>
              <a:defRPr/>
            </a:pPr>
            <a:r>
              <a:rPr lang="zh-CN" altLang="en-US" sz="3600" cap="all" spc="300" dirty="0">
                <a:latin typeface="Arial" panose="020B0604020202020204" pitchFamily="34" charset="0"/>
                <a:ea typeface="微软雅黑" panose="020B0503020204020204" pitchFamily="34" charset="-122"/>
                <a:cs typeface="Arial" panose="020B0604020202020204" pitchFamily="34" charset="0"/>
              </a:rPr>
              <a:t>主数据架构</a:t>
            </a:r>
          </a:p>
        </p:txBody>
      </p:sp>
      <p:sp>
        <p:nvSpPr>
          <p:cNvPr id="50" name="矩形 49"/>
          <p:cNvSpPr/>
          <p:nvPr/>
        </p:nvSpPr>
        <p:spPr>
          <a:xfrm>
            <a:off x="1831254" y="5114612"/>
            <a:ext cx="6484632" cy="902095"/>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lvl="0" algn="ctr">
              <a:defRPr/>
            </a:pPr>
            <a:r>
              <a:rPr kumimoji="0" lang="zh-CN" altLang="en-US" sz="1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数据</a:t>
            </a:r>
            <a:r>
              <a:rPr lang="zh-CN" altLang="en-US" sz="1400" kern="0" dirty="0">
                <a:solidFill>
                  <a:schemeClr val="tx1"/>
                </a:solidFill>
                <a:latin typeface="微软雅黑" panose="020B0503020204020204" pitchFamily="34" charset="-122"/>
                <a:ea typeface="微软雅黑" panose="020B0503020204020204" pitchFamily="34" charset="-122"/>
              </a:rPr>
              <a:t>集市区</a:t>
            </a:r>
            <a:endParaRPr kumimoji="0" lang="zh-CN" altLang="en-US" sz="1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sp>
        <p:nvSpPr>
          <p:cNvPr id="51" name="圆柱形 50"/>
          <p:cNvSpPr/>
          <p:nvPr/>
        </p:nvSpPr>
        <p:spPr>
          <a:xfrm>
            <a:off x="2518934" y="5494567"/>
            <a:ext cx="1549837" cy="486155"/>
          </a:xfrm>
          <a:prstGeom prst="can">
            <a:avLst/>
          </a:prstGeom>
          <a:solidFill>
            <a:srgbClr val="2C4364"/>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数据集市临时区</a:t>
            </a:r>
          </a:p>
        </p:txBody>
      </p:sp>
      <p:sp>
        <p:nvSpPr>
          <p:cNvPr id="52" name="圆柱形 51"/>
          <p:cNvSpPr/>
          <p:nvPr/>
        </p:nvSpPr>
        <p:spPr>
          <a:xfrm>
            <a:off x="5726260" y="5496815"/>
            <a:ext cx="1085800" cy="486155"/>
          </a:xfrm>
          <a:prstGeom prst="can">
            <a:avLst/>
          </a:prstGeom>
          <a:solidFill>
            <a:srgbClr val="2C4364"/>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数据集市</a:t>
            </a:r>
          </a:p>
        </p:txBody>
      </p:sp>
      <p:sp>
        <p:nvSpPr>
          <p:cNvPr id="53" name="矩形: 圆角 52"/>
          <p:cNvSpPr/>
          <p:nvPr/>
        </p:nvSpPr>
        <p:spPr>
          <a:xfrm>
            <a:off x="4381412" y="5513834"/>
            <a:ext cx="1090669" cy="442472"/>
          </a:xfrm>
          <a:prstGeom prst="roundRect">
            <a:avLst/>
          </a:prstGeom>
          <a:solidFill>
            <a:srgbClr val="2C4364"/>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数据转换</a:t>
            </a:r>
          </a:p>
        </p:txBody>
      </p:sp>
      <p:sp>
        <p:nvSpPr>
          <p:cNvPr id="54" name="矩形: 圆角 53"/>
          <p:cNvSpPr/>
          <p:nvPr/>
        </p:nvSpPr>
        <p:spPr>
          <a:xfrm>
            <a:off x="7132632" y="5528682"/>
            <a:ext cx="994744" cy="442472"/>
          </a:xfrm>
          <a:prstGeom prst="roundRect">
            <a:avLst/>
          </a:prstGeom>
          <a:solidFill>
            <a:srgbClr val="2C4364"/>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数据展现</a:t>
            </a:r>
          </a:p>
        </p:txBody>
      </p:sp>
      <p:sp>
        <p:nvSpPr>
          <p:cNvPr id="105" name="文本框 104"/>
          <p:cNvSpPr txBox="1"/>
          <p:nvPr/>
        </p:nvSpPr>
        <p:spPr>
          <a:xfrm>
            <a:off x="8671350" y="4358184"/>
            <a:ext cx="246221" cy="1391734"/>
          </a:xfrm>
          <a:prstGeom prst="rect">
            <a:avLst/>
          </a:prstGeom>
          <a:noFill/>
        </p:spPr>
        <p:txBody>
          <a:bodyPr vert="eaVert" wrap="square" lIns="0" r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accent6">
                    <a:lumMod val="75000"/>
                  </a:schemeClr>
                </a:solidFill>
                <a:effectLst/>
                <a:uLnTx/>
                <a:uFillTx/>
                <a:latin typeface="微软雅黑" panose="020B0503020204020204" pitchFamily="34" charset="-122"/>
                <a:ea typeface="微软雅黑" panose="020B0503020204020204" pitchFamily="34" charset="-122"/>
              </a:rPr>
              <a:t>大数据系统</a:t>
            </a:r>
          </a:p>
        </p:txBody>
      </p:sp>
      <p:sp>
        <p:nvSpPr>
          <p:cNvPr id="16" name="矩形 15"/>
          <p:cNvSpPr/>
          <p:nvPr/>
        </p:nvSpPr>
        <p:spPr>
          <a:xfrm>
            <a:off x="1505682" y="1048200"/>
            <a:ext cx="7470759" cy="2870693"/>
          </a:xfrm>
          <a:prstGeom prst="rect">
            <a:avLst/>
          </a:prstGeom>
          <a:solidFill>
            <a:srgbClr val="FFFFFF">
              <a:lumMod val="85000"/>
            </a:srgbClr>
          </a:solidFill>
          <a:ln w="25400" cap="flat" cmpd="sng" algn="ctr">
            <a:noFill/>
            <a:prstDash val="solid"/>
          </a:ln>
          <a:effectLst/>
        </p:spPr>
        <p:txBody>
          <a:bodyPr rot="0" spcFirstLastPara="0" vert="horz" wrap="square" lIns="91440" tIns="45720" rIns="91440" bIns="45720" numCol="1" spcCol="0" rtlCol="0" fromWordArt="0" anchor="t" anchorCtr="0" forceAA="0" compatLnSpc="1">
            <a:noAutofit/>
          </a:bodyPr>
          <a:lstStyle/>
          <a:p>
            <a:pPr defTabSz="607695"/>
            <a:endParaRPr lang="zh-CN" altLang="en-US" sz="1400" b="1" dirty="0">
              <a:solidFill>
                <a:srgbClr val="464646"/>
              </a:solidFill>
              <a:latin typeface="Arial" panose="020B0604020202020204"/>
            </a:endParaRPr>
          </a:p>
        </p:txBody>
      </p:sp>
      <p:sp>
        <p:nvSpPr>
          <p:cNvPr id="25" name="矩形: 圆角 24"/>
          <p:cNvSpPr/>
          <p:nvPr/>
        </p:nvSpPr>
        <p:spPr>
          <a:xfrm>
            <a:off x="2382704" y="1649286"/>
            <a:ext cx="5212987" cy="49812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sp>
        <p:nvSpPr>
          <p:cNvPr id="26" name="矩形: 圆角 25"/>
          <p:cNvSpPr/>
          <p:nvPr/>
        </p:nvSpPr>
        <p:spPr>
          <a:xfrm>
            <a:off x="2481969" y="1759704"/>
            <a:ext cx="715612" cy="276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销售</a:t>
            </a:r>
          </a:p>
        </p:txBody>
      </p:sp>
      <p:sp>
        <p:nvSpPr>
          <p:cNvPr id="78" name="矩形: 圆角 77"/>
          <p:cNvSpPr/>
          <p:nvPr/>
        </p:nvSpPr>
        <p:spPr>
          <a:xfrm>
            <a:off x="3729970" y="1778044"/>
            <a:ext cx="664387" cy="2794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CRM</a:t>
            </a:r>
            <a:endParaRPr kumimoji="0" lang="zh-CN" altLang="en-US"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85" name="矩形: 圆角 84"/>
          <p:cNvSpPr/>
          <p:nvPr/>
        </p:nvSpPr>
        <p:spPr>
          <a:xfrm>
            <a:off x="4926746" y="1778045"/>
            <a:ext cx="930971" cy="2794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售后服务</a:t>
            </a:r>
          </a:p>
        </p:txBody>
      </p:sp>
      <p:sp>
        <p:nvSpPr>
          <p:cNvPr id="88" name="矩形: 圆角 87"/>
          <p:cNvSpPr/>
          <p:nvPr/>
        </p:nvSpPr>
        <p:spPr>
          <a:xfrm>
            <a:off x="6213184" y="1738001"/>
            <a:ext cx="1027040" cy="294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索赔和备件</a:t>
            </a:r>
          </a:p>
        </p:txBody>
      </p:sp>
      <p:sp>
        <p:nvSpPr>
          <p:cNvPr id="63" name="矩形: 圆角 62"/>
          <p:cNvSpPr/>
          <p:nvPr/>
        </p:nvSpPr>
        <p:spPr>
          <a:xfrm>
            <a:off x="3329237" y="3008460"/>
            <a:ext cx="3824799" cy="67712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400" b="1" kern="0" dirty="0">
                <a:solidFill>
                  <a:schemeClr val="tx1"/>
                </a:solidFill>
                <a:latin typeface="微软雅黑" panose="020B0503020204020204" pitchFamily="34" charset="-122"/>
                <a:ea typeface="微软雅黑" panose="020B0503020204020204" pitchFamily="34" charset="-122"/>
              </a:rPr>
              <a:t>One Database</a:t>
            </a:r>
            <a:endParaRPr kumimoji="0" lang="zh-CN" altLang="en-US" sz="14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sp>
        <p:nvSpPr>
          <p:cNvPr id="146" name="圆柱形 145"/>
          <p:cNvSpPr/>
          <p:nvPr/>
        </p:nvSpPr>
        <p:spPr>
          <a:xfrm>
            <a:off x="4610198" y="3286087"/>
            <a:ext cx="1230443" cy="33535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SQL CEP One</a:t>
            </a:r>
            <a:endParaRPr kumimoji="0" lang="zh-CN" altLang="en-US" sz="14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5" name="矩形 44"/>
          <p:cNvSpPr/>
          <p:nvPr/>
        </p:nvSpPr>
        <p:spPr>
          <a:xfrm>
            <a:off x="2249883" y="1322075"/>
            <a:ext cx="5525322" cy="8914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应用层</a:t>
            </a:r>
          </a:p>
        </p:txBody>
      </p:sp>
      <p:sp>
        <p:nvSpPr>
          <p:cNvPr id="75" name="矩形: 圆角 74"/>
          <p:cNvSpPr/>
          <p:nvPr/>
        </p:nvSpPr>
        <p:spPr>
          <a:xfrm>
            <a:off x="3328662" y="2470969"/>
            <a:ext cx="3824799" cy="299030"/>
          </a:xfrm>
          <a:prstGeom prst="roundRect">
            <a:avLst/>
          </a:prstGeom>
          <a:solidFill>
            <a:srgbClr val="00C4B3"/>
          </a:solidFill>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ODATA</a:t>
            </a:r>
            <a:r>
              <a:rPr kumimoji="0" lang="zh-CN" altLang="en-US" sz="1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框架统一调用</a:t>
            </a:r>
          </a:p>
        </p:txBody>
      </p:sp>
      <p:cxnSp>
        <p:nvCxnSpPr>
          <p:cNvPr id="10" name="直接箭头连接符 9"/>
          <p:cNvCxnSpPr>
            <a:cxnSpLocks/>
            <a:stCxn id="63" idx="0"/>
            <a:endCxn id="75" idx="2"/>
          </p:cNvCxnSpPr>
          <p:nvPr/>
        </p:nvCxnSpPr>
        <p:spPr>
          <a:xfrm flipH="1" flipV="1">
            <a:off x="5241062" y="2769999"/>
            <a:ext cx="575" cy="23846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8671350" y="2444171"/>
            <a:ext cx="246221" cy="1332458"/>
          </a:xfrm>
          <a:prstGeom prst="rect">
            <a:avLst/>
          </a:prstGeom>
          <a:noFill/>
        </p:spPr>
        <p:txBody>
          <a:bodyPr vert="eaVert" wrap="square" lIns="0" r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600" b="1" kern="0" dirty="0">
                <a:solidFill>
                  <a:schemeClr val="accent1">
                    <a:lumMod val="75000"/>
                  </a:schemeClr>
                </a:solidFill>
                <a:latin typeface="微软雅黑" panose="020B0503020204020204" pitchFamily="34" charset="-122"/>
                <a:ea typeface="微软雅黑" panose="020B0503020204020204" pitchFamily="34" charset="-122"/>
              </a:rPr>
              <a:t>业务系统</a:t>
            </a:r>
            <a:endParaRPr kumimoji="0" lang="zh-CN" altLang="en-US" sz="1600" b="1" i="0" u="none" strike="noStrike" kern="0" cap="none" spc="0" normalizeH="0" baseline="0" noProof="0" dirty="0">
              <a:ln>
                <a:noFill/>
              </a:ln>
              <a:solidFill>
                <a:schemeClr val="accent1">
                  <a:lumMod val="75000"/>
                </a:schemeClr>
              </a:solidFill>
              <a:effectLst/>
              <a:uLnTx/>
              <a:uFillTx/>
              <a:latin typeface="微软雅黑" panose="020B0503020204020204" pitchFamily="34" charset="-122"/>
              <a:ea typeface="微软雅黑" panose="020B0503020204020204" pitchFamily="34" charset="-122"/>
            </a:endParaRPr>
          </a:p>
        </p:txBody>
      </p:sp>
      <p:sp>
        <p:nvSpPr>
          <p:cNvPr id="69" name="矩形 68"/>
          <p:cNvSpPr/>
          <p:nvPr/>
        </p:nvSpPr>
        <p:spPr>
          <a:xfrm>
            <a:off x="1838984" y="4256357"/>
            <a:ext cx="6476902" cy="706449"/>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lvl="0" algn="ctr">
              <a:defRPr/>
            </a:pPr>
            <a:r>
              <a:rPr lang="zh-CN" altLang="en-US" sz="1400" kern="0" dirty="0">
                <a:solidFill>
                  <a:schemeClr val="tx1"/>
                </a:solidFill>
                <a:latin typeface="微软雅黑" panose="020B0503020204020204" pitchFamily="34" charset="-122"/>
                <a:ea typeface="微软雅黑" panose="020B0503020204020204" pitchFamily="34" charset="-122"/>
              </a:rPr>
              <a:t>    数据共享区（</a:t>
            </a:r>
            <a:r>
              <a:rPr kumimoji="0" lang="zh-CN" altLang="en-US" sz="1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阿里云）</a:t>
            </a:r>
          </a:p>
        </p:txBody>
      </p:sp>
      <p:sp>
        <p:nvSpPr>
          <p:cNvPr id="79" name="矩形: 圆角 78"/>
          <p:cNvSpPr/>
          <p:nvPr/>
        </p:nvSpPr>
        <p:spPr>
          <a:xfrm>
            <a:off x="2765729" y="4545092"/>
            <a:ext cx="1090669" cy="352014"/>
          </a:xfrm>
          <a:prstGeom prst="roundRect">
            <a:avLst/>
          </a:prstGeom>
          <a:solidFill>
            <a:srgbClr val="54823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一车一档</a:t>
            </a:r>
          </a:p>
        </p:txBody>
      </p:sp>
      <p:sp>
        <p:nvSpPr>
          <p:cNvPr id="72" name="矩形: 圆角 71"/>
          <p:cNvSpPr/>
          <p:nvPr/>
        </p:nvSpPr>
        <p:spPr>
          <a:xfrm>
            <a:off x="4029083" y="4549390"/>
            <a:ext cx="1090669" cy="352014"/>
          </a:xfrm>
          <a:prstGeom prst="roundRect">
            <a:avLst/>
          </a:prstGeom>
          <a:solidFill>
            <a:srgbClr val="54823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车联网</a:t>
            </a:r>
          </a:p>
        </p:txBody>
      </p:sp>
      <p:sp>
        <p:nvSpPr>
          <p:cNvPr id="80" name="矩形: 圆角 79"/>
          <p:cNvSpPr/>
          <p:nvPr/>
        </p:nvSpPr>
        <p:spPr>
          <a:xfrm>
            <a:off x="5292437" y="4545092"/>
            <a:ext cx="2148680" cy="352014"/>
          </a:xfrm>
          <a:prstGeom prst="roundRect">
            <a:avLst/>
          </a:prstGeom>
          <a:solidFill>
            <a:srgbClr val="54823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CEP One</a:t>
            </a:r>
            <a:r>
              <a:rPr kumimoji="0" lang="en-US" altLang="zh-CN" sz="1400" b="0" i="0" u="none" strike="noStrike" kern="0" cap="none" spc="0" normalizeH="0" noProof="0" dirty="0">
                <a:ln>
                  <a:noFill/>
                </a:ln>
                <a:solidFill>
                  <a:schemeClr val="bg1"/>
                </a:solidFill>
                <a:effectLst/>
                <a:uLnTx/>
                <a:uFillTx/>
                <a:latin typeface="微软雅黑" panose="020B0503020204020204" pitchFamily="34" charset="-122"/>
                <a:ea typeface="微软雅黑" panose="020B0503020204020204" pitchFamily="34" charset="-122"/>
              </a:rPr>
              <a:t> Database</a:t>
            </a:r>
            <a:endParaRPr kumimoji="0" lang="zh-CN" altLang="en-US"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cxnSp>
        <p:nvCxnSpPr>
          <p:cNvPr id="39" name="直接箭头连接符 38"/>
          <p:cNvCxnSpPr/>
          <p:nvPr/>
        </p:nvCxnSpPr>
        <p:spPr>
          <a:xfrm>
            <a:off x="5259628" y="3848910"/>
            <a:ext cx="0" cy="31421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p:cNvCxnSpPr>
          <p:nvPr/>
        </p:nvCxnSpPr>
        <p:spPr>
          <a:xfrm flipV="1">
            <a:off x="4076312" y="2213532"/>
            <a:ext cx="10462" cy="23063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p:cNvCxnSpPr>
          <p:nvPr/>
        </p:nvCxnSpPr>
        <p:spPr>
          <a:xfrm flipV="1">
            <a:off x="6082511" y="2221532"/>
            <a:ext cx="10462" cy="23063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对话气泡: 矩形 33"/>
          <p:cNvSpPr/>
          <p:nvPr/>
        </p:nvSpPr>
        <p:spPr>
          <a:xfrm>
            <a:off x="9284534" y="1032318"/>
            <a:ext cx="1987354" cy="1118854"/>
          </a:xfrm>
          <a:prstGeom prst="wedgeRectCallout">
            <a:avLst>
              <a:gd name="adj1" fmla="val -156417"/>
              <a:gd name="adj2" fmla="val 127147"/>
            </a:avLst>
          </a:prstGeom>
          <a:ln/>
        </p:spPr>
        <p:style>
          <a:lnRef idx="2">
            <a:schemeClr val="accent1"/>
          </a:lnRef>
          <a:fillRef idx="1">
            <a:schemeClr val="lt1"/>
          </a:fillRef>
          <a:effectRef idx="0">
            <a:schemeClr val="accent1"/>
          </a:effectRef>
          <a:fontRef idx="minor">
            <a:schemeClr val="dk1"/>
          </a:fontRef>
        </p:style>
        <p:txBody>
          <a:bodyPr rtlCol="0" anchor="ctr"/>
          <a:lstStyle/>
          <a:p>
            <a:r>
              <a:rPr lang="zh-CN" altLang="en-US" sz="1400" b="1" dirty="0">
                <a:solidFill>
                  <a:schemeClr val="tx1"/>
                </a:solidFill>
                <a:latin typeface="微软雅黑" panose="020B0503020204020204" pitchFamily="34" charset="-122"/>
                <a:ea typeface="微软雅黑" panose="020B0503020204020204" pitchFamily="34" charset="-122"/>
              </a:rPr>
              <a:t>主数据规范执行</a:t>
            </a:r>
            <a:endParaRPr lang="en-US" altLang="zh-CN" sz="1400" b="1"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进入</a:t>
            </a:r>
            <a:r>
              <a:rPr lang="en-US" altLang="zh-CN" sz="1400" dirty="0" err="1">
                <a:solidFill>
                  <a:schemeClr val="tx1"/>
                </a:solidFill>
                <a:latin typeface="微软雅黑" panose="020B0503020204020204" pitchFamily="34" charset="-122"/>
                <a:ea typeface="微软雅黑" panose="020B0503020204020204" pitchFamily="34" charset="-122"/>
              </a:rPr>
              <a:t>CEPOne</a:t>
            </a:r>
            <a:r>
              <a:rPr lang="zh-CN" altLang="en-US" sz="1400" dirty="0">
                <a:solidFill>
                  <a:schemeClr val="tx1"/>
                </a:solidFill>
                <a:latin typeface="微软雅黑" panose="020B0503020204020204" pitchFamily="34" charset="-122"/>
                <a:ea typeface="微软雅黑" panose="020B0503020204020204" pitchFamily="34" charset="-122"/>
              </a:rPr>
              <a:t>主数据的表及字段执行统一规范</a:t>
            </a:r>
          </a:p>
        </p:txBody>
      </p:sp>
    </p:spTree>
    <p:extLst>
      <p:ext uri="{BB962C8B-B14F-4D97-AF65-F5344CB8AC3E}">
        <p14:creationId xmlns:p14="http://schemas.microsoft.com/office/powerpoint/2010/main" val="2209435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数据的世界正在发生变化</a:t>
            </a:r>
            <a:br>
              <a:rPr lang="zh-CN" altLang="en-US" dirty="0"/>
            </a:br>
            <a:endParaRPr lang="zh-CN" altLang="en-US" dirty="0"/>
          </a:p>
        </p:txBody>
      </p:sp>
      <p:sp>
        <p:nvSpPr>
          <p:cNvPr id="3" name="Title 2"/>
          <p:cNvSpPr txBox="1">
            <a:spLocks/>
          </p:cNvSpPr>
          <p:nvPr/>
        </p:nvSpPr>
        <p:spPr>
          <a:xfrm>
            <a:off x="1729980" y="1078706"/>
            <a:ext cx="4486853" cy="494354"/>
          </a:xfrm>
          <a:prstGeom prst="rect">
            <a:avLst/>
          </a:prstGeom>
        </p:spPr>
        <p:txBody>
          <a:bodyPr vert="horz" wrap="square" lIns="109728" tIns="68580" rIns="109728" bIns="6858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zh-CN" altLang="en-US" sz="3000" b="1" dirty="0">
              <a:solidFill>
                <a:srgbClr val="505050"/>
              </a:solidFill>
              <a:latin typeface="楷体" panose="02010609060101010101" pitchFamily="49" charset="-122"/>
              <a:ea typeface="楷体" panose="02010609060101010101" pitchFamily="49" charset="-122"/>
              <a:cs typeface="Arial" panose="020B0604020202020204" pitchFamily="34" charset="0"/>
            </a:endParaRPr>
          </a:p>
        </p:txBody>
      </p:sp>
      <p:grpSp>
        <p:nvGrpSpPr>
          <p:cNvPr id="5" name="Group 4"/>
          <p:cNvGrpSpPr/>
          <p:nvPr/>
        </p:nvGrpSpPr>
        <p:grpSpPr>
          <a:xfrm>
            <a:off x="2690138" y="4227041"/>
            <a:ext cx="7069157" cy="1302442"/>
            <a:chOff x="565092" y="3926440"/>
            <a:chExt cx="7636531" cy="1404763"/>
          </a:xfrm>
        </p:grpSpPr>
        <p:sp>
          <p:nvSpPr>
            <p:cNvPr id="6" name="Rectangle 5"/>
            <p:cNvSpPr/>
            <p:nvPr/>
          </p:nvSpPr>
          <p:spPr bwMode="auto">
            <a:xfrm>
              <a:off x="565092" y="3926440"/>
              <a:ext cx="7636531" cy="1404763"/>
            </a:xfrm>
            <a:prstGeom prst="rect">
              <a:avLst/>
            </a:prstGeom>
            <a:solidFill>
              <a:srgbClr val="6BBD46"/>
            </a:solidFill>
            <a:ln w="38100" cap="flat" cmpd="sng" algn="ctr">
              <a:noFill/>
              <a:prstDash val="solid"/>
              <a:headEnd type="none" w="med" len="med"/>
              <a:tailEnd type="none" w="med" len="med"/>
            </a:ln>
            <a:effectLst/>
          </p:spPr>
          <p:txBody>
            <a:bodyPr vert="horz" wrap="square" lIns="349727" tIns="139891" rIns="139891" bIns="34971" numCol="1" rtlCol="0" anchor="ctr" anchorCtr="0" compatLnSpc="1">
              <a:prstTxWarp prst="textNoShape">
                <a:avLst/>
              </a:prstTxWarp>
            </a:bodyPr>
            <a:lstStyle/>
            <a:p>
              <a:pPr marL="176051" defTabSz="699117">
                <a:defRPr/>
              </a:pPr>
              <a:endParaRPr lang="en-US" sz="841" kern="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flipV="1">
              <a:off x="831155" y="4019953"/>
              <a:ext cx="347117" cy="317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197339" y="4050715"/>
              <a:ext cx="347117" cy="317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 name="Group 8"/>
          <p:cNvGrpSpPr/>
          <p:nvPr/>
        </p:nvGrpSpPr>
        <p:grpSpPr>
          <a:xfrm>
            <a:off x="2690138" y="1902875"/>
            <a:ext cx="3369941" cy="1994353"/>
            <a:chOff x="565093" y="1419684"/>
            <a:chExt cx="3640414" cy="2151031"/>
          </a:xfrm>
        </p:grpSpPr>
        <p:sp>
          <p:nvSpPr>
            <p:cNvPr id="10" name="Rectangle 9"/>
            <p:cNvSpPr/>
            <p:nvPr/>
          </p:nvSpPr>
          <p:spPr bwMode="auto">
            <a:xfrm>
              <a:off x="3300639" y="1419685"/>
              <a:ext cx="904868" cy="1033272"/>
            </a:xfrm>
            <a:prstGeom prst="rect">
              <a:avLst/>
            </a:prstGeom>
            <a:solidFill>
              <a:srgbClr val="0072BC"/>
            </a:solidFill>
            <a:ln w="38100" cap="flat" cmpd="sng" algn="ctr">
              <a:noFill/>
              <a:prstDash val="solid"/>
              <a:headEnd type="none" w="med" len="med"/>
              <a:tailEnd type="none" w="med" len="med"/>
            </a:ln>
            <a:effectLst/>
          </p:spPr>
          <p:txBody>
            <a:bodyPr vert="horz" wrap="square" lIns="69932" tIns="34967" rIns="69932" bIns="34967" numCol="1" rtlCol="0" anchor="ctr" anchorCtr="0" compatLnSpc="1">
              <a:prstTxWarp prst="textNoShape">
                <a:avLst/>
              </a:prstTxWarp>
            </a:bodyPr>
            <a:lstStyle/>
            <a:p>
              <a:pPr defTabSz="699117">
                <a:lnSpc>
                  <a:spcPct val="90000"/>
                </a:lnSpc>
                <a:defRPr/>
              </a:pPr>
              <a:r>
                <a:rPr lang="en-US" kern="0"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cs typeface="Segoe UI" pitchFamily="34" charset="0"/>
                </a:rPr>
                <a:t>10x</a:t>
              </a:r>
              <a:r>
                <a:rPr lang="en-US" sz="1050" kern="0"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cs typeface="Segoe UI" pitchFamily="34" charset="0"/>
                </a:rPr>
                <a:t> </a:t>
              </a:r>
            </a:p>
            <a:p>
              <a:pPr defTabSz="699117">
                <a:lnSpc>
                  <a:spcPct val="90000"/>
                </a:lnSpc>
                <a:defRPr/>
              </a:pPr>
              <a:r>
                <a:rPr lang="zh-CN" altLang="en-US" sz="1050" kern="0"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cs typeface="Segoe UI" pitchFamily="34" charset="0"/>
                </a:rPr>
                <a:t>数据量每</a:t>
              </a:r>
              <a:r>
                <a:rPr lang="en-US" altLang="zh-CN" sz="1050" kern="0"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cs typeface="Segoe UI" pitchFamily="34" charset="0"/>
                </a:rPr>
                <a:t>5</a:t>
              </a:r>
              <a:r>
                <a:rPr lang="zh-CN" altLang="en-US" sz="1050" kern="0"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cs typeface="Segoe UI" pitchFamily="34" charset="0"/>
                </a:rPr>
                <a:t>年增长</a:t>
              </a:r>
              <a:r>
                <a:rPr lang="en-US" altLang="zh-CN" sz="1050" kern="0"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cs typeface="Segoe UI" pitchFamily="34" charset="0"/>
                </a:rPr>
                <a:t>10</a:t>
              </a:r>
              <a:r>
                <a:rPr lang="zh-CN" altLang="en-US" sz="1050" kern="0"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cs typeface="Segoe UI" pitchFamily="34" charset="0"/>
                </a:rPr>
                <a:t>倍</a:t>
              </a:r>
              <a:endParaRPr lang="en-US" sz="1050" kern="0"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cs typeface="Segoe UI" pitchFamily="34" charset="0"/>
              </a:endParaRPr>
            </a:p>
          </p:txBody>
        </p:sp>
        <p:sp>
          <p:nvSpPr>
            <p:cNvPr id="11" name="Rectangle 10"/>
            <p:cNvSpPr/>
            <p:nvPr/>
          </p:nvSpPr>
          <p:spPr bwMode="auto">
            <a:xfrm>
              <a:off x="2391470" y="2537443"/>
              <a:ext cx="830034" cy="1033272"/>
            </a:xfrm>
            <a:prstGeom prst="rect">
              <a:avLst/>
            </a:prstGeom>
            <a:solidFill>
              <a:srgbClr val="0072BC"/>
            </a:solidFill>
            <a:ln w="38100" cap="flat" cmpd="sng" algn="ctr">
              <a:noFill/>
              <a:prstDash val="solid"/>
              <a:headEnd type="none" w="med" len="med"/>
              <a:tailEnd type="none" w="med" len="med"/>
            </a:ln>
            <a:effectLst/>
          </p:spPr>
          <p:txBody>
            <a:bodyPr vert="horz" wrap="square" lIns="69932" tIns="34967" rIns="69932" bIns="34967" numCol="1" rtlCol="0" anchor="ctr" anchorCtr="0" compatLnSpc="1">
              <a:prstTxWarp prst="textNoShape">
                <a:avLst/>
              </a:prstTxWarp>
            </a:bodyPr>
            <a:lstStyle/>
            <a:p>
              <a:pPr algn="r" defTabSz="699117">
                <a:lnSpc>
                  <a:spcPct val="90000"/>
                </a:lnSpc>
                <a:defRPr/>
              </a:pPr>
              <a:r>
                <a:rPr lang="en-US" sz="2100" kern="0" spc="-23"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cs typeface="Segoe UI" pitchFamily="34" charset="0"/>
                </a:rPr>
                <a:t>85%</a:t>
              </a:r>
            </a:p>
            <a:p>
              <a:pPr algn="r" defTabSz="699117">
                <a:lnSpc>
                  <a:spcPct val="90000"/>
                </a:lnSpc>
                <a:defRPr/>
              </a:pPr>
              <a:r>
                <a:rPr lang="en-US" sz="918" kern="0" spc="-23"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cs typeface="Segoe UI" pitchFamily="34" charset="0"/>
                </a:rPr>
                <a:t> </a:t>
              </a:r>
              <a:r>
                <a:rPr lang="zh-CN" altLang="en-US" sz="1050" kern="0" spc="-23"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cs typeface="Segoe UI" pitchFamily="34" charset="0"/>
                </a:rPr>
                <a:t>来自新的</a:t>
              </a:r>
              <a:endParaRPr lang="en-US" altLang="zh-CN" sz="1050" kern="0" spc="-23"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cs typeface="Segoe UI" pitchFamily="34" charset="0"/>
              </a:endParaRPr>
            </a:p>
            <a:p>
              <a:pPr algn="r" defTabSz="699117">
                <a:lnSpc>
                  <a:spcPct val="90000"/>
                </a:lnSpc>
                <a:defRPr/>
              </a:pPr>
              <a:r>
                <a:rPr lang="zh-CN" altLang="en-US" sz="1050" kern="0" spc="-23"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cs typeface="Segoe UI" pitchFamily="34" charset="0"/>
                </a:rPr>
                <a:t>数据类型</a:t>
              </a:r>
              <a:endParaRPr lang="en-US" sz="1050" kern="0" spc="-23"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cs typeface="Segoe UI" pitchFamily="34" charset="0"/>
              </a:endParaRPr>
            </a:p>
          </p:txBody>
        </p:sp>
        <p:pic>
          <p:nvPicPr>
            <p:cNvPr id="12" name="6 - pic movie"/>
            <p:cNvPicPr preferRelativeResize="0">
              <a:picLocks noChangeAspect="1" noChangeArrowheads="1"/>
            </p:cNvPicPr>
            <p:nvPr/>
          </p:nvPicPr>
          <p:blipFill rotWithShape="1">
            <a:blip r:embed="rId4" cstate="print">
              <a:lum bright="70000" contrast="-70000"/>
              <a:extLst>
                <a:ext uri="{28A0092B-C50C-407E-A947-70E740481C1C}">
                  <a14:useLocalDpi xmlns:a14="http://schemas.microsoft.com/office/drawing/2010/main" val="0"/>
                </a:ext>
              </a:extLst>
            </a:blip>
            <a:srcRect/>
            <a:stretch/>
          </p:blipFill>
          <p:spPr bwMode="auto">
            <a:xfrm>
              <a:off x="2394955" y="1419684"/>
              <a:ext cx="826550" cy="10332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 name="Rectangle 12"/>
            <p:cNvSpPr/>
            <p:nvPr/>
          </p:nvSpPr>
          <p:spPr bwMode="auto">
            <a:xfrm>
              <a:off x="565093" y="1419685"/>
              <a:ext cx="1732895" cy="2151030"/>
            </a:xfrm>
            <a:prstGeom prst="rect">
              <a:avLst/>
            </a:prstGeom>
            <a:solidFill>
              <a:srgbClr val="0072BC"/>
            </a:solidFill>
            <a:ln w="38100" cap="flat" cmpd="sng" algn="ctr">
              <a:noFill/>
              <a:prstDash val="solid"/>
              <a:headEnd type="none" w="med" len="med"/>
              <a:tailEnd type="none" w="med" len="med"/>
            </a:ln>
            <a:effectLst/>
          </p:spPr>
          <p:txBody>
            <a:bodyPr vert="horz" wrap="square" lIns="118890" tIns="139871" rIns="118890" bIns="139871" numCol="1" rtlCol="0" anchor="b" anchorCtr="0" compatLnSpc="1">
              <a:prstTxWarp prst="textNoShape">
                <a:avLst/>
              </a:prstTxWarp>
            </a:bodyPr>
            <a:lstStyle/>
            <a:p>
              <a:pPr defTabSz="699117">
                <a:defRPr/>
              </a:pPr>
              <a:r>
                <a:rPr lang="zh-CN" altLang="en-US" sz="2142" kern="0" spc="-31"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rPr>
                <a:t>数据爆炸</a:t>
              </a:r>
              <a:endParaRPr lang="en-US" sz="2142" kern="0" spc="-31"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endParaRPr>
            </a:p>
          </p:txBody>
        </p:sp>
        <p:sp>
          <p:nvSpPr>
            <p:cNvPr id="14" name="Rectangle 13"/>
            <p:cNvSpPr/>
            <p:nvPr/>
          </p:nvSpPr>
          <p:spPr bwMode="auto">
            <a:xfrm>
              <a:off x="3300640" y="2527901"/>
              <a:ext cx="904867" cy="1033272"/>
            </a:xfrm>
            <a:prstGeom prst="rect">
              <a:avLst/>
            </a:prstGeom>
            <a:solidFill>
              <a:srgbClr val="0072BC"/>
            </a:solidFill>
            <a:ln w="38100" cap="flat" cmpd="sng" algn="ctr">
              <a:noFill/>
              <a:prstDash val="solid"/>
              <a:headEnd type="none" w="med" len="med"/>
              <a:tailEnd type="none" w="med" len="med"/>
            </a:ln>
            <a:effectLst/>
          </p:spPr>
          <p:txBody>
            <a:bodyPr vert="horz" wrap="square" lIns="69932" tIns="34967" rIns="69932" bIns="34967" numCol="1" rtlCol="0" anchor="ctr" anchorCtr="0" compatLnSpc="1">
              <a:prstTxWarp prst="textNoShape">
                <a:avLst/>
              </a:prstTxWarp>
            </a:bodyPr>
            <a:lstStyle/>
            <a:p>
              <a:pPr algn="ctr" defTabSz="699117">
                <a:lnSpc>
                  <a:spcPct val="90000"/>
                </a:lnSpc>
                <a:defRPr/>
              </a:pPr>
              <a:r>
                <a:rPr lang="en-US" sz="2100" kern="0" dirty="0">
                  <a:gradFill>
                    <a:gsLst>
                      <a:gs pos="0">
                        <a:srgbClr val="FFFFFF"/>
                      </a:gs>
                      <a:gs pos="100000">
                        <a:srgbClr val="FFFFFF"/>
                      </a:gs>
                    </a:gsLst>
                    <a:lin ang="5400000" scaled="0"/>
                  </a:gradFill>
                  <a:ea typeface="Segoe UI" pitchFamily="34" charset="0"/>
                  <a:cs typeface="Segoe UI" pitchFamily="34" charset="0"/>
                </a:rPr>
                <a:t>3</a:t>
              </a:r>
              <a:r>
                <a:rPr lang="en-US" sz="1500" kern="0" dirty="0">
                  <a:gradFill>
                    <a:gsLst>
                      <a:gs pos="0">
                        <a:srgbClr val="FFFFFF"/>
                      </a:gs>
                      <a:gs pos="100000">
                        <a:srgbClr val="FFFFFF"/>
                      </a:gs>
                    </a:gsLst>
                    <a:lin ang="5400000" scaled="0"/>
                  </a:gradFill>
                  <a:ea typeface="Segoe UI" pitchFamily="34" charset="0"/>
                  <a:cs typeface="Segoe UI" pitchFamily="34" charset="0"/>
                </a:rPr>
                <a:t>Vs</a:t>
              </a:r>
            </a:p>
            <a:p>
              <a:pPr defTabSz="685476"/>
              <a:r>
                <a:rPr lang="en-US" sz="900" kern="0" spc="-23"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cs typeface="Segoe UI" pitchFamily="34" charset="0"/>
                </a:rPr>
                <a:t>Volume</a:t>
              </a:r>
              <a:r>
                <a:rPr lang="zh-CN" altLang="en-US" sz="1050" kern="0" spc="-23"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cs typeface="Segoe UI" pitchFamily="34" charset="0"/>
                </a:rPr>
                <a:t>海量</a:t>
              </a:r>
              <a:endParaRPr lang="en-US" sz="900" kern="0" spc="-23"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cs typeface="Segoe UI" pitchFamily="34" charset="0"/>
              </a:endParaRPr>
            </a:p>
            <a:p>
              <a:pPr defTabSz="685476"/>
              <a:r>
                <a:rPr lang="en-US" sz="900" kern="0" spc="-23"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cs typeface="Segoe UI" pitchFamily="34" charset="0"/>
                </a:rPr>
                <a:t>Velocity</a:t>
              </a:r>
              <a:r>
                <a:rPr lang="zh-CN" altLang="en-US" sz="1050" kern="0" spc="-23"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cs typeface="Segoe UI" pitchFamily="34" charset="0"/>
                </a:rPr>
                <a:t>速度</a:t>
              </a:r>
              <a:endParaRPr lang="en-US" sz="900" kern="0" spc="-23"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cs typeface="Segoe UI" pitchFamily="34" charset="0"/>
              </a:endParaRPr>
            </a:p>
            <a:p>
              <a:pPr defTabSz="685476"/>
              <a:r>
                <a:rPr lang="en-US" sz="900" kern="0" spc="-23"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cs typeface="Segoe UI" pitchFamily="34" charset="0"/>
                </a:rPr>
                <a:t>Variety</a:t>
              </a:r>
              <a:r>
                <a:rPr lang="zh-CN" altLang="en-US" sz="1050" kern="0" spc="-23"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cs typeface="Segoe UI" pitchFamily="34" charset="0"/>
                </a:rPr>
                <a:t>多样</a:t>
              </a:r>
              <a:endParaRPr lang="en-US" sz="900" kern="0" spc="-23"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cs typeface="Segoe UI" pitchFamily="34" charset="0"/>
              </a:endParaRPr>
            </a:p>
          </p:txBody>
        </p:sp>
      </p:grpSp>
      <p:grpSp>
        <p:nvGrpSpPr>
          <p:cNvPr id="15" name="Group 14"/>
          <p:cNvGrpSpPr/>
          <p:nvPr/>
        </p:nvGrpSpPr>
        <p:grpSpPr>
          <a:xfrm>
            <a:off x="6328135" y="2930369"/>
            <a:ext cx="3431161" cy="958010"/>
            <a:chOff x="6405511" y="2764159"/>
            <a:chExt cx="4574881" cy="1277346"/>
          </a:xfrm>
        </p:grpSpPr>
        <p:sp>
          <p:nvSpPr>
            <p:cNvPr id="16" name="Rectangle 15"/>
            <p:cNvSpPr/>
            <p:nvPr/>
          </p:nvSpPr>
          <p:spPr bwMode="auto">
            <a:xfrm>
              <a:off x="6405511" y="2764159"/>
              <a:ext cx="2129338" cy="1277346"/>
            </a:xfrm>
            <a:prstGeom prst="rect">
              <a:avLst/>
            </a:prstGeom>
            <a:solidFill>
              <a:srgbClr val="FFA615"/>
            </a:solidFill>
            <a:ln w="38100" cap="flat" cmpd="sng" algn="ctr">
              <a:noFill/>
              <a:prstDash val="solid"/>
              <a:headEnd type="none" w="med" len="med"/>
              <a:tailEnd type="none" w="med" len="med"/>
            </a:ln>
            <a:effectLst/>
          </p:spPr>
          <p:txBody>
            <a:bodyPr vert="horz" wrap="square" lIns="118890" tIns="139871" rIns="118890" bIns="139871" numCol="1" rtlCol="0" anchor="ctr" anchorCtr="0" compatLnSpc="1">
              <a:prstTxWarp prst="textNoShape">
                <a:avLst/>
              </a:prstTxWarp>
            </a:bodyPr>
            <a:lstStyle/>
            <a:p>
              <a:pPr defTabSz="699117">
                <a:defRPr/>
              </a:pPr>
              <a:r>
                <a:rPr lang="zh-CN" altLang="en-US" sz="1500" kern="0" spc="-31"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rPr>
                <a:t>对各类数据的</a:t>
              </a:r>
              <a:endParaRPr lang="en-US" altLang="zh-CN" sz="1500" kern="0" spc="-31"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endParaRPr>
            </a:p>
            <a:p>
              <a:pPr defTabSz="699117">
                <a:defRPr/>
              </a:pPr>
              <a:r>
                <a:rPr lang="zh-CN" altLang="en-US" sz="1500" kern="0" spc="-31"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rPr>
                <a:t>便捷访问</a:t>
              </a:r>
              <a:endParaRPr lang="en-US" altLang="zh-CN" sz="1500" kern="0" spc="-31"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endParaRPr>
            </a:p>
          </p:txBody>
        </p:sp>
        <p:sp>
          <p:nvSpPr>
            <p:cNvPr id="17" name="Rectangle 16"/>
            <p:cNvSpPr/>
            <p:nvPr/>
          </p:nvSpPr>
          <p:spPr bwMode="auto">
            <a:xfrm>
              <a:off x="9871236" y="2764159"/>
              <a:ext cx="1109156" cy="1277346"/>
            </a:xfrm>
            <a:prstGeom prst="rect">
              <a:avLst/>
            </a:prstGeom>
            <a:solidFill>
              <a:srgbClr val="FFA615"/>
            </a:solidFill>
            <a:ln w="38100" cap="flat" cmpd="sng" algn="ctr">
              <a:noFill/>
              <a:prstDash val="solid"/>
              <a:headEnd type="none" w="med" len="med"/>
              <a:tailEnd type="none" w="med" len="med"/>
            </a:ln>
            <a:effectLst/>
          </p:spPr>
          <p:txBody>
            <a:bodyPr vert="horz" wrap="square" lIns="69932" tIns="34967" rIns="69932" bIns="34967" numCol="1" rtlCol="0" anchor="ctr" anchorCtr="0" compatLnSpc="1">
              <a:prstTxWarp prst="textNoShape">
                <a:avLst/>
              </a:prstTxWarp>
            </a:bodyPr>
            <a:lstStyle/>
            <a:p>
              <a:pPr algn="ctr" defTabSz="699117">
                <a:lnSpc>
                  <a:spcPct val="90000"/>
                </a:lnSpc>
                <a:defRPr/>
              </a:pPr>
              <a:r>
                <a:rPr lang="zh-CN" altLang="en-US" sz="1224" kern="0" dirty="0">
                  <a:solidFill>
                    <a:srgbClr val="FFFFFF"/>
                  </a:solidFill>
                  <a:latin typeface="Segoe UI Light" pitchFamily="34" charset="0"/>
                </a:rPr>
                <a:t>云计算</a:t>
              </a:r>
              <a:endParaRPr lang="en-US" sz="1224" kern="0" dirty="0">
                <a:solidFill>
                  <a:srgbClr val="FFFFFF"/>
                </a:solidFill>
                <a:latin typeface="Segoe UI Light" pitchFamily="34" charset="0"/>
              </a:endParaRPr>
            </a:p>
          </p:txBody>
        </p:sp>
        <p:sp>
          <p:nvSpPr>
            <p:cNvPr id="18" name="Rectangle 17"/>
            <p:cNvSpPr/>
            <p:nvPr/>
          </p:nvSpPr>
          <p:spPr bwMode="auto">
            <a:xfrm>
              <a:off x="8658168" y="2764159"/>
              <a:ext cx="1104853" cy="1277346"/>
            </a:xfrm>
            <a:prstGeom prst="rect">
              <a:avLst/>
            </a:prstGeom>
            <a:solidFill>
              <a:srgbClr val="FFFFFF">
                <a:lumMod val="75000"/>
              </a:srgbClr>
            </a:solidFill>
            <a:ln w="38100" cap="flat" cmpd="sng" algn="ctr">
              <a:noFill/>
              <a:prstDash val="solid"/>
              <a:headEnd type="none" w="med" len="med"/>
              <a:tailEnd type="none" w="med" len="med"/>
            </a:ln>
            <a:effectLst/>
          </p:spPr>
          <p:txBody>
            <a:bodyPr vert="horz" wrap="square" lIns="69942" tIns="34971" rIns="69942" bIns="34971" numCol="1" rtlCol="0" anchor="b" anchorCtr="0" compatLnSpc="1">
              <a:prstTxWarp prst="textNoShape">
                <a:avLst/>
              </a:prstTxWarp>
            </a:bodyPr>
            <a:lstStyle/>
            <a:p>
              <a:pPr algn="r" defTabSz="699117">
                <a:lnSpc>
                  <a:spcPct val="90000"/>
                </a:lnSpc>
                <a:defRPr/>
              </a:pPr>
              <a:endParaRPr lang="en-US" sz="1071"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2" descr="C:\Users\chrisw\Desktop\Cloud Services 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8749922" y="3048849"/>
              <a:ext cx="936678" cy="6761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6328135" y="1902874"/>
            <a:ext cx="3431159" cy="958010"/>
            <a:chOff x="6405511" y="1394166"/>
            <a:chExt cx="4574879" cy="1277346"/>
          </a:xfrm>
        </p:grpSpPr>
        <p:sp>
          <p:nvSpPr>
            <p:cNvPr id="21" name="Rectangle 20"/>
            <p:cNvSpPr/>
            <p:nvPr/>
          </p:nvSpPr>
          <p:spPr bwMode="auto">
            <a:xfrm>
              <a:off x="6405511" y="1394166"/>
              <a:ext cx="1020184" cy="1277346"/>
            </a:xfrm>
            <a:prstGeom prst="rect">
              <a:avLst/>
            </a:prstGeom>
            <a:solidFill>
              <a:srgbClr val="FFA615"/>
            </a:solidFill>
            <a:ln w="38100" cap="flat" cmpd="sng" algn="ctr">
              <a:noFill/>
              <a:prstDash val="solid"/>
              <a:headEnd type="none" w="med" len="med"/>
              <a:tailEnd type="none" w="med" len="med"/>
            </a:ln>
            <a:effectLst/>
          </p:spPr>
          <p:txBody>
            <a:bodyPr vert="horz" wrap="square" lIns="69932" tIns="34967" rIns="69932" bIns="34967" numCol="1" rtlCol="0" anchor="ctr" anchorCtr="0" compatLnSpc="1">
              <a:prstTxWarp prst="textNoShape">
                <a:avLst/>
              </a:prstTxWarp>
            </a:bodyPr>
            <a:lstStyle/>
            <a:p>
              <a:pPr defTabSz="699117">
                <a:lnSpc>
                  <a:spcPct val="90000"/>
                </a:lnSpc>
                <a:defRPr/>
              </a:pPr>
              <a:r>
                <a:rPr lang="en-US" sz="1200" kern="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Hadoop</a:t>
              </a:r>
            </a:p>
            <a:p>
              <a:pPr defTabSz="699117">
                <a:lnSpc>
                  <a:spcPct val="90000"/>
                </a:lnSpc>
                <a:defRPr/>
              </a:pPr>
              <a:r>
                <a:rPr lang="en-US" altLang="zh-CN" sz="1200" kern="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Spark</a:t>
              </a:r>
              <a:endParaRPr lang="en-US" sz="1200" kern="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2" name="Rectangle 21"/>
            <p:cNvSpPr/>
            <p:nvPr/>
          </p:nvSpPr>
          <p:spPr bwMode="auto">
            <a:xfrm>
              <a:off x="8653866" y="1394166"/>
              <a:ext cx="2326524" cy="1277346"/>
            </a:xfrm>
            <a:prstGeom prst="rect">
              <a:avLst/>
            </a:prstGeom>
            <a:solidFill>
              <a:srgbClr val="FFA615"/>
            </a:solidFill>
            <a:ln w="38100" cap="flat" cmpd="sng" algn="ctr">
              <a:noFill/>
              <a:prstDash val="solid"/>
              <a:headEnd type="none" w="med" len="med"/>
              <a:tailEnd type="none" w="med" len="med"/>
            </a:ln>
            <a:effectLst/>
          </p:spPr>
          <p:txBody>
            <a:bodyPr vert="horz" wrap="square" lIns="118890" tIns="139871" rIns="118890" bIns="139871" numCol="1" rtlCol="0" anchor="ctr" anchorCtr="0" compatLnSpc="1">
              <a:prstTxWarp prst="textNoShape">
                <a:avLst/>
              </a:prstTxWarp>
            </a:bodyPr>
            <a:lstStyle/>
            <a:p>
              <a:pPr algn="r" defTabSz="699117">
                <a:defRPr/>
              </a:pPr>
              <a:r>
                <a:rPr lang="zh-CN" altLang="en-US" sz="1500" kern="0" spc="-31"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rPr>
                <a:t>便宜、分布式存储</a:t>
              </a:r>
              <a:endParaRPr lang="en-US" altLang="zh-CN" sz="1500" kern="0" spc="-31"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endParaRPr>
            </a:p>
            <a:p>
              <a:pPr algn="r" defTabSz="699117">
                <a:defRPr/>
              </a:pPr>
              <a:r>
                <a:rPr lang="zh-CN" altLang="en-US" sz="1500" kern="0" spc="-31"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rPr>
                <a:t>和处理</a:t>
              </a:r>
              <a:endParaRPr lang="en-US" altLang="zh-CN" sz="1500" kern="0" spc="-31"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endParaRPr>
            </a:p>
          </p:txBody>
        </p:sp>
        <p:sp>
          <p:nvSpPr>
            <p:cNvPr id="23" name="Rectangle 22"/>
            <p:cNvSpPr/>
            <p:nvPr/>
          </p:nvSpPr>
          <p:spPr bwMode="auto">
            <a:xfrm>
              <a:off x="7510362" y="1394166"/>
              <a:ext cx="1024486" cy="1277346"/>
            </a:xfrm>
            <a:prstGeom prst="rect">
              <a:avLst/>
            </a:prstGeom>
            <a:solidFill>
              <a:srgbClr val="FFFFFF">
                <a:lumMod val="75000"/>
              </a:srgbClr>
            </a:solidFill>
            <a:ln w="38100" cap="flat" cmpd="sng" algn="ctr">
              <a:noFill/>
              <a:prstDash val="solid"/>
              <a:headEnd type="none" w="med" len="med"/>
              <a:tailEnd type="none" w="med" len="med"/>
            </a:ln>
            <a:effectLst/>
          </p:spPr>
          <p:txBody>
            <a:bodyPr vert="horz" wrap="square" lIns="69942" tIns="34971" rIns="69942" bIns="34971" numCol="1" rtlCol="0" anchor="b" anchorCtr="0" compatLnSpc="1">
              <a:prstTxWarp prst="textNoShape">
                <a:avLst/>
              </a:prstTxWarp>
            </a:bodyPr>
            <a:lstStyle/>
            <a:p>
              <a:pPr algn="r" defTabSz="699117">
                <a:lnSpc>
                  <a:spcPct val="90000"/>
                </a:lnSpc>
                <a:defRPr/>
              </a:pPr>
              <a:endParaRPr lang="en-US" sz="918" kern="0" dirty="0">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84"/>
            <p:cNvSpPr>
              <a:spLocks noEditPoints="1"/>
            </p:cNvSpPr>
            <p:nvPr/>
          </p:nvSpPr>
          <p:spPr bwMode="black">
            <a:xfrm>
              <a:off x="7528961" y="1705519"/>
              <a:ext cx="503415" cy="80218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62957" tIns="31479" rIns="62957" bIns="31479" numCol="1" anchor="t" anchorCtr="0" compatLnSpc="1">
              <a:prstTxWarp prst="textNoShape">
                <a:avLst/>
              </a:prstTxWarp>
            </a:bodyPr>
            <a:lstStyle/>
            <a:p>
              <a:pPr defTabSz="699448">
                <a:defRPr/>
              </a:pPr>
              <a:endParaRPr lang="en-US" sz="1224" kern="0">
                <a:solidFill>
                  <a:srgbClr val="FFFFFF"/>
                </a:solidFill>
              </a:endParaRPr>
            </a:p>
          </p:txBody>
        </p:sp>
      </p:grpSp>
      <p:sp>
        <p:nvSpPr>
          <p:cNvPr id="25" name="Rectangle 24"/>
          <p:cNvSpPr/>
          <p:nvPr/>
        </p:nvSpPr>
        <p:spPr>
          <a:xfrm>
            <a:off x="3205464" y="4445622"/>
            <a:ext cx="5583486" cy="646331"/>
          </a:xfrm>
          <a:prstGeom prst="rect">
            <a:avLst/>
          </a:prstGeom>
        </p:spPr>
        <p:txBody>
          <a:bodyPr wrap="square">
            <a:spAutoFit/>
          </a:bodyPr>
          <a:lstStyle/>
          <a:p>
            <a:pPr marL="176051" defTabSz="699117">
              <a:defRPr/>
            </a:pPr>
            <a:r>
              <a:rPr lang="zh-CN" altLang="en-US" kern="0"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cs typeface="Segoe UI" pitchFamily="34" charset="0"/>
              </a:rPr>
              <a:t>到</a:t>
            </a:r>
            <a:r>
              <a:rPr lang="en-US" altLang="zh-CN" kern="0"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cs typeface="Segoe UI" pitchFamily="34" charset="0"/>
              </a:rPr>
              <a:t>2015</a:t>
            </a:r>
            <a:r>
              <a:rPr lang="zh-CN" altLang="en-US" kern="0"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cs typeface="Segoe UI" pitchFamily="34" charset="0"/>
              </a:rPr>
              <a:t>年， 建设现代化信息管理的企业将在财务上胜过同行</a:t>
            </a:r>
            <a:r>
              <a:rPr lang="en-US" altLang="zh-CN" kern="0" dirty="0">
                <a:gradFill>
                  <a:gsLst>
                    <a:gs pos="0">
                      <a:srgbClr val="FFFFFF"/>
                    </a:gs>
                    <a:gs pos="100000">
                      <a:srgbClr val="FFFFFF"/>
                    </a:gs>
                  </a:gsLst>
                  <a:lin ang="5400000" scaled="0"/>
                </a:gradFill>
                <a:latin typeface="楷体" panose="02010609060101010101" pitchFamily="49" charset="-122"/>
                <a:ea typeface="楷体" panose="02010609060101010101" pitchFamily="49" charset="-122"/>
                <a:cs typeface="Segoe UI" pitchFamily="34" charset="0"/>
              </a:rPr>
              <a:t>20%</a:t>
            </a:r>
          </a:p>
        </p:txBody>
      </p:sp>
      <p:sp>
        <p:nvSpPr>
          <p:cNvPr id="26" name="Rectangle 25"/>
          <p:cNvSpPr/>
          <p:nvPr/>
        </p:nvSpPr>
        <p:spPr>
          <a:xfrm>
            <a:off x="4594634" y="5053200"/>
            <a:ext cx="5433692" cy="461665"/>
          </a:xfrm>
          <a:prstGeom prst="rect">
            <a:avLst/>
          </a:prstGeom>
        </p:spPr>
        <p:txBody>
          <a:bodyPr wrap="square">
            <a:spAutoFit/>
          </a:bodyPr>
          <a:lstStyle/>
          <a:p>
            <a:r>
              <a:rPr lang="en-US" sz="1200" kern="0" dirty="0">
                <a:gradFill>
                  <a:gsLst>
                    <a:gs pos="0">
                      <a:srgbClr val="FFFFFF"/>
                    </a:gs>
                    <a:gs pos="100000">
                      <a:srgbClr val="FFFFFF"/>
                    </a:gs>
                  </a:gsLst>
                  <a:lin ang="5400000" scaled="0"/>
                </a:gradFill>
                <a:ea typeface="Segoe UI" pitchFamily="34" charset="0"/>
                <a:cs typeface="Segoe UI" pitchFamily="34" charset="0"/>
              </a:rPr>
              <a:t> – Gartner, Mark Beyer, “Information Management in the 21st Century</a:t>
            </a:r>
            <a:r>
              <a:rPr lang="zh-CN" altLang="en-US" sz="1200" kern="0" dirty="0">
                <a:gradFill>
                  <a:gsLst>
                    <a:gs pos="0">
                      <a:srgbClr val="FFFFFF"/>
                    </a:gs>
                    <a:gs pos="100000">
                      <a:srgbClr val="FFFFFF"/>
                    </a:gs>
                  </a:gsLst>
                  <a:lin ang="5400000" scaled="0"/>
                </a:gradFill>
                <a:ea typeface="Segoe UI" pitchFamily="34" charset="0"/>
                <a:cs typeface="Segoe UI" pitchFamily="34" charset="0"/>
              </a:rPr>
              <a:t>”</a:t>
            </a:r>
            <a:endParaRPr lang="en-US" sz="1200" dirty="0">
              <a:solidFill>
                <a:srgbClr val="505050"/>
              </a:solidFill>
            </a:endParaRPr>
          </a:p>
        </p:txBody>
      </p:sp>
      <p:sp>
        <p:nvSpPr>
          <p:cNvPr id="4" name="文本框 3"/>
          <p:cNvSpPr txBox="1"/>
          <p:nvPr/>
        </p:nvSpPr>
        <p:spPr>
          <a:xfrm>
            <a:off x="490065" y="808910"/>
            <a:ext cx="11157292" cy="738664"/>
          </a:xfrm>
          <a:prstGeom prst="rect">
            <a:avLst/>
          </a:prstGeom>
        </p:spPr>
        <p:txBody>
          <a:bodyPr vert="horz" wrap="square" lIns="0" tIns="0" rIns="0" bIns="0" rtlCol="0" anchor="t" anchorCtr="0">
            <a:spAutoFit/>
          </a:bodyPr>
          <a:lstStyle/>
          <a:p>
            <a:pPr marL="0" marR="0" indent="0" algn="l" defTabSz="914363" rtl="0" eaLnBrk="1" fontAlgn="auto" latinLnBrk="0" hangingPunct="1">
              <a:lnSpc>
                <a:spcPct val="150000"/>
              </a:lnSpc>
              <a:spcBef>
                <a:spcPct val="0"/>
              </a:spcBef>
              <a:spcAft>
                <a:spcPts val="0"/>
              </a:spcAft>
              <a:buClrTx/>
              <a:buSzTx/>
              <a:buFontTx/>
              <a:buNone/>
              <a:tabLst/>
            </a:pPr>
            <a:r>
              <a:rPr lang="zh-CN" altLang="en-US" sz="1600" dirty="0">
                <a:ln w="3175">
                  <a:noFill/>
                </a:ln>
                <a:latin typeface="Segoe UI Light" pitchFamily="34" charset="0"/>
                <a:ea typeface="Verdana" pitchFamily="34" charset="0"/>
                <a:cs typeface="Verdana" pitchFamily="34" charset="0"/>
              </a:rPr>
              <a:t>    工业</a:t>
            </a:r>
            <a:r>
              <a:rPr lang="en-US" altLang="zh-CN" sz="1600" dirty="0">
                <a:ln w="3175">
                  <a:noFill/>
                </a:ln>
                <a:latin typeface="Segoe UI Light" pitchFamily="34" charset="0"/>
                <a:ea typeface="Verdana" pitchFamily="34" charset="0"/>
                <a:cs typeface="Verdana" pitchFamily="34" charset="0"/>
              </a:rPr>
              <a:t>3.0</a:t>
            </a:r>
            <a:r>
              <a:rPr lang="zh-CN" altLang="en-US" sz="1600" dirty="0">
                <a:ln w="3175">
                  <a:noFill/>
                </a:ln>
                <a:latin typeface="Segoe UI Light" pitchFamily="34" charset="0"/>
                <a:ea typeface="Verdana" pitchFamily="34" charset="0"/>
                <a:cs typeface="Verdana" pitchFamily="34" charset="0"/>
              </a:rPr>
              <a:t>跨向</a:t>
            </a:r>
            <a:r>
              <a:rPr lang="en-US" altLang="zh-CN" sz="1600" dirty="0">
                <a:ln w="3175">
                  <a:noFill/>
                </a:ln>
                <a:latin typeface="Segoe UI Light" pitchFamily="34" charset="0"/>
                <a:ea typeface="Verdana" pitchFamily="34" charset="0"/>
                <a:cs typeface="Verdana" pitchFamily="34" charset="0"/>
              </a:rPr>
              <a:t>4.0</a:t>
            </a:r>
            <a:r>
              <a:rPr lang="zh-CN" altLang="en-US" sz="1600" dirty="0">
                <a:ln w="3175">
                  <a:noFill/>
                </a:ln>
                <a:latin typeface="Segoe UI Light" pitchFamily="34" charset="0"/>
                <a:ea typeface="Verdana" pitchFamily="34" charset="0"/>
                <a:cs typeface="Verdana" pitchFamily="34" charset="0"/>
              </a:rPr>
              <a:t>所作出的变革中，数据流成为推动价值成长的第一要素，企业通过数据流与人流、物流、资金流和业务的匹配，以高效精准的统筹实现价值创造。数据是可以交易的，而</a:t>
            </a:r>
            <a:r>
              <a:rPr lang="zh-CN" altLang="en-US" sz="1600" b="1" dirty="0">
                <a:ln w="3175">
                  <a:noFill/>
                </a:ln>
                <a:latin typeface="Segoe UI Light" pitchFamily="34" charset="0"/>
                <a:ea typeface="Verdana" pitchFamily="34" charset="0"/>
                <a:cs typeface="Verdana" pitchFamily="34" charset="0"/>
              </a:rPr>
              <a:t>数据治理</a:t>
            </a:r>
            <a:r>
              <a:rPr lang="zh-CN" altLang="en-US" sz="1600" dirty="0">
                <a:ln w="3175">
                  <a:noFill/>
                </a:ln>
                <a:latin typeface="Segoe UI Light" pitchFamily="34" charset="0"/>
                <a:ea typeface="Verdana" pitchFamily="34" charset="0"/>
                <a:cs typeface="Verdana" pitchFamily="34" charset="0"/>
              </a:rPr>
              <a:t>正是工业</a:t>
            </a:r>
            <a:r>
              <a:rPr lang="en-US" altLang="zh-CN" sz="1600" dirty="0">
                <a:ln w="3175">
                  <a:noFill/>
                </a:ln>
                <a:latin typeface="Segoe UI Light" pitchFamily="34" charset="0"/>
                <a:ea typeface="Verdana" pitchFamily="34" charset="0"/>
                <a:cs typeface="Verdana" pitchFamily="34" charset="0"/>
              </a:rPr>
              <a:t>4.0</a:t>
            </a:r>
            <a:r>
              <a:rPr lang="zh-CN" altLang="en-US" sz="1600" dirty="0">
                <a:ln w="3175">
                  <a:noFill/>
                </a:ln>
                <a:latin typeface="Segoe UI Light" pitchFamily="34" charset="0"/>
                <a:ea typeface="Verdana" pitchFamily="34" charset="0"/>
                <a:cs typeface="Verdana" pitchFamily="34" charset="0"/>
              </a:rPr>
              <a:t>的实质问题。</a:t>
            </a:r>
            <a:endParaRPr kumimoji="0" lang="zh-CN" alt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Tree>
    <p:extLst>
      <p:ext uri="{BB962C8B-B14F-4D97-AF65-F5344CB8AC3E}">
        <p14:creationId xmlns:p14="http://schemas.microsoft.com/office/powerpoint/2010/main" val="2260747539"/>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ircle(in)">
                                      <p:cBhvr>
                                        <p:cTn id="12" dur="2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09472" y="46942"/>
            <a:ext cx="4624707" cy="503477"/>
          </a:xfrm>
        </p:spPr>
        <p:txBody>
          <a:bodyPr>
            <a:normAutofit fontScale="92500" lnSpcReduction="10000"/>
          </a:bodyPr>
          <a:lstStyle/>
          <a:p>
            <a:r>
              <a:rPr lang="zh-CN" altLang="en-US" dirty="0"/>
              <a:t>主数据一览表</a:t>
            </a:r>
            <a:endParaRPr lang="en-US" altLang="zh-CN" dirty="0"/>
          </a:p>
          <a:p>
            <a:endParaRPr lang="en-US" dirty="0"/>
          </a:p>
        </p:txBody>
      </p:sp>
      <p:sp>
        <p:nvSpPr>
          <p:cNvPr id="4" name="Text Placeholder 3"/>
          <p:cNvSpPr>
            <a:spLocks noGrp="1"/>
          </p:cNvSpPr>
          <p:nvPr>
            <p:ph type="body" sz="quarter" idx="13"/>
          </p:nvPr>
        </p:nvSpPr>
        <p:spPr>
          <a:xfrm>
            <a:off x="10979189" y="6010598"/>
            <a:ext cx="676824" cy="257838"/>
          </a:xfrm>
        </p:spPr>
        <p:txBody>
          <a:bodyPr/>
          <a:lstStyle/>
          <a:p>
            <a:endParaRPr lang="en-US"/>
          </a:p>
        </p:txBody>
      </p:sp>
      <p:sp>
        <p:nvSpPr>
          <p:cNvPr id="5" name="Rectangle 2"/>
          <p:cNvSpPr>
            <a:spLocks noChangeAspect="1" noChangeArrowheads="1"/>
          </p:cNvSpPr>
          <p:nvPr/>
        </p:nvSpPr>
        <p:spPr bwMode="gray">
          <a:xfrm>
            <a:off x="190499" y="1051267"/>
            <a:ext cx="10131011" cy="5015699"/>
          </a:xfrm>
          <a:prstGeom prst="rect">
            <a:avLst/>
          </a:prstGeom>
          <a:solidFill>
            <a:srgbClr val="C2C1C2"/>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72000" rIns="72000" bIns="72000"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endParaRPr lang="en-US" altLang="en-US" sz="800" dirty="0"/>
          </a:p>
        </p:txBody>
      </p:sp>
      <p:sp>
        <p:nvSpPr>
          <p:cNvPr id="7" name="Text Box 4"/>
          <p:cNvSpPr txBox="1">
            <a:spLocks noChangeAspect="1" noChangeArrowheads="1"/>
          </p:cNvSpPr>
          <p:nvPr/>
        </p:nvSpPr>
        <p:spPr bwMode="gray">
          <a:xfrm>
            <a:off x="3506723" y="1236766"/>
            <a:ext cx="1432392" cy="2743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l">
              <a:spcBef>
                <a:spcPct val="50000"/>
              </a:spcBef>
            </a:pPr>
            <a:r>
              <a:rPr lang="zh-CN" altLang="en-US" sz="800" b="1" dirty="0">
                <a:latin typeface="微软雅黑" panose="020B0503020204020204" pitchFamily="34" charset="-122"/>
                <a:ea typeface="微软雅黑" panose="020B0503020204020204" pitchFamily="34" charset="-122"/>
              </a:rPr>
              <a:t>售中</a:t>
            </a:r>
          </a:p>
        </p:txBody>
      </p:sp>
      <p:sp>
        <p:nvSpPr>
          <p:cNvPr id="10" name="Rectangle 7"/>
          <p:cNvSpPr>
            <a:spLocks noChangeAspect="1" noChangeArrowheads="1"/>
          </p:cNvSpPr>
          <p:nvPr/>
        </p:nvSpPr>
        <p:spPr bwMode="gray">
          <a:xfrm>
            <a:off x="254620" y="1276342"/>
            <a:ext cx="3958327" cy="4650924"/>
          </a:xfrm>
          <a:prstGeom prst="rect">
            <a:avLst/>
          </a:prstGeom>
          <a:solidFill>
            <a:srgbClr val="C5E0B4"/>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72000" rIns="72000" bIns="72000"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endParaRPr lang="en-US" altLang="en-US" dirty="0"/>
          </a:p>
        </p:txBody>
      </p:sp>
      <p:sp>
        <p:nvSpPr>
          <p:cNvPr id="11" name="Text Box 8"/>
          <p:cNvSpPr txBox="1">
            <a:spLocks noChangeAspect="1" noChangeArrowheads="1"/>
          </p:cNvSpPr>
          <p:nvPr/>
        </p:nvSpPr>
        <p:spPr bwMode="gray">
          <a:xfrm>
            <a:off x="325558" y="1295343"/>
            <a:ext cx="1433846" cy="2743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l">
              <a:spcBef>
                <a:spcPct val="50000"/>
              </a:spcBef>
            </a:pPr>
            <a:r>
              <a:rPr lang="en-US" altLang="zh-CN" sz="800" b="1" dirty="0">
                <a:latin typeface="微软雅黑" panose="020B0503020204020204" pitchFamily="34" charset="-122"/>
                <a:ea typeface="微软雅黑" panose="020B0503020204020204" pitchFamily="34" charset="-122"/>
              </a:rPr>
              <a:t>MDM</a:t>
            </a:r>
            <a:endParaRPr lang="zh-CN" altLang="en-US" sz="800" b="1" dirty="0">
              <a:latin typeface="微软雅黑" panose="020B0503020204020204" pitchFamily="34" charset="-122"/>
              <a:ea typeface="微软雅黑" panose="020B0503020204020204" pitchFamily="34" charset="-122"/>
            </a:endParaRPr>
          </a:p>
        </p:txBody>
      </p:sp>
      <p:sp>
        <p:nvSpPr>
          <p:cNvPr id="12" name="Rectangle 9"/>
          <p:cNvSpPr>
            <a:spLocks noChangeAspect="1" noChangeArrowheads="1"/>
          </p:cNvSpPr>
          <p:nvPr/>
        </p:nvSpPr>
        <p:spPr bwMode="gray">
          <a:xfrm>
            <a:off x="381681" y="1517138"/>
            <a:ext cx="3718832" cy="566809"/>
          </a:xfrm>
          <a:prstGeom prst="rect">
            <a:avLst/>
          </a:prstGeom>
          <a:solidFill>
            <a:srgbClr val="5F9BD5"/>
          </a:solidFill>
          <a:ln w="9525" algn="ctr">
            <a:solidFill>
              <a:schemeClr val="tx1"/>
            </a:solidFill>
            <a:miter lim="800000"/>
          </a:ln>
          <a:effectLst/>
          <a:extLst/>
        </p:spPr>
        <p:txBody>
          <a:bodyPr wrap="none" lIns="72000" tIns="72000" rIns="72000" bIns="72000"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endParaRPr lang="en-US" altLang="en-US" dirty="0"/>
          </a:p>
        </p:txBody>
      </p:sp>
      <p:sp>
        <p:nvSpPr>
          <p:cNvPr id="13" name="Text Box 10"/>
          <p:cNvSpPr txBox="1">
            <a:spLocks noChangeAspect="1" noChangeArrowheads="1"/>
          </p:cNvSpPr>
          <p:nvPr/>
        </p:nvSpPr>
        <p:spPr bwMode="gray">
          <a:xfrm>
            <a:off x="382053" y="1505843"/>
            <a:ext cx="1529351" cy="2685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tIns="72000" rIns="72000" bIns="7200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l">
              <a:spcBef>
                <a:spcPct val="50000"/>
              </a:spcBef>
            </a:pPr>
            <a:r>
              <a:rPr lang="zh-CN" altLang="en-US" sz="800" b="1" dirty="0">
                <a:solidFill>
                  <a:schemeClr val="bg1"/>
                </a:solidFill>
                <a:latin typeface="微软雅黑" panose="020B0503020204020204" pitchFamily="34" charset="-122"/>
                <a:ea typeface="微软雅黑" panose="020B0503020204020204" pitchFamily="34" charset="-122"/>
              </a:rPr>
              <a:t>人</a:t>
            </a:r>
          </a:p>
        </p:txBody>
      </p:sp>
      <p:sp>
        <p:nvSpPr>
          <p:cNvPr id="14" name="Rectangle 11"/>
          <p:cNvSpPr>
            <a:spLocks noChangeAspect="1" noChangeArrowheads="1"/>
          </p:cNvSpPr>
          <p:nvPr/>
        </p:nvSpPr>
        <p:spPr bwMode="gray">
          <a:xfrm>
            <a:off x="426352" y="1718448"/>
            <a:ext cx="568893" cy="257332"/>
          </a:xfrm>
          <a:prstGeom prst="rect">
            <a:avLst/>
          </a:prstGeom>
          <a:solidFill>
            <a:srgbClr val="ED7D31"/>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客户和联系人</a:t>
            </a:r>
          </a:p>
        </p:txBody>
      </p:sp>
      <p:sp>
        <p:nvSpPr>
          <p:cNvPr id="99" name="Rectangle 98"/>
          <p:cNvSpPr>
            <a:spLocks noChangeArrowheads="1"/>
          </p:cNvSpPr>
          <p:nvPr/>
        </p:nvSpPr>
        <p:spPr bwMode="gray">
          <a:xfrm>
            <a:off x="10487293" y="1051868"/>
            <a:ext cx="1531257" cy="5015098"/>
          </a:xfrm>
          <a:prstGeom prst="rect">
            <a:avLst/>
          </a:prstGeom>
          <a:solidFill>
            <a:srgbClr val="C2C1C2"/>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endParaRPr lang="en-US" altLang="en-US" sz="1400" b="1"/>
          </a:p>
        </p:txBody>
      </p:sp>
      <p:sp>
        <p:nvSpPr>
          <p:cNvPr id="100" name="Text Box 76"/>
          <p:cNvSpPr txBox="1">
            <a:spLocks noChangeArrowheads="1"/>
          </p:cNvSpPr>
          <p:nvPr/>
        </p:nvSpPr>
        <p:spPr bwMode="gray">
          <a:xfrm>
            <a:off x="10568714" y="1169048"/>
            <a:ext cx="1134582" cy="2743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tIns="72000" rIns="72000" bIns="7200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l">
              <a:spcBef>
                <a:spcPct val="50000"/>
              </a:spcBef>
            </a:pPr>
            <a:r>
              <a:rPr lang="zh-CN" altLang="en-US" sz="800" b="1" dirty="0">
                <a:latin typeface="微软雅黑" panose="020B0503020204020204" pitchFamily="34" charset="-122"/>
                <a:ea typeface="微软雅黑" panose="020B0503020204020204" pitchFamily="34" charset="-122"/>
              </a:rPr>
              <a:t>外部对接</a:t>
            </a:r>
          </a:p>
        </p:txBody>
      </p:sp>
      <p:sp>
        <p:nvSpPr>
          <p:cNvPr id="25" name="Rectangle 22"/>
          <p:cNvSpPr>
            <a:spLocks noChangeAspect="1" noChangeArrowheads="1"/>
          </p:cNvSpPr>
          <p:nvPr/>
        </p:nvSpPr>
        <p:spPr bwMode="gray">
          <a:xfrm>
            <a:off x="10773250" y="1465210"/>
            <a:ext cx="1059039" cy="255926"/>
          </a:xfrm>
          <a:prstGeom prst="rect">
            <a:avLst/>
          </a:prstGeom>
          <a:solidFill>
            <a:srgbClr val="2C4364"/>
          </a:solidFill>
          <a:ln w="9525" algn="ctr">
            <a:solidFill>
              <a:srgbClr val="2C4364"/>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路桥一车一档</a:t>
            </a:r>
            <a:endParaRPr lang="en-US" altLang="zh-CN" sz="800" dirty="0">
              <a:solidFill>
                <a:schemeClr val="bg1"/>
              </a:solidFill>
              <a:latin typeface="微软雅黑" panose="020B0503020204020204" pitchFamily="34" charset="-122"/>
              <a:ea typeface="微软雅黑" panose="020B0503020204020204" pitchFamily="34" charset="-122"/>
            </a:endParaRPr>
          </a:p>
        </p:txBody>
      </p:sp>
      <p:sp>
        <p:nvSpPr>
          <p:cNvPr id="26" name="Rectangle 23"/>
          <p:cNvSpPr>
            <a:spLocks noChangeAspect="1" noChangeArrowheads="1"/>
          </p:cNvSpPr>
          <p:nvPr/>
        </p:nvSpPr>
        <p:spPr bwMode="gray">
          <a:xfrm>
            <a:off x="10773250" y="2058547"/>
            <a:ext cx="1060492" cy="255926"/>
          </a:xfrm>
          <a:prstGeom prst="rect">
            <a:avLst/>
          </a:prstGeom>
          <a:solidFill>
            <a:schemeClr val="accent2"/>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en-US" altLang="zh-CN" sz="800" dirty="0">
                <a:solidFill>
                  <a:schemeClr val="bg1"/>
                </a:solidFill>
                <a:latin typeface="微软雅黑" panose="020B0503020204020204" pitchFamily="34" charset="-122"/>
                <a:ea typeface="微软雅黑" panose="020B0503020204020204" pitchFamily="34" charset="-122"/>
              </a:rPr>
              <a:t>EPC</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43" name="Rectangle 3"/>
          <p:cNvSpPr>
            <a:spLocks noChangeAspect="1" noChangeArrowheads="1"/>
          </p:cNvSpPr>
          <p:nvPr/>
        </p:nvSpPr>
        <p:spPr bwMode="gray">
          <a:xfrm>
            <a:off x="4320208" y="1268839"/>
            <a:ext cx="5892343" cy="4658427"/>
          </a:xfrm>
          <a:prstGeom prst="rect">
            <a:avLst/>
          </a:prstGeom>
          <a:solidFill>
            <a:srgbClr val="C5E0B4"/>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72000" rIns="72000" bIns="72000"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endParaRPr lang="en-US" altLang="en-US"/>
          </a:p>
        </p:txBody>
      </p:sp>
      <p:sp>
        <p:nvSpPr>
          <p:cNvPr id="27" name="Rectangle 24"/>
          <p:cNvSpPr>
            <a:spLocks noChangeAspect="1" noChangeArrowheads="1"/>
          </p:cNvSpPr>
          <p:nvPr/>
        </p:nvSpPr>
        <p:spPr bwMode="gray">
          <a:xfrm>
            <a:off x="10773250" y="2355041"/>
            <a:ext cx="1059039" cy="255926"/>
          </a:xfrm>
          <a:prstGeom prst="rect">
            <a:avLst/>
          </a:prstGeom>
          <a:solidFill>
            <a:schemeClr val="accent2"/>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en-US" altLang="zh-CN" sz="800" dirty="0">
                <a:solidFill>
                  <a:schemeClr val="bg1"/>
                </a:solidFill>
                <a:latin typeface="微软雅黑" panose="020B0503020204020204" pitchFamily="34" charset="-122"/>
                <a:ea typeface="微软雅黑" panose="020B0503020204020204" pitchFamily="34" charset="-122"/>
              </a:rPr>
              <a:t>DRO</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44" name="Text Box 4"/>
          <p:cNvSpPr txBox="1">
            <a:spLocks noChangeAspect="1" noChangeArrowheads="1"/>
          </p:cNvSpPr>
          <p:nvPr/>
        </p:nvSpPr>
        <p:spPr bwMode="gray">
          <a:xfrm>
            <a:off x="4411455" y="1295343"/>
            <a:ext cx="1432392" cy="2743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l">
              <a:spcBef>
                <a:spcPct val="50000"/>
              </a:spcBef>
            </a:pPr>
            <a:r>
              <a:rPr lang="en-US" altLang="zh-CN" sz="800" b="1" dirty="0">
                <a:latin typeface="微软雅黑" panose="020B0503020204020204" pitchFamily="34" charset="-122"/>
                <a:ea typeface="微软雅黑" panose="020B0503020204020204" pitchFamily="34" charset="-122"/>
              </a:rPr>
              <a:t>ODS</a:t>
            </a:r>
            <a:endParaRPr lang="zh-CN" altLang="en-US" sz="800" b="1" dirty="0">
              <a:latin typeface="微软雅黑" panose="020B0503020204020204" pitchFamily="34" charset="-122"/>
              <a:ea typeface="微软雅黑" panose="020B0503020204020204" pitchFamily="34" charset="-122"/>
            </a:endParaRPr>
          </a:p>
        </p:txBody>
      </p:sp>
      <p:sp>
        <p:nvSpPr>
          <p:cNvPr id="155" name="Rectangle 24"/>
          <p:cNvSpPr>
            <a:spLocks noChangeAspect="1" noChangeArrowheads="1"/>
          </p:cNvSpPr>
          <p:nvPr/>
        </p:nvSpPr>
        <p:spPr bwMode="gray">
          <a:xfrm>
            <a:off x="10773250" y="2663848"/>
            <a:ext cx="1059039" cy="255926"/>
          </a:xfrm>
          <a:prstGeom prst="rect">
            <a:avLst/>
          </a:prstGeom>
          <a:solidFill>
            <a:srgbClr val="2C4364"/>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车联网</a:t>
            </a:r>
          </a:p>
        </p:txBody>
      </p:sp>
      <p:sp>
        <p:nvSpPr>
          <p:cNvPr id="156" name="Rectangle 24"/>
          <p:cNvSpPr>
            <a:spLocks noChangeAspect="1" noChangeArrowheads="1"/>
          </p:cNvSpPr>
          <p:nvPr/>
        </p:nvSpPr>
        <p:spPr bwMode="gray">
          <a:xfrm>
            <a:off x="10773250" y="2976315"/>
            <a:ext cx="1059039" cy="255926"/>
          </a:xfrm>
          <a:prstGeom prst="rect">
            <a:avLst/>
          </a:prstGeom>
          <a:solidFill>
            <a:srgbClr val="ED7D31"/>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产销协调平台（</a:t>
            </a:r>
            <a:r>
              <a:rPr lang="en-US" altLang="zh-CN" sz="800" dirty="0">
                <a:solidFill>
                  <a:schemeClr val="bg1"/>
                </a:solidFill>
                <a:latin typeface="微软雅黑" panose="020B0503020204020204" pitchFamily="34" charset="-122"/>
                <a:ea typeface="微软雅黑" panose="020B0503020204020204" pitchFamily="34" charset="-122"/>
              </a:rPr>
              <a:t>GFO</a:t>
            </a:r>
            <a:r>
              <a:rPr lang="zh-CN" altLang="en-US" sz="800" dirty="0">
                <a:solidFill>
                  <a:schemeClr val="bg1"/>
                </a:solidFill>
                <a:latin typeface="微软雅黑" panose="020B0503020204020204" pitchFamily="34" charset="-122"/>
                <a:ea typeface="微软雅黑" panose="020B0503020204020204" pitchFamily="34" charset="-122"/>
              </a:rPr>
              <a:t>）</a:t>
            </a:r>
          </a:p>
        </p:txBody>
      </p:sp>
      <p:sp>
        <p:nvSpPr>
          <p:cNvPr id="162" name="Text Box 8"/>
          <p:cNvSpPr txBox="1">
            <a:spLocks noChangeArrowheads="1"/>
          </p:cNvSpPr>
          <p:nvPr/>
        </p:nvSpPr>
        <p:spPr bwMode="auto">
          <a:xfrm>
            <a:off x="190499" y="721037"/>
            <a:ext cx="759322" cy="172977"/>
          </a:xfrm>
          <a:prstGeom prst="rect">
            <a:avLst/>
          </a:prstGeom>
          <a:solidFill>
            <a:srgbClr val="ED7D31"/>
          </a:solidFill>
          <a:ln>
            <a:solidFill>
              <a:srgbClr val="ED7D31"/>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buFont typeface="Wingdings" panose="05000000000000000000" pitchFamily="2" charset="2"/>
              <a:buNone/>
              <a:defRPr kumimoji="1" sz="800" b="0">
                <a:solidFill>
                  <a:schemeClr val="dk1"/>
                </a:solidFill>
                <a:latin typeface="微软雅黑"/>
                <a:ea typeface="微软雅黑"/>
                <a:cs typeface="微软雅黑"/>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r>
              <a:rPr lang="zh-CN" altLang="en-US" sz="900" b="1" dirty="0">
                <a:solidFill>
                  <a:schemeClr val="bg1"/>
                </a:solidFill>
                <a:latin typeface="+mn-ea"/>
                <a:ea typeface="+mn-ea"/>
              </a:rPr>
              <a:t>已完成</a:t>
            </a:r>
            <a:endParaRPr lang="zh-CN" altLang="zh-CN" sz="900" b="1" dirty="0">
              <a:solidFill>
                <a:schemeClr val="bg1"/>
              </a:solidFill>
              <a:latin typeface="+mn-ea"/>
              <a:ea typeface="+mn-ea"/>
            </a:endParaRPr>
          </a:p>
        </p:txBody>
      </p:sp>
      <p:sp>
        <p:nvSpPr>
          <p:cNvPr id="169" name="Text Box 8"/>
          <p:cNvSpPr txBox="1">
            <a:spLocks noChangeArrowheads="1"/>
          </p:cNvSpPr>
          <p:nvPr/>
        </p:nvSpPr>
        <p:spPr bwMode="auto">
          <a:xfrm>
            <a:off x="1072242" y="721037"/>
            <a:ext cx="759322" cy="172977"/>
          </a:xfrm>
          <a:prstGeom prst="rect">
            <a:avLst/>
          </a:prstGeom>
          <a:solidFill>
            <a:srgbClr val="2C4364"/>
          </a:solidFill>
          <a:ln>
            <a:solidFill>
              <a:srgbClr val="2C4364"/>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buFont typeface="Wingdings" panose="05000000000000000000" pitchFamily="2" charset="2"/>
              <a:buNone/>
              <a:defRPr kumimoji="1" sz="800" b="0">
                <a:solidFill>
                  <a:schemeClr val="dk1"/>
                </a:solidFill>
                <a:latin typeface="微软雅黑"/>
                <a:ea typeface="微软雅黑"/>
                <a:cs typeface="微软雅黑"/>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r>
              <a:rPr lang="zh-CN" altLang="en-US" sz="900" b="1" dirty="0">
                <a:solidFill>
                  <a:schemeClr val="bg1"/>
                </a:solidFill>
                <a:latin typeface="+mn-ea"/>
                <a:ea typeface="+mn-ea"/>
              </a:rPr>
              <a:t>计划完成</a:t>
            </a:r>
            <a:endParaRPr lang="zh-CN" altLang="zh-CN" sz="900" b="1" dirty="0">
              <a:solidFill>
                <a:schemeClr val="bg1"/>
              </a:solidFill>
              <a:latin typeface="+mn-ea"/>
              <a:ea typeface="+mn-ea"/>
            </a:endParaRPr>
          </a:p>
        </p:txBody>
      </p:sp>
      <p:sp>
        <p:nvSpPr>
          <p:cNvPr id="172" name="Rectangle 9"/>
          <p:cNvSpPr>
            <a:spLocks noChangeAspect="1" noChangeArrowheads="1"/>
          </p:cNvSpPr>
          <p:nvPr/>
        </p:nvSpPr>
        <p:spPr bwMode="gray">
          <a:xfrm>
            <a:off x="4427406" y="4897464"/>
            <a:ext cx="3706448" cy="826602"/>
          </a:xfrm>
          <a:prstGeom prst="rect">
            <a:avLst/>
          </a:prstGeom>
          <a:solidFill>
            <a:srgbClr val="5F9BD5"/>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72000" rIns="72000" bIns="72000"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endParaRPr lang="en-US" altLang="en-US"/>
          </a:p>
        </p:txBody>
      </p:sp>
      <p:sp>
        <p:nvSpPr>
          <p:cNvPr id="177" name="Text Box 10"/>
          <p:cNvSpPr txBox="1">
            <a:spLocks noChangeAspect="1" noChangeArrowheads="1"/>
          </p:cNvSpPr>
          <p:nvPr/>
        </p:nvSpPr>
        <p:spPr bwMode="gray">
          <a:xfrm>
            <a:off x="4418039" y="4861825"/>
            <a:ext cx="1433846" cy="2743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l">
              <a:spcBef>
                <a:spcPct val="50000"/>
              </a:spcBef>
            </a:pPr>
            <a:r>
              <a:rPr lang="zh-CN" altLang="en-US" sz="800" b="1" dirty="0">
                <a:solidFill>
                  <a:schemeClr val="bg1"/>
                </a:solidFill>
                <a:latin typeface="微软雅黑" panose="020B0503020204020204" pitchFamily="34" charset="-122"/>
                <a:ea typeface="微软雅黑" panose="020B0503020204020204" pitchFamily="34" charset="-122"/>
              </a:rPr>
              <a:t>经销商</a:t>
            </a:r>
          </a:p>
        </p:txBody>
      </p:sp>
      <p:sp>
        <p:nvSpPr>
          <p:cNvPr id="178" name="Rectangle 11"/>
          <p:cNvSpPr>
            <a:spLocks noChangeAspect="1" noChangeArrowheads="1"/>
          </p:cNvSpPr>
          <p:nvPr/>
        </p:nvSpPr>
        <p:spPr bwMode="gray">
          <a:xfrm>
            <a:off x="5056950" y="5100124"/>
            <a:ext cx="558921" cy="257332"/>
          </a:xfrm>
          <a:prstGeom prst="rect">
            <a:avLst/>
          </a:prstGeom>
          <a:solidFill>
            <a:srgbClr val="2C4364"/>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入网退网</a:t>
            </a:r>
          </a:p>
        </p:txBody>
      </p:sp>
      <p:sp>
        <p:nvSpPr>
          <p:cNvPr id="184" name="Rectangle 9"/>
          <p:cNvSpPr>
            <a:spLocks noChangeAspect="1" noChangeArrowheads="1"/>
          </p:cNvSpPr>
          <p:nvPr/>
        </p:nvSpPr>
        <p:spPr bwMode="gray">
          <a:xfrm>
            <a:off x="370217" y="2746910"/>
            <a:ext cx="3730296" cy="836029"/>
          </a:xfrm>
          <a:prstGeom prst="rect">
            <a:avLst/>
          </a:prstGeom>
          <a:solidFill>
            <a:srgbClr val="5F9BD5"/>
          </a:solidFill>
          <a:ln w="9525" algn="ctr">
            <a:solidFill>
              <a:schemeClr val="tx1"/>
            </a:solidFill>
            <a:miter lim="800000"/>
          </a:ln>
          <a:effectLst/>
          <a:extLst/>
        </p:spPr>
        <p:txBody>
          <a:bodyPr wrap="none" lIns="72000" tIns="72000" rIns="72000" bIns="72000"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endParaRPr lang="en-US" altLang="en-US"/>
          </a:p>
        </p:txBody>
      </p:sp>
      <p:sp>
        <p:nvSpPr>
          <p:cNvPr id="185" name="Text Box 10"/>
          <p:cNvSpPr txBox="1">
            <a:spLocks noChangeAspect="1" noChangeArrowheads="1"/>
          </p:cNvSpPr>
          <p:nvPr/>
        </p:nvSpPr>
        <p:spPr bwMode="gray">
          <a:xfrm>
            <a:off x="381680" y="2694375"/>
            <a:ext cx="1433846" cy="2743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l">
              <a:spcBef>
                <a:spcPct val="50000"/>
              </a:spcBef>
            </a:pPr>
            <a:r>
              <a:rPr lang="zh-CN" altLang="en-US" sz="800" b="1" dirty="0">
                <a:solidFill>
                  <a:schemeClr val="bg1"/>
                </a:solidFill>
                <a:latin typeface="微软雅黑" panose="020B0503020204020204" pitchFamily="34" charset="-122"/>
                <a:ea typeface="微软雅黑" panose="020B0503020204020204" pitchFamily="34" charset="-122"/>
              </a:rPr>
              <a:t>备件</a:t>
            </a:r>
          </a:p>
        </p:txBody>
      </p:sp>
      <p:sp>
        <p:nvSpPr>
          <p:cNvPr id="186" name="Rectangle 11"/>
          <p:cNvSpPr>
            <a:spLocks noChangeAspect="1" noChangeArrowheads="1"/>
          </p:cNvSpPr>
          <p:nvPr/>
        </p:nvSpPr>
        <p:spPr bwMode="gray">
          <a:xfrm>
            <a:off x="1013846" y="2918822"/>
            <a:ext cx="555333"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备件中心库基础</a:t>
            </a:r>
          </a:p>
        </p:txBody>
      </p:sp>
      <p:sp>
        <p:nvSpPr>
          <p:cNvPr id="187" name="Rectangle 12"/>
          <p:cNvSpPr>
            <a:spLocks noChangeAspect="1" noChangeArrowheads="1"/>
          </p:cNvSpPr>
          <p:nvPr/>
        </p:nvSpPr>
        <p:spPr bwMode="gray">
          <a:xfrm>
            <a:off x="2219512" y="2918529"/>
            <a:ext cx="584396"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翻包后组托</a:t>
            </a:r>
          </a:p>
        </p:txBody>
      </p:sp>
      <p:sp>
        <p:nvSpPr>
          <p:cNvPr id="133" name="Rectangle 11"/>
          <p:cNvSpPr>
            <a:spLocks noChangeAspect="1" noChangeArrowheads="1"/>
          </p:cNvSpPr>
          <p:nvPr/>
        </p:nvSpPr>
        <p:spPr bwMode="gray">
          <a:xfrm>
            <a:off x="1026549" y="1721035"/>
            <a:ext cx="568894" cy="257332"/>
          </a:xfrm>
          <a:prstGeom prst="rect">
            <a:avLst/>
          </a:prstGeom>
          <a:solidFill>
            <a:schemeClr val="accent2"/>
          </a:solidFill>
          <a:ln w="9525" algn="ctr">
            <a:solidFill>
              <a:schemeClr val="tx1"/>
            </a:solidFill>
            <a:miter lim="800000"/>
          </a:ln>
          <a:effectLst/>
          <a:extLst/>
        </p:spPr>
        <p:txBody>
          <a:bodyPr lIns="72000" tIns="72000" rIns="72000" bIns="72000" anchor="ctr" anchorCtr="1"/>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用户自服务</a:t>
            </a:r>
          </a:p>
        </p:txBody>
      </p:sp>
      <p:sp>
        <p:nvSpPr>
          <p:cNvPr id="138" name="Rectangle 11"/>
          <p:cNvSpPr>
            <a:spLocks noChangeAspect="1" noChangeArrowheads="1"/>
          </p:cNvSpPr>
          <p:nvPr/>
        </p:nvSpPr>
        <p:spPr bwMode="gray">
          <a:xfrm>
            <a:off x="1624233" y="1722740"/>
            <a:ext cx="563629" cy="257332"/>
          </a:xfrm>
          <a:prstGeom prst="rect">
            <a:avLst/>
          </a:prstGeom>
          <a:solidFill>
            <a:schemeClr val="accent2"/>
          </a:solidFill>
          <a:ln w="9525" algn="ctr">
            <a:solidFill>
              <a:schemeClr val="tx1"/>
            </a:solidFill>
            <a:miter lim="800000"/>
          </a:ln>
          <a:effectLst/>
          <a:extLst/>
        </p:spPr>
        <p:txBody>
          <a:bodyPr lIns="72000" tIns="72000" rIns="72000" bIns="72000" anchor="ctr" anchorCtr="1"/>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粉丝及车主俱乐部</a:t>
            </a:r>
          </a:p>
        </p:txBody>
      </p:sp>
      <p:sp>
        <p:nvSpPr>
          <p:cNvPr id="139" name="Rectangle 11"/>
          <p:cNvSpPr>
            <a:spLocks noChangeAspect="1" noChangeArrowheads="1"/>
          </p:cNvSpPr>
          <p:nvPr/>
        </p:nvSpPr>
        <p:spPr bwMode="gray">
          <a:xfrm>
            <a:off x="2221650" y="1722740"/>
            <a:ext cx="596547" cy="257332"/>
          </a:xfrm>
          <a:prstGeom prst="rect">
            <a:avLst/>
          </a:prstGeom>
          <a:solidFill>
            <a:schemeClr val="accent2"/>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潜客</a:t>
            </a:r>
          </a:p>
        </p:txBody>
      </p:sp>
      <p:sp>
        <p:nvSpPr>
          <p:cNvPr id="148" name="Rectangle 12"/>
          <p:cNvSpPr>
            <a:spLocks noChangeAspect="1" noChangeArrowheads="1"/>
          </p:cNvSpPr>
          <p:nvPr/>
        </p:nvSpPr>
        <p:spPr bwMode="gray">
          <a:xfrm>
            <a:off x="2845612" y="2913261"/>
            <a:ext cx="573198"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翻包工艺</a:t>
            </a:r>
          </a:p>
        </p:txBody>
      </p:sp>
      <p:sp>
        <p:nvSpPr>
          <p:cNvPr id="149" name="Rectangle 12"/>
          <p:cNvSpPr>
            <a:spLocks noChangeAspect="1" noChangeArrowheads="1"/>
          </p:cNvSpPr>
          <p:nvPr/>
        </p:nvSpPr>
        <p:spPr bwMode="gray">
          <a:xfrm>
            <a:off x="3466730" y="2914443"/>
            <a:ext cx="557583"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包材</a:t>
            </a:r>
          </a:p>
        </p:txBody>
      </p:sp>
      <p:sp>
        <p:nvSpPr>
          <p:cNvPr id="158" name="Rectangle 11"/>
          <p:cNvSpPr>
            <a:spLocks noChangeAspect="1" noChangeArrowheads="1"/>
          </p:cNvSpPr>
          <p:nvPr/>
        </p:nvSpPr>
        <p:spPr bwMode="gray">
          <a:xfrm>
            <a:off x="6912263" y="5100124"/>
            <a:ext cx="558921" cy="257332"/>
          </a:xfrm>
          <a:prstGeom prst="rect">
            <a:avLst/>
          </a:prstGeom>
          <a:solidFill>
            <a:srgbClr val="2C4364"/>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形象管理</a:t>
            </a:r>
          </a:p>
        </p:txBody>
      </p:sp>
      <p:sp>
        <p:nvSpPr>
          <p:cNvPr id="159" name="Rectangle 11"/>
          <p:cNvSpPr>
            <a:spLocks noChangeAspect="1" noChangeArrowheads="1"/>
          </p:cNvSpPr>
          <p:nvPr/>
        </p:nvSpPr>
        <p:spPr bwMode="gray">
          <a:xfrm>
            <a:off x="4459695" y="5100124"/>
            <a:ext cx="565718" cy="251587"/>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基本信息历史记录</a:t>
            </a:r>
          </a:p>
        </p:txBody>
      </p:sp>
      <p:sp>
        <p:nvSpPr>
          <p:cNvPr id="211" name="Rectangle 73"/>
          <p:cNvSpPr>
            <a:spLocks noChangeAspect="1" noChangeArrowheads="1"/>
          </p:cNvSpPr>
          <p:nvPr/>
        </p:nvSpPr>
        <p:spPr bwMode="gray">
          <a:xfrm>
            <a:off x="4416047" y="1527465"/>
            <a:ext cx="3683352" cy="839889"/>
          </a:xfrm>
          <a:prstGeom prst="rect">
            <a:avLst/>
          </a:prstGeom>
          <a:solidFill>
            <a:srgbClr val="5F9BD5"/>
          </a:solidFill>
          <a:ln w="9525" algn="ctr">
            <a:solidFill>
              <a:schemeClr val="tx1"/>
            </a:solidFill>
            <a:miter lim="800000"/>
          </a:ln>
          <a:effectLst/>
          <a:extLst/>
        </p:spPr>
        <p:txBody>
          <a:bodyPr wrap="none" lIns="72000" tIns="72000" rIns="72000" bIns="72000"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endParaRPr lang="en-US" altLang="en-US"/>
          </a:p>
        </p:txBody>
      </p:sp>
      <p:sp>
        <p:nvSpPr>
          <p:cNvPr id="212" name="Text Box 55"/>
          <p:cNvSpPr txBox="1">
            <a:spLocks noChangeAspect="1" noChangeArrowheads="1"/>
          </p:cNvSpPr>
          <p:nvPr/>
        </p:nvSpPr>
        <p:spPr bwMode="gray">
          <a:xfrm>
            <a:off x="4424707" y="1499836"/>
            <a:ext cx="1006741" cy="2743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l">
              <a:spcBef>
                <a:spcPct val="50000"/>
              </a:spcBef>
            </a:pPr>
            <a:r>
              <a:rPr lang="zh-CN" altLang="en-US" sz="800" b="1" dirty="0">
                <a:solidFill>
                  <a:schemeClr val="bg1"/>
                </a:solidFill>
                <a:latin typeface="微软雅黑" panose="020B0503020204020204" pitchFamily="34" charset="-122"/>
                <a:ea typeface="微软雅黑" panose="020B0503020204020204" pitchFamily="34" charset="-122"/>
              </a:rPr>
              <a:t>客户行为</a:t>
            </a:r>
          </a:p>
        </p:txBody>
      </p:sp>
      <p:sp>
        <p:nvSpPr>
          <p:cNvPr id="229" name="Rectangle 24"/>
          <p:cNvSpPr>
            <a:spLocks noChangeAspect="1" noChangeArrowheads="1"/>
          </p:cNvSpPr>
          <p:nvPr/>
        </p:nvSpPr>
        <p:spPr bwMode="gray">
          <a:xfrm>
            <a:off x="10773250" y="3293915"/>
            <a:ext cx="1059039" cy="255926"/>
          </a:xfrm>
          <a:prstGeom prst="rect">
            <a:avLst/>
          </a:prstGeom>
          <a:solidFill>
            <a:srgbClr val="ED7D31"/>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en-US" altLang="zh-CN" sz="800" dirty="0">
                <a:solidFill>
                  <a:schemeClr val="bg1"/>
                </a:solidFill>
                <a:latin typeface="微软雅黑" panose="020B0503020204020204" pitchFamily="34" charset="-122"/>
                <a:ea typeface="微软雅黑" panose="020B0503020204020204" pitchFamily="34" charset="-122"/>
              </a:rPr>
              <a:t>GSC</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30" name="Rectangle 24"/>
          <p:cNvSpPr>
            <a:spLocks noChangeAspect="1" noChangeArrowheads="1"/>
          </p:cNvSpPr>
          <p:nvPr/>
        </p:nvSpPr>
        <p:spPr bwMode="gray">
          <a:xfrm>
            <a:off x="10773250" y="3621039"/>
            <a:ext cx="1059039" cy="255926"/>
          </a:xfrm>
          <a:prstGeom prst="rect">
            <a:avLst/>
          </a:prstGeom>
          <a:solidFill>
            <a:srgbClr val="2C4364"/>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en-US" altLang="zh-CN" sz="800" dirty="0">
                <a:solidFill>
                  <a:schemeClr val="bg1"/>
                </a:solidFill>
                <a:latin typeface="微软雅黑" panose="020B0503020204020204" pitchFamily="34" charset="-122"/>
                <a:ea typeface="微软雅黑" panose="020B0503020204020204" pitchFamily="34" charset="-122"/>
              </a:rPr>
              <a:t>SRM</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58" name="Rectangle 11"/>
          <p:cNvSpPr>
            <a:spLocks noChangeAspect="1" noChangeArrowheads="1"/>
          </p:cNvSpPr>
          <p:nvPr/>
        </p:nvSpPr>
        <p:spPr bwMode="gray">
          <a:xfrm>
            <a:off x="5647331" y="5100124"/>
            <a:ext cx="565797" cy="251587"/>
          </a:xfrm>
          <a:prstGeom prst="rect">
            <a:avLst/>
          </a:prstGeom>
          <a:solidFill>
            <a:srgbClr val="2C4364"/>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考核记录</a:t>
            </a:r>
          </a:p>
        </p:txBody>
      </p:sp>
      <p:sp>
        <p:nvSpPr>
          <p:cNvPr id="161" name="Rectangle 9"/>
          <p:cNvSpPr>
            <a:spLocks noChangeAspect="1" noChangeArrowheads="1"/>
          </p:cNvSpPr>
          <p:nvPr/>
        </p:nvSpPr>
        <p:spPr bwMode="gray">
          <a:xfrm>
            <a:off x="381680" y="2147450"/>
            <a:ext cx="3718833" cy="516398"/>
          </a:xfrm>
          <a:prstGeom prst="rect">
            <a:avLst/>
          </a:prstGeom>
          <a:solidFill>
            <a:srgbClr val="5F9BD5"/>
          </a:solidFill>
          <a:ln w="9525" algn="ctr">
            <a:solidFill>
              <a:schemeClr val="tx1"/>
            </a:solidFill>
            <a:miter lim="800000"/>
          </a:ln>
          <a:effectLst/>
          <a:extLst/>
        </p:spPr>
        <p:txBody>
          <a:bodyPr wrap="none" lIns="72000" tIns="72000" rIns="72000" bIns="72000"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endParaRPr lang="en-US" altLang="en-US" dirty="0"/>
          </a:p>
        </p:txBody>
      </p:sp>
      <p:sp>
        <p:nvSpPr>
          <p:cNvPr id="154" name="Text Box 10"/>
          <p:cNvSpPr txBox="1">
            <a:spLocks noChangeAspect="1" noChangeArrowheads="1"/>
          </p:cNvSpPr>
          <p:nvPr/>
        </p:nvSpPr>
        <p:spPr bwMode="gray">
          <a:xfrm>
            <a:off x="379110" y="2105071"/>
            <a:ext cx="1201253" cy="2685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tIns="72000" rIns="72000" bIns="7200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l">
              <a:spcBef>
                <a:spcPct val="50000"/>
              </a:spcBef>
            </a:pPr>
            <a:r>
              <a:rPr lang="zh-CN" altLang="en-US" sz="800" b="1" dirty="0">
                <a:solidFill>
                  <a:schemeClr val="bg1"/>
                </a:solidFill>
                <a:latin typeface="微软雅黑" panose="020B0503020204020204" pitchFamily="34" charset="-122"/>
                <a:ea typeface="微软雅黑" panose="020B0503020204020204" pitchFamily="34" charset="-122"/>
              </a:rPr>
              <a:t>车</a:t>
            </a:r>
          </a:p>
        </p:txBody>
      </p:sp>
      <p:sp>
        <p:nvSpPr>
          <p:cNvPr id="167" name="Rectangle 12"/>
          <p:cNvSpPr>
            <a:spLocks noChangeAspect="1" noChangeArrowheads="1"/>
          </p:cNvSpPr>
          <p:nvPr/>
        </p:nvSpPr>
        <p:spPr bwMode="gray">
          <a:xfrm>
            <a:off x="426985" y="2918822"/>
            <a:ext cx="557583" cy="257332"/>
          </a:xfrm>
          <a:prstGeom prst="rect">
            <a:avLst/>
          </a:prstGeom>
          <a:solidFill>
            <a:schemeClr val="accent2"/>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备件主数据</a:t>
            </a:r>
          </a:p>
        </p:txBody>
      </p:sp>
      <p:sp>
        <p:nvSpPr>
          <p:cNvPr id="168" name="Rectangle 11"/>
          <p:cNvSpPr>
            <a:spLocks noChangeAspect="1" noChangeArrowheads="1"/>
          </p:cNvSpPr>
          <p:nvPr/>
        </p:nvSpPr>
        <p:spPr bwMode="gray">
          <a:xfrm>
            <a:off x="6264757" y="5100124"/>
            <a:ext cx="561919" cy="251587"/>
          </a:xfrm>
          <a:prstGeom prst="rect">
            <a:avLst/>
          </a:prstGeom>
          <a:solidFill>
            <a:srgbClr val="2C4364"/>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申诉记录</a:t>
            </a:r>
          </a:p>
        </p:txBody>
      </p:sp>
      <p:sp>
        <p:nvSpPr>
          <p:cNvPr id="202" name="Rectangle 11"/>
          <p:cNvSpPr>
            <a:spLocks noChangeAspect="1" noChangeArrowheads="1"/>
          </p:cNvSpPr>
          <p:nvPr/>
        </p:nvSpPr>
        <p:spPr bwMode="gray">
          <a:xfrm>
            <a:off x="427640" y="2304715"/>
            <a:ext cx="563147" cy="257332"/>
          </a:xfrm>
          <a:prstGeom prst="rect">
            <a:avLst/>
          </a:prstGeom>
          <a:solidFill>
            <a:srgbClr val="ED7D31"/>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整车物料</a:t>
            </a:r>
          </a:p>
        </p:txBody>
      </p:sp>
      <p:sp>
        <p:nvSpPr>
          <p:cNvPr id="203" name="Rectangle 12"/>
          <p:cNvSpPr>
            <a:spLocks noChangeAspect="1" noChangeArrowheads="1"/>
          </p:cNvSpPr>
          <p:nvPr/>
        </p:nvSpPr>
        <p:spPr bwMode="gray">
          <a:xfrm>
            <a:off x="1020179" y="2304715"/>
            <a:ext cx="571517" cy="257332"/>
          </a:xfrm>
          <a:prstGeom prst="rect">
            <a:avLst/>
          </a:prstGeom>
          <a:solidFill>
            <a:srgbClr val="ED7D31"/>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整车物料</a:t>
            </a:r>
            <a:r>
              <a:rPr lang="en-US" altLang="zh-CN" sz="800" dirty="0">
                <a:solidFill>
                  <a:schemeClr val="bg1"/>
                </a:solidFill>
                <a:latin typeface="微软雅黑" panose="020B0503020204020204" pitchFamily="34" charset="-122"/>
                <a:ea typeface="微软雅黑" panose="020B0503020204020204" pitchFamily="34" charset="-122"/>
              </a:rPr>
              <a:t>12</a:t>
            </a:r>
            <a:r>
              <a:rPr lang="zh-CN" altLang="en-US" sz="800" dirty="0">
                <a:solidFill>
                  <a:schemeClr val="bg1"/>
                </a:solidFill>
                <a:latin typeface="微软雅黑" panose="020B0503020204020204" pitchFamily="34" charset="-122"/>
                <a:ea typeface="微软雅黑" panose="020B0503020204020204" pitchFamily="34" charset="-122"/>
              </a:rPr>
              <a:t>码</a:t>
            </a:r>
          </a:p>
        </p:txBody>
      </p:sp>
      <p:sp>
        <p:nvSpPr>
          <p:cNvPr id="173" name="Rectangle 12"/>
          <p:cNvSpPr>
            <a:spLocks noChangeAspect="1" noChangeArrowheads="1"/>
          </p:cNvSpPr>
          <p:nvPr/>
        </p:nvSpPr>
        <p:spPr bwMode="gray">
          <a:xfrm>
            <a:off x="1624233" y="2307061"/>
            <a:ext cx="555625" cy="257332"/>
          </a:xfrm>
          <a:prstGeom prst="rect">
            <a:avLst/>
          </a:prstGeom>
          <a:solidFill>
            <a:schemeClr val="accent2"/>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车辆</a:t>
            </a:r>
          </a:p>
        </p:txBody>
      </p:sp>
      <p:sp>
        <p:nvSpPr>
          <p:cNvPr id="193" name="Rectangle 9"/>
          <p:cNvSpPr>
            <a:spLocks noChangeAspect="1" noChangeArrowheads="1"/>
          </p:cNvSpPr>
          <p:nvPr/>
        </p:nvSpPr>
        <p:spPr bwMode="gray">
          <a:xfrm>
            <a:off x="370217" y="3654569"/>
            <a:ext cx="3730296" cy="486748"/>
          </a:xfrm>
          <a:prstGeom prst="rect">
            <a:avLst/>
          </a:prstGeom>
          <a:solidFill>
            <a:srgbClr val="5F9BD5"/>
          </a:solidFill>
          <a:ln w="9525" algn="ctr">
            <a:solidFill>
              <a:schemeClr val="tx1"/>
            </a:solidFill>
            <a:miter lim="800000"/>
          </a:ln>
          <a:effectLst/>
          <a:extLst/>
        </p:spPr>
        <p:txBody>
          <a:bodyPr wrap="none" lIns="72000" tIns="72000" rIns="72000" bIns="72000"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endParaRPr lang="en-US" altLang="en-US"/>
          </a:p>
        </p:txBody>
      </p:sp>
      <p:sp>
        <p:nvSpPr>
          <p:cNvPr id="194" name="Text Box 10"/>
          <p:cNvSpPr txBox="1">
            <a:spLocks noChangeAspect="1" noChangeArrowheads="1"/>
          </p:cNvSpPr>
          <p:nvPr/>
        </p:nvSpPr>
        <p:spPr bwMode="gray">
          <a:xfrm>
            <a:off x="359042" y="3594782"/>
            <a:ext cx="1433846" cy="2743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l">
              <a:spcBef>
                <a:spcPct val="50000"/>
              </a:spcBef>
            </a:pPr>
            <a:r>
              <a:rPr lang="zh-CN" altLang="en-US" sz="800" b="1" dirty="0">
                <a:solidFill>
                  <a:schemeClr val="bg1"/>
                </a:solidFill>
                <a:latin typeface="微软雅黑" panose="020B0503020204020204" pitchFamily="34" charset="-122"/>
                <a:ea typeface="微软雅黑" panose="020B0503020204020204" pitchFamily="34" charset="-122"/>
              </a:rPr>
              <a:t>经销商</a:t>
            </a:r>
          </a:p>
        </p:txBody>
      </p:sp>
      <p:sp>
        <p:nvSpPr>
          <p:cNvPr id="216" name="Rectangle 11"/>
          <p:cNvSpPr>
            <a:spLocks noChangeAspect="1" noChangeArrowheads="1"/>
          </p:cNvSpPr>
          <p:nvPr/>
        </p:nvSpPr>
        <p:spPr bwMode="gray">
          <a:xfrm>
            <a:off x="5059994" y="1722827"/>
            <a:ext cx="555333" cy="257332"/>
          </a:xfrm>
          <a:prstGeom prst="rect">
            <a:avLst/>
          </a:prstGeom>
          <a:solidFill>
            <a:srgbClr val="2C4364"/>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客户体验</a:t>
            </a:r>
          </a:p>
        </p:txBody>
      </p:sp>
      <p:sp>
        <p:nvSpPr>
          <p:cNvPr id="228" name="Rectangle 12"/>
          <p:cNvSpPr>
            <a:spLocks noChangeAspect="1" noChangeArrowheads="1"/>
          </p:cNvSpPr>
          <p:nvPr/>
        </p:nvSpPr>
        <p:spPr bwMode="gray">
          <a:xfrm>
            <a:off x="5656697" y="1718448"/>
            <a:ext cx="584396" cy="257332"/>
          </a:xfrm>
          <a:prstGeom prst="rect">
            <a:avLst/>
          </a:prstGeom>
          <a:solidFill>
            <a:srgbClr val="2C4364"/>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案例处理过程</a:t>
            </a:r>
          </a:p>
        </p:txBody>
      </p:sp>
      <p:sp>
        <p:nvSpPr>
          <p:cNvPr id="232" name="Rectangle 12"/>
          <p:cNvSpPr>
            <a:spLocks noChangeAspect="1" noChangeArrowheads="1"/>
          </p:cNvSpPr>
          <p:nvPr/>
        </p:nvSpPr>
        <p:spPr bwMode="gray">
          <a:xfrm>
            <a:off x="6284638" y="1718448"/>
            <a:ext cx="599832" cy="257332"/>
          </a:xfrm>
          <a:prstGeom prst="rect">
            <a:avLst/>
          </a:prstGeom>
          <a:solidFill>
            <a:schemeClr val="accent2"/>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回访记录</a:t>
            </a:r>
          </a:p>
        </p:txBody>
      </p:sp>
      <p:sp>
        <p:nvSpPr>
          <p:cNvPr id="235" name="Rectangle 12"/>
          <p:cNvSpPr>
            <a:spLocks noChangeAspect="1" noChangeArrowheads="1"/>
          </p:cNvSpPr>
          <p:nvPr/>
        </p:nvSpPr>
        <p:spPr bwMode="gray">
          <a:xfrm>
            <a:off x="4473133" y="1722827"/>
            <a:ext cx="557583" cy="257332"/>
          </a:xfrm>
          <a:prstGeom prst="rect">
            <a:avLst/>
          </a:prstGeom>
          <a:solidFill>
            <a:schemeClr val="accent2"/>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案例</a:t>
            </a:r>
          </a:p>
        </p:txBody>
      </p:sp>
      <p:sp>
        <p:nvSpPr>
          <p:cNvPr id="238" name="Rectangle 12"/>
          <p:cNvSpPr>
            <a:spLocks noChangeAspect="1" noChangeArrowheads="1"/>
          </p:cNvSpPr>
          <p:nvPr/>
        </p:nvSpPr>
        <p:spPr bwMode="gray">
          <a:xfrm>
            <a:off x="7521880" y="1710444"/>
            <a:ext cx="551146" cy="257332"/>
          </a:xfrm>
          <a:prstGeom prst="rect">
            <a:avLst/>
          </a:prstGeom>
          <a:solidFill>
            <a:schemeClr val="accent2"/>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市场活动</a:t>
            </a:r>
          </a:p>
        </p:txBody>
      </p:sp>
      <p:sp>
        <p:nvSpPr>
          <p:cNvPr id="239" name="Rectangle 12"/>
          <p:cNvSpPr>
            <a:spLocks noChangeAspect="1" noChangeArrowheads="1"/>
          </p:cNvSpPr>
          <p:nvPr/>
        </p:nvSpPr>
        <p:spPr bwMode="gray">
          <a:xfrm>
            <a:off x="4474935" y="2025561"/>
            <a:ext cx="556796" cy="257332"/>
          </a:xfrm>
          <a:prstGeom prst="rect">
            <a:avLst/>
          </a:prstGeom>
          <a:solidFill>
            <a:schemeClr val="accent2"/>
          </a:solidFill>
          <a:ln w="9525" algn="ctr">
            <a:solidFill>
              <a:schemeClr val="tx1"/>
            </a:solidFill>
            <a:miter lim="800000"/>
          </a:ln>
          <a:effectLst/>
          <a:extLst/>
        </p:spPr>
        <p:txBody>
          <a:bodyPr lIns="72000" tIns="72000" rIns="72000" bIns="72000" anchor="ctr" anchorCtr="1"/>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卡券管理</a:t>
            </a:r>
          </a:p>
        </p:txBody>
      </p:sp>
      <p:sp>
        <p:nvSpPr>
          <p:cNvPr id="240" name="Rectangle 12"/>
          <p:cNvSpPr>
            <a:spLocks noChangeAspect="1" noChangeArrowheads="1"/>
          </p:cNvSpPr>
          <p:nvPr/>
        </p:nvSpPr>
        <p:spPr bwMode="gray">
          <a:xfrm>
            <a:off x="5064182" y="2025561"/>
            <a:ext cx="555743" cy="257332"/>
          </a:xfrm>
          <a:prstGeom prst="rect">
            <a:avLst/>
          </a:prstGeom>
          <a:solidFill>
            <a:schemeClr val="accent2"/>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客流</a:t>
            </a:r>
            <a:r>
              <a:rPr lang="en-US" altLang="zh-CN" sz="800" dirty="0">
                <a:solidFill>
                  <a:schemeClr val="bg1"/>
                </a:solidFill>
                <a:latin typeface="微软雅黑" panose="020B0503020204020204" pitchFamily="34" charset="-122"/>
                <a:ea typeface="微软雅黑" panose="020B0503020204020204" pitchFamily="34" charset="-122"/>
              </a:rPr>
              <a:t>/</a:t>
            </a:r>
            <a:r>
              <a:rPr lang="zh-CN" altLang="en-US" sz="800" dirty="0">
                <a:solidFill>
                  <a:schemeClr val="bg1"/>
                </a:solidFill>
                <a:latin typeface="微软雅黑" panose="020B0503020204020204" pitchFamily="34" charset="-122"/>
                <a:ea typeface="微软雅黑" panose="020B0503020204020204" pitchFamily="34" charset="-122"/>
              </a:rPr>
              <a:t>潜客分析</a:t>
            </a:r>
          </a:p>
        </p:txBody>
      </p:sp>
      <p:sp>
        <p:nvSpPr>
          <p:cNvPr id="241" name="Rectangle 12"/>
          <p:cNvSpPr>
            <a:spLocks noChangeAspect="1" noChangeArrowheads="1"/>
          </p:cNvSpPr>
          <p:nvPr/>
        </p:nvSpPr>
        <p:spPr bwMode="gray">
          <a:xfrm>
            <a:off x="5668055" y="2033058"/>
            <a:ext cx="573038" cy="257332"/>
          </a:xfrm>
          <a:prstGeom prst="rect">
            <a:avLst/>
          </a:prstGeom>
          <a:solidFill>
            <a:srgbClr val="2C4364"/>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售后满意度</a:t>
            </a:r>
          </a:p>
        </p:txBody>
      </p:sp>
      <p:sp>
        <p:nvSpPr>
          <p:cNvPr id="242" name="Rectangle 12"/>
          <p:cNvSpPr>
            <a:spLocks noChangeAspect="1" noChangeArrowheads="1"/>
          </p:cNvSpPr>
          <p:nvPr/>
        </p:nvSpPr>
        <p:spPr bwMode="gray">
          <a:xfrm>
            <a:off x="6931166" y="1718448"/>
            <a:ext cx="557583" cy="257332"/>
          </a:xfrm>
          <a:prstGeom prst="rect">
            <a:avLst/>
          </a:prstGeom>
          <a:solidFill>
            <a:srgbClr val="ED7D31"/>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客户关怀</a:t>
            </a:r>
          </a:p>
        </p:txBody>
      </p:sp>
      <p:sp>
        <p:nvSpPr>
          <p:cNvPr id="243" name="Rectangle 73"/>
          <p:cNvSpPr>
            <a:spLocks noChangeAspect="1" noChangeArrowheads="1"/>
          </p:cNvSpPr>
          <p:nvPr/>
        </p:nvSpPr>
        <p:spPr bwMode="gray">
          <a:xfrm>
            <a:off x="4437248" y="2435294"/>
            <a:ext cx="3683353" cy="590166"/>
          </a:xfrm>
          <a:prstGeom prst="rect">
            <a:avLst/>
          </a:prstGeom>
          <a:solidFill>
            <a:srgbClr val="5F9BD5"/>
          </a:solidFill>
          <a:ln w="9525" algn="ctr">
            <a:solidFill>
              <a:schemeClr val="tx1"/>
            </a:solidFill>
            <a:miter lim="800000"/>
          </a:ln>
          <a:effectLst/>
          <a:extLst/>
        </p:spPr>
        <p:txBody>
          <a:bodyPr wrap="none" lIns="72000" tIns="72000" rIns="72000" bIns="72000"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endParaRPr lang="en-US" altLang="en-US"/>
          </a:p>
        </p:txBody>
      </p:sp>
      <p:sp>
        <p:nvSpPr>
          <p:cNvPr id="244" name="Text Box 55"/>
          <p:cNvSpPr txBox="1">
            <a:spLocks noChangeAspect="1" noChangeArrowheads="1"/>
          </p:cNvSpPr>
          <p:nvPr/>
        </p:nvSpPr>
        <p:spPr bwMode="gray">
          <a:xfrm>
            <a:off x="4424707" y="2407664"/>
            <a:ext cx="1006741" cy="2743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l">
              <a:spcBef>
                <a:spcPct val="50000"/>
              </a:spcBef>
            </a:pPr>
            <a:r>
              <a:rPr lang="zh-CN" altLang="en-US" sz="800" b="1" dirty="0">
                <a:solidFill>
                  <a:schemeClr val="bg1"/>
                </a:solidFill>
                <a:latin typeface="微软雅黑" panose="020B0503020204020204" pitchFamily="34" charset="-122"/>
                <a:ea typeface="微软雅黑" panose="020B0503020204020204" pitchFamily="34" charset="-122"/>
              </a:rPr>
              <a:t>整车零售</a:t>
            </a:r>
          </a:p>
        </p:txBody>
      </p:sp>
      <p:sp>
        <p:nvSpPr>
          <p:cNvPr id="245" name="Rectangle 11"/>
          <p:cNvSpPr>
            <a:spLocks noChangeAspect="1" noChangeArrowheads="1"/>
          </p:cNvSpPr>
          <p:nvPr/>
        </p:nvSpPr>
        <p:spPr bwMode="gray">
          <a:xfrm>
            <a:off x="5059994" y="2630655"/>
            <a:ext cx="555333"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收款</a:t>
            </a:r>
          </a:p>
        </p:txBody>
      </p:sp>
      <p:sp>
        <p:nvSpPr>
          <p:cNvPr id="246" name="Rectangle 12"/>
          <p:cNvSpPr>
            <a:spLocks noChangeAspect="1" noChangeArrowheads="1"/>
          </p:cNvSpPr>
          <p:nvPr/>
        </p:nvSpPr>
        <p:spPr bwMode="gray">
          <a:xfrm>
            <a:off x="5656697" y="2626276"/>
            <a:ext cx="584396"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库存提车</a:t>
            </a:r>
          </a:p>
        </p:txBody>
      </p:sp>
      <p:sp>
        <p:nvSpPr>
          <p:cNvPr id="247" name="Rectangle 12"/>
          <p:cNvSpPr>
            <a:spLocks noChangeAspect="1" noChangeArrowheads="1"/>
          </p:cNvSpPr>
          <p:nvPr/>
        </p:nvSpPr>
        <p:spPr bwMode="gray">
          <a:xfrm>
            <a:off x="6284638" y="2626276"/>
            <a:ext cx="568245" cy="257332"/>
          </a:xfrm>
          <a:prstGeom prst="rect">
            <a:avLst/>
          </a:prstGeom>
          <a:solidFill>
            <a:schemeClr val="accent2"/>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交车</a:t>
            </a:r>
          </a:p>
        </p:txBody>
      </p:sp>
      <p:sp>
        <p:nvSpPr>
          <p:cNvPr id="248" name="Rectangle 12"/>
          <p:cNvSpPr>
            <a:spLocks noChangeAspect="1" noChangeArrowheads="1"/>
          </p:cNvSpPr>
          <p:nvPr/>
        </p:nvSpPr>
        <p:spPr bwMode="gray">
          <a:xfrm>
            <a:off x="6895023" y="2626276"/>
            <a:ext cx="576162" cy="257332"/>
          </a:xfrm>
          <a:prstGeom prst="rect">
            <a:avLst/>
          </a:prstGeom>
          <a:solidFill>
            <a:srgbClr val="2C4364"/>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上牌申请</a:t>
            </a:r>
          </a:p>
        </p:txBody>
      </p:sp>
      <p:sp>
        <p:nvSpPr>
          <p:cNvPr id="250" name="Rectangle 12"/>
          <p:cNvSpPr>
            <a:spLocks noChangeAspect="1" noChangeArrowheads="1"/>
          </p:cNvSpPr>
          <p:nvPr/>
        </p:nvSpPr>
        <p:spPr bwMode="gray">
          <a:xfrm>
            <a:off x="4473133" y="2630655"/>
            <a:ext cx="557583"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零售订单</a:t>
            </a:r>
          </a:p>
        </p:txBody>
      </p:sp>
      <p:sp>
        <p:nvSpPr>
          <p:cNvPr id="257" name="Rectangle 73"/>
          <p:cNvSpPr>
            <a:spLocks noChangeAspect="1" noChangeArrowheads="1"/>
          </p:cNvSpPr>
          <p:nvPr/>
        </p:nvSpPr>
        <p:spPr bwMode="gray">
          <a:xfrm>
            <a:off x="4437248" y="3091757"/>
            <a:ext cx="3683353" cy="516744"/>
          </a:xfrm>
          <a:prstGeom prst="rect">
            <a:avLst/>
          </a:prstGeom>
          <a:solidFill>
            <a:srgbClr val="5F9BD5"/>
          </a:solidFill>
          <a:ln w="9525" algn="ctr">
            <a:solidFill>
              <a:schemeClr val="tx1"/>
            </a:solidFill>
            <a:miter lim="800000"/>
          </a:ln>
          <a:effectLst/>
          <a:extLst/>
        </p:spPr>
        <p:txBody>
          <a:bodyPr wrap="none" lIns="72000" tIns="72000" rIns="72000" bIns="72000"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endParaRPr lang="en-US" altLang="en-US"/>
          </a:p>
        </p:txBody>
      </p:sp>
      <p:sp>
        <p:nvSpPr>
          <p:cNvPr id="274" name="Text Box 55"/>
          <p:cNvSpPr txBox="1">
            <a:spLocks noChangeAspect="1" noChangeArrowheads="1"/>
          </p:cNvSpPr>
          <p:nvPr/>
        </p:nvSpPr>
        <p:spPr bwMode="gray">
          <a:xfrm>
            <a:off x="4424707" y="3064127"/>
            <a:ext cx="1006741" cy="2743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l">
              <a:spcBef>
                <a:spcPct val="50000"/>
              </a:spcBef>
            </a:pPr>
            <a:r>
              <a:rPr lang="zh-CN" altLang="en-US" sz="800" b="1" dirty="0">
                <a:solidFill>
                  <a:schemeClr val="bg1"/>
                </a:solidFill>
                <a:latin typeface="微软雅黑" panose="020B0503020204020204" pitchFamily="34" charset="-122"/>
                <a:ea typeface="微软雅黑" panose="020B0503020204020204" pitchFamily="34" charset="-122"/>
              </a:rPr>
              <a:t>整车批售、库存</a:t>
            </a:r>
          </a:p>
        </p:txBody>
      </p:sp>
      <p:sp>
        <p:nvSpPr>
          <p:cNvPr id="275" name="Rectangle 11"/>
          <p:cNvSpPr>
            <a:spLocks noChangeAspect="1" noChangeArrowheads="1"/>
          </p:cNvSpPr>
          <p:nvPr/>
        </p:nvSpPr>
        <p:spPr bwMode="gray">
          <a:xfrm>
            <a:off x="5558457" y="3287643"/>
            <a:ext cx="466378" cy="257332"/>
          </a:xfrm>
          <a:prstGeom prst="rect">
            <a:avLst/>
          </a:prstGeom>
          <a:solidFill>
            <a:srgbClr val="ED7D31"/>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库存盘点</a:t>
            </a:r>
          </a:p>
        </p:txBody>
      </p:sp>
      <p:sp>
        <p:nvSpPr>
          <p:cNvPr id="282" name="Rectangle 12"/>
          <p:cNvSpPr>
            <a:spLocks noChangeAspect="1" noChangeArrowheads="1"/>
          </p:cNvSpPr>
          <p:nvPr/>
        </p:nvSpPr>
        <p:spPr bwMode="gray">
          <a:xfrm>
            <a:off x="6046855" y="3282739"/>
            <a:ext cx="468245"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整车入库</a:t>
            </a:r>
          </a:p>
        </p:txBody>
      </p:sp>
      <p:sp>
        <p:nvSpPr>
          <p:cNvPr id="283" name="Rectangle 12"/>
          <p:cNvSpPr>
            <a:spLocks noChangeAspect="1" noChangeArrowheads="1"/>
          </p:cNvSpPr>
          <p:nvPr/>
        </p:nvSpPr>
        <p:spPr bwMode="gray">
          <a:xfrm>
            <a:off x="6554857" y="3282739"/>
            <a:ext cx="458718"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整车移库</a:t>
            </a:r>
          </a:p>
        </p:txBody>
      </p:sp>
      <p:sp>
        <p:nvSpPr>
          <p:cNvPr id="284" name="Rectangle 12"/>
          <p:cNvSpPr>
            <a:spLocks noChangeAspect="1" noChangeArrowheads="1"/>
          </p:cNvSpPr>
          <p:nvPr/>
        </p:nvSpPr>
        <p:spPr bwMode="gray">
          <a:xfrm>
            <a:off x="7043723" y="3289023"/>
            <a:ext cx="474570" cy="251048"/>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中转调拨</a:t>
            </a:r>
          </a:p>
        </p:txBody>
      </p:sp>
      <p:sp>
        <p:nvSpPr>
          <p:cNvPr id="285" name="Rectangle 12"/>
          <p:cNvSpPr>
            <a:spLocks noChangeAspect="1" noChangeArrowheads="1"/>
          </p:cNvSpPr>
          <p:nvPr/>
        </p:nvSpPr>
        <p:spPr bwMode="gray">
          <a:xfrm>
            <a:off x="7572307" y="3289023"/>
            <a:ext cx="527092" cy="233649"/>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整车出库</a:t>
            </a:r>
          </a:p>
        </p:txBody>
      </p:sp>
      <p:sp>
        <p:nvSpPr>
          <p:cNvPr id="286" name="Rectangle 12"/>
          <p:cNvSpPr>
            <a:spLocks noChangeAspect="1" noChangeArrowheads="1"/>
          </p:cNvSpPr>
          <p:nvPr/>
        </p:nvSpPr>
        <p:spPr bwMode="gray">
          <a:xfrm>
            <a:off x="5009417" y="3288574"/>
            <a:ext cx="518002"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产销协调</a:t>
            </a:r>
          </a:p>
        </p:txBody>
      </p:sp>
      <p:sp>
        <p:nvSpPr>
          <p:cNvPr id="293" name="Rectangle 73"/>
          <p:cNvSpPr>
            <a:spLocks noChangeAspect="1" noChangeArrowheads="1"/>
          </p:cNvSpPr>
          <p:nvPr/>
        </p:nvSpPr>
        <p:spPr bwMode="gray">
          <a:xfrm>
            <a:off x="4424708" y="3678968"/>
            <a:ext cx="3695894" cy="516744"/>
          </a:xfrm>
          <a:prstGeom prst="rect">
            <a:avLst/>
          </a:prstGeom>
          <a:solidFill>
            <a:srgbClr val="5F9BD5"/>
          </a:solidFill>
          <a:ln w="9525" algn="ctr">
            <a:solidFill>
              <a:schemeClr val="tx1"/>
            </a:solidFill>
            <a:miter lim="800000"/>
          </a:ln>
          <a:effectLst/>
          <a:extLst/>
        </p:spPr>
        <p:txBody>
          <a:bodyPr wrap="none" lIns="72000" tIns="72000" rIns="72000" bIns="72000"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endParaRPr lang="en-US" altLang="en-US"/>
          </a:p>
        </p:txBody>
      </p:sp>
      <p:sp>
        <p:nvSpPr>
          <p:cNvPr id="294" name="Text Box 55"/>
          <p:cNvSpPr txBox="1">
            <a:spLocks noChangeAspect="1" noChangeArrowheads="1"/>
          </p:cNvSpPr>
          <p:nvPr/>
        </p:nvSpPr>
        <p:spPr bwMode="gray">
          <a:xfrm>
            <a:off x="4412166" y="3651338"/>
            <a:ext cx="1006741" cy="2743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l">
              <a:spcBef>
                <a:spcPct val="50000"/>
              </a:spcBef>
            </a:pPr>
            <a:r>
              <a:rPr lang="zh-CN" altLang="en-US" sz="800" b="1" dirty="0">
                <a:solidFill>
                  <a:schemeClr val="bg1"/>
                </a:solidFill>
                <a:latin typeface="微软雅黑" panose="020B0503020204020204" pitchFamily="34" charset="-122"/>
                <a:ea typeface="微软雅黑" panose="020B0503020204020204" pitchFamily="34" charset="-122"/>
              </a:rPr>
              <a:t>经销商备件</a:t>
            </a:r>
          </a:p>
        </p:txBody>
      </p:sp>
      <p:sp>
        <p:nvSpPr>
          <p:cNvPr id="295" name="Rectangle 11"/>
          <p:cNvSpPr>
            <a:spLocks noChangeAspect="1" noChangeArrowheads="1"/>
          </p:cNvSpPr>
          <p:nvPr/>
        </p:nvSpPr>
        <p:spPr bwMode="gray">
          <a:xfrm>
            <a:off x="5668054" y="3888364"/>
            <a:ext cx="555333" cy="257332"/>
          </a:xfrm>
          <a:prstGeom prst="rect">
            <a:avLst/>
          </a:prstGeom>
          <a:solidFill>
            <a:srgbClr val="ED7D31"/>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经销商库存管理</a:t>
            </a:r>
          </a:p>
        </p:txBody>
      </p:sp>
      <p:sp>
        <p:nvSpPr>
          <p:cNvPr id="296" name="Rectangle 12"/>
          <p:cNvSpPr>
            <a:spLocks noChangeAspect="1" noChangeArrowheads="1"/>
          </p:cNvSpPr>
          <p:nvPr/>
        </p:nvSpPr>
        <p:spPr bwMode="gray">
          <a:xfrm>
            <a:off x="6264757" y="3883985"/>
            <a:ext cx="584396" cy="257332"/>
          </a:xfrm>
          <a:prstGeom prst="rect">
            <a:avLst/>
          </a:prstGeom>
          <a:solidFill>
            <a:srgbClr val="ED7D31"/>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经销商备件外采</a:t>
            </a:r>
          </a:p>
        </p:txBody>
      </p:sp>
      <p:sp>
        <p:nvSpPr>
          <p:cNvPr id="297" name="Rectangle 12"/>
          <p:cNvSpPr>
            <a:spLocks noChangeAspect="1" noChangeArrowheads="1"/>
          </p:cNvSpPr>
          <p:nvPr/>
        </p:nvSpPr>
        <p:spPr bwMode="gray">
          <a:xfrm>
            <a:off x="6892698" y="3883985"/>
            <a:ext cx="568245" cy="257332"/>
          </a:xfrm>
          <a:prstGeom prst="rect">
            <a:avLst/>
          </a:prstGeom>
          <a:solidFill>
            <a:srgbClr val="2C4364"/>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经销商备件退</a:t>
            </a:r>
            <a:r>
              <a:rPr lang="en-US" altLang="zh-CN" sz="800" dirty="0">
                <a:solidFill>
                  <a:schemeClr val="bg1"/>
                </a:solidFill>
                <a:latin typeface="微软雅黑" panose="020B0503020204020204" pitchFamily="34" charset="-122"/>
                <a:ea typeface="微软雅黑" panose="020B0503020204020204" pitchFamily="34" charset="-122"/>
              </a:rPr>
              <a:t>/</a:t>
            </a:r>
            <a:r>
              <a:rPr lang="zh-CN" altLang="en-US" sz="800" dirty="0">
                <a:solidFill>
                  <a:schemeClr val="bg1"/>
                </a:solidFill>
                <a:latin typeface="微软雅黑" panose="020B0503020204020204" pitchFamily="34" charset="-122"/>
                <a:ea typeface="微软雅黑" panose="020B0503020204020204" pitchFamily="34" charset="-122"/>
              </a:rPr>
              <a:t>换</a:t>
            </a:r>
          </a:p>
        </p:txBody>
      </p:sp>
      <p:sp>
        <p:nvSpPr>
          <p:cNvPr id="300" name="Rectangle 12"/>
          <p:cNvSpPr>
            <a:spLocks noChangeAspect="1" noChangeArrowheads="1"/>
          </p:cNvSpPr>
          <p:nvPr/>
        </p:nvSpPr>
        <p:spPr bwMode="gray">
          <a:xfrm>
            <a:off x="5059995" y="3888364"/>
            <a:ext cx="578782" cy="257332"/>
          </a:xfrm>
          <a:prstGeom prst="rect">
            <a:avLst/>
          </a:prstGeom>
          <a:solidFill>
            <a:srgbClr val="ED7D31"/>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经销商备件销售</a:t>
            </a:r>
          </a:p>
        </p:txBody>
      </p:sp>
      <p:sp>
        <p:nvSpPr>
          <p:cNvPr id="301" name="Rectangle 73"/>
          <p:cNvSpPr>
            <a:spLocks noChangeAspect="1" noChangeArrowheads="1"/>
          </p:cNvSpPr>
          <p:nvPr/>
        </p:nvSpPr>
        <p:spPr bwMode="gray">
          <a:xfrm>
            <a:off x="4426695" y="4267030"/>
            <a:ext cx="3693907" cy="516744"/>
          </a:xfrm>
          <a:prstGeom prst="rect">
            <a:avLst/>
          </a:prstGeom>
          <a:solidFill>
            <a:srgbClr val="5F9BD5"/>
          </a:solidFill>
          <a:ln w="9525" algn="ctr">
            <a:solidFill>
              <a:schemeClr val="tx1"/>
            </a:solidFill>
            <a:miter lim="800000"/>
          </a:ln>
          <a:effectLst/>
          <a:extLst/>
        </p:spPr>
        <p:txBody>
          <a:bodyPr wrap="none" lIns="72000" tIns="72000" rIns="72000" bIns="72000"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endParaRPr lang="en-US" altLang="en-US"/>
          </a:p>
        </p:txBody>
      </p:sp>
      <p:sp>
        <p:nvSpPr>
          <p:cNvPr id="302" name="Text Box 55"/>
          <p:cNvSpPr txBox="1">
            <a:spLocks noChangeAspect="1" noChangeArrowheads="1"/>
          </p:cNvSpPr>
          <p:nvPr/>
        </p:nvSpPr>
        <p:spPr bwMode="gray">
          <a:xfrm>
            <a:off x="4414154" y="4239400"/>
            <a:ext cx="1006741" cy="2743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l">
              <a:spcBef>
                <a:spcPct val="50000"/>
              </a:spcBef>
            </a:pPr>
            <a:r>
              <a:rPr lang="zh-CN" altLang="en-US" sz="800" b="1" dirty="0">
                <a:solidFill>
                  <a:schemeClr val="bg1"/>
                </a:solidFill>
                <a:latin typeface="微软雅黑" panose="020B0503020204020204" pitchFamily="34" charset="-122"/>
                <a:ea typeface="微软雅黑" panose="020B0503020204020204" pitchFamily="34" charset="-122"/>
              </a:rPr>
              <a:t>主机厂备件</a:t>
            </a:r>
          </a:p>
        </p:txBody>
      </p:sp>
      <p:sp>
        <p:nvSpPr>
          <p:cNvPr id="303" name="Rectangle 11"/>
          <p:cNvSpPr>
            <a:spLocks noChangeAspect="1" noChangeArrowheads="1"/>
          </p:cNvSpPr>
          <p:nvPr/>
        </p:nvSpPr>
        <p:spPr bwMode="gray">
          <a:xfrm>
            <a:off x="5049441" y="4457442"/>
            <a:ext cx="555333"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预测计划</a:t>
            </a:r>
          </a:p>
        </p:txBody>
      </p:sp>
      <p:sp>
        <p:nvSpPr>
          <p:cNvPr id="305" name="Rectangle 12"/>
          <p:cNvSpPr>
            <a:spLocks noChangeAspect="1" noChangeArrowheads="1"/>
          </p:cNvSpPr>
          <p:nvPr/>
        </p:nvSpPr>
        <p:spPr bwMode="gray">
          <a:xfrm>
            <a:off x="6274085" y="4457442"/>
            <a:ext cx="568245"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交易跟踪记录</a:t>
            </a:r>
          </a:p>
        </p:txBody>
      </p:sp>
      <p:sp>
        <p:nvSpPr>
          <p:cNvPr id="306" name="Rectangle 12"/>
          <p:cNvSpPr>
            <a:spLocks noChangeAspect="1" noChangeArrowheads="1"/>
          </p:cNvSpPr>
          <p:nvPr/>
        </p:nvSpPr>
        <p:spPr bwMode="gray">
          <a:xfrm>
            <a:off x="6884470" y="4457442"/>
            <a:ext cx="571286" cy="25790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委外加工</a:t>
            </a:r>
          </a:p>
        </p:txBody>
      </p:sp>
      <p:sp>
        <p:nvSpPr>
          <p:cNvPr id="307" name="Rectangle 12"/>
          <p:cNvSpPr>
            <a:spLocks noChangeAspect="1" noChangeArrowheads="1"/>
          </p:cNvSpPr>
          <p:nvPr/>
        </p:nvSpPr>
        <p:spPr bwMode="gray">
          <a:xfrm>
            <a:off x="5647331" y="4457442"/>
            <a:ext cx="587571"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库存管理</a:t>
            </a:r>
          </a:p>
        </p:txBody>
      </p:sp>
      <p:sp>
        <p:nvSpPr>
          <p:cNvPr id="308" name="Rectangle 12"/>
          <p:cNvSpPr>
            <a:spLocks noChangeAspect="1" noChangeArrowheads="1"/>
          </p:cNvSpPr>
          <p:nvPr/>
        </p:nvSpPr>
        <p:spPr bwMode="gray">
          <a:xfrm>
            <a:off x="4462580" y="4457442"/>
            <a:ext cx="557583" cy="257332"/>
          </a:xfrm>
          <a:prstGeom prst="rect">
            <a:avLst/>
          </a:prstGeom>
          <a:solidFill>
            <a:srgbClr val="ED7D31"/>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备件采购</a:t>
            </a:r>
          </a:p>
        </p:txBody>
      </p:sp>
      <p:sp>
        <p:nvSpPr>
          <p:cNvPr id="312" name="Rectangle 73"/>
          <p:cNvSpPr>
            <a:spLocks noChangeAspect="1" noChangeArrowheads="1"/>
          </p:cNvSpPr>
          <p:nvPr/>
        </p:nvSpPr>
        <p:spPr bwMode="gray">
          <a:xfrm>
            <a:off x="8208358" y="1528208"/>
            <a:ext cx="1900842" cy="1683839"/>
          </a:xfrm>
          <a:prstGeom prst="rect">
            <a:avLst/>
          </a:prstGeom>
          <a:solidFill>
            <a:srgbClr val="5F9BD5"/>
          </a:solidFill>
          <a:ln w="9525" algn="ctr">
            <a:solidFill>
              <a:schemeClr val="tx1"/>
            </a:solidFill>
            <a:miter lim="800000"/>
          </a:ln>
          <a:effectLst/>
          <a:extLst/>
        </p:spPr>
        <p:txBody>
          <a:bodyPr wrap="none" lIns="72000" tIns="72000" rIns="72000" bIns="72000"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endParaRPr lang="en-US" altLang="en-US"/>
          </a:p>
        </p:txBody>
      </p:sp>
      <p:sp>
        <p:nvSpPr>
          <p:cNvPr id="313" name="Text Box 55"/>
          <p:cNvSpPr txBox="1">
            <a:spLocks noChangeAspect="1" noChangeArrowheads="1"/>
          </p:cNvSpPr>
          <p:nvPr/>
        </p:nvSpPr>
        <p:spPr bwMode="gray">
          <a:xfrm>
            <a:off x="8195816" y="1500577"/>
            <a:ext cx="1006741" cy="2743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l">
              <a:spcBef>
                <a:spcPct val="50000"/>
              </a:spcBef>
            </a:pPr>
            <a:r>
              <a:rPr lang="zh-CN" altLang="en-US" sz="800" b="1" dirty="0">
                <a:solidFill>
                  <a:schemeClr val="bg1"/>
                </a:solidFill>
                <a:latin typeface="微软雅黑" panose="020B0503020204020204" pitchFamily="34" charset="-122"/>
                <a:ea typeface="微软雅黑" panose="020B0503020204020204" pitchFamily="34" charset="-122"/>
              </a:rPr>
              <a:t>经销商售后</a:t>
            </a:r>
          </a:p>
        </p:txBody>
      </p:sp>
      <p:sp>
        <p:nvSpPr>
          <p:cNvPr id="315" name="Rectangle 12"/>
          <p:cNvSpPr>
            <a:spLocks noChangeAspect="1" noChangeArrowheads="1"/>
          </p:cNvSpPr>
          <p:nvPr/>
        </p:nvSpPr>
        <p:spPr bwMode="gray">
          <a:xfrm>
            <a:off x="8235857" y="2614048"/>
            <a:ext cx="568230" cy="257332"/>
          </a:xfrm>
          <a:prstGeom prst="rect">
            <a:avLst/>
          </a:prstGeom>
          <a:solidFill>
            <a:srgbClr val="2C4364"/>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交车表</a:t>
            </a:r>
          </a:p>
        </p:txBody>
      </p:sp>
      <p:sp>
        <p:nvSpPr>
          <p:cNvPr id="316" name="Rectangle 12"/>
          <p:cNvSpPr>
            <a:spLocks noChangeAspect="1" noChangeArrowheads="1"/>
          </p:cNvSpPr>
          <p:nvPr/>
        </p:nvSpPr>
        <p:spPr bwMode="gray">
          <a:xfrm>
            <a:off x="8244242" y="1723568"/>
            <a:ext cx="557583"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经销商索赔</a:t>
            </a:r>
          </a:p>
        </p:txBody>
      </p:sp>
      <p:sp>
        <p:nvSpPr>
          <p:cNvPr id="317" name="Rectangle 11"/>
          <p:cNvSpPr>
            <a:spLocks noChangeAspect="1" noChangeArrowheads="1"/>
          </p:cNvSpPr>
          <p:nvPr/>
        </p:nvSpPr>
        <p:spPr bwMode="gray">
          <a:xfrm>
            <a:off x="8246492" y="2307512"/>
            <a:ext cx="555333" cy="257332"/>
          </a:xfrm>
          <a:prstGeom prst="rect">
            <a:avLst/>
          </a:prstGeom>
          <a:solidFill>
            <a:srgbClr val="2C4364"/>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维修取车</a:t>
            </a:r>
            <a:r>
              <a:rPr lang="en-US" altLang="zh-CN" sz="800" dirty="0">
                <a:solidFill>
                  <a:schemeClr val="bg1"/>
                </a:solidFill>
                <a:latin typeface="微软雅黑" panose="020B0503020204020204" pitchFamily="34" charset="-122"/>
                <a:ea typeface="微软雅黑" panose="020B0503020204020204" pitchFamily="34" charset="-122"/>
              </a:rPr>
              <a:t>/</a:t>
            </a:r>
            <a:r>
              <a:rPr lang="zh-CN" altLang="en-US" sz="800" dirty="0">
                <a:solidFill>
                  <a:schemeClr val="bg1"/>
                </a:solidFill>
                <a:latin typeface="微软雅黑" panose="020B0503020204020204" pitchFamily="34" charset="-122"/>
                <a:ea typeface="微软雅黑" panose="020B0503020204020204" pitchFamily="34" charset="-122"/>
              </a:rPr>
              <a:t>交车</a:t>
            </a:r>
          </a:p>
        </p:txBody>
      </p:sp>
      <p:sp>
        <p:nvSpPr>
          <p:cNvPr id="318" name="Rectangle 12"/>
          <p:cNvSpPr>
            <a:spLocks noChangeAspect="1" noChangeArrowheads="1"/>
          </p:cNvSpPr>
          <p:nvPr/>
        </p:nvSpPr>
        <p:spPr bwMode="gray">
          <a:xfrm>
            <a:off x="8841769" y="2307512"/>
            <a:ext cx="564858" cy="257332"/>
          </a:xfrm>
          <a:prstGeom prst="rect">
            <a:avLst/>
          </a:prstGeom>
          <a:solidFill>
            <a:srgbClr val="2C4364"/>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到店接待服务</a:t>
            </a:r>
          </a:p>
        </p:txBody>
      </p:sp>
      <p:sp>
        <p:nvSpPr>
          <p:cNvPr id="319" name="Rectangle 12"/>
          <p:cNvSpPr>
            <a:spLocks noChangeAspect="1" noChangeArrowheads="1"/>
          </p:cNvSpPr>
          <p:nvPr/>
        </p:nvSpPr>
        <p:spPr bwMode="gray">
          <a:xfrm>
            <a:off x="9443971" y="2017461"/>
            <a:ext cx="578895" cy="257332"/>
          </a:xfrm>
          <a:prstGeom prst="rect">
            <a:avLst/>
          </a:prstGeom>
          <a:solidFill>
            <a:schemeClr val="accent2"/>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预约管理</a:t>
            </a:r>
          </a:p>
        </p:txBody>
      </p:sp>
      <p:sp>
        <p:nvSpPr>
          <p:cNvPr id="321" name="Rectangle 73"/>
          <p:cNvSpPr>
            <a:spLocks noChangeAspect="1" noChangeArrowheads="1"/>
          </p:cNvSpPr>
          <p:nvPr/>
        </p:nvSpPr>
        <p:spPr bwMode="gray">
          <a:xfrm>
            <a:off x="8208358" y="4273174"/>
            <a:ext cx="1900842" cy="1450892"/>
          </a:xfrm>
          <a:prstGeom prst="rect">
            <a:avLst/>
          </a:prstGeom>
          <a:solidFill>
            <a:srgbClr val="5F9BD5"/>
          </a:solidFill>
          <a:ln w="9525" algn="ctr">
            <a:solidFill>
              <a:schemeClr val="tx1"/>
            </a:solidFill>
            <a:miter lim="800000"/>
          </a:ln>
          <a:effectLst/>
          <a:extLst/>
        </p:spPr>
        <p:txBody>
          <a:bodyPr wrap="none" lIns="72000" tIns="72000" rIns="72000" bIns="72000"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endParaRPr lang="en-US" altLang="en-US"/>
          </a:p>
        </p:txBody>
      </p:sp>
      <p:sp>
        <p:nvSpPr>
          <p:cNvPr id="322" name="Text Box 55"/>
          <p:cNvSpPr txBox="1">
            <a:spLocks noChangeAspect="1" noChangeArrowheads="1"/>
          </p:cNvSpPr>
          <p:nvPr/>
        </p:nvSpPr>
        <p:spPr bwMode="gray">
          <a:xfrm>
            <a:off x="8208358" y="4231347"/>
            <a:ext cx="1006741" cy="2743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tIns="72000" rIns="72000" bIns="7200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l">
              <a:spcBef>
                <a:spcPct val="50000"/>
              </a:spcBef>
            </a:pPr>
            <a:r>
              <a:rPr lang="zh-CN" altLang="en-US" sz="800" b="1" dirty="0">
                <a:solidFill>
                  <a:schemeClr val="bg1"/>
                </a:solidFill>
                <a:latin typeface="微软雅黑" panose="020B0503020204020204" pitchFamily="34" charset="-122"/>
                <a:ea typeface="微软雅黑" panose="020B0503020204020204" pitchFamily="34" charset="-122"/>
              </a:rPr>
              <a:t>系统表</a:t>
            </a:r>
          </a:p>
        </p:txBody>
      </p:sp>
      <p:sp>
        <p:nvSpPr>
          <p:cNvPr id="323" name="Rectangle 11"/>
          <p:cNvSpPr>
            <a:spLocks noChangeAspect="1" noChangeArrowheads="1"/>
          </p:cNvSpPr>
          <p:nvPr/>
        </p:nvSpPr>
        <p:spPr bwMode="gray">
          <a:xfrm>
            <a:off x="8847269" y="4746032"/>
            <a:ext cx="555333"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跟踪日志</a:t>
            </a:r>
          </a:p>
        </p:txBody>
      </p:sp>
      <p:sp>
        <p:nvSpPr>
          <p:cNvPr id="324" name="Rectangle 12"/>
          <p:cNvSpPr>
            <a:spLocks noChangeAspect="1" noChangeArrowheads="1"/>
          </p:cNvSpPr>
          <p:nvPr/>
        </p:nvSpPr>
        <p:spPr bwMode="gray">
          <a:xfrm>
            <a:off x="9443972" y="4741653"/>
            <a:ext cx="584396"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上传文件记录</a:t>
            </a:r>
          </a:p>
        </p:txBody>
      </p:sp>
      <p:sp>
        <p:nvSpPr>
          <p:cNvPr id="325" name="Rectangle 12"/>
          <p:cNvSpPr>
            <a:spLocks noChangeAspect="1" noChangeArrowheads="1"/>
          </p:cNvSpPr>
          <p:nvPr/>
        </p:nvSpPr>
        <p:spPr bwMode="gray">
          <a:xfrm>
            <a:off x="8260408" y="4746032"/>
            <a:ext cx="557583"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操作日志</a:t>
            </a:r>
          </a:p>
        </p:txBody>
      </p:sp>
      <p:sp>
        <p:nvSpPr>
          <p:cNvPr id="326" name="Rectangle 11"/>
          <p:cNvSpPr>
            <a:spLocks noChangeAspect="1" noChangeArrowheads="1"/>
          </p:cNvSpPr>
          <p:nvPr/>
        </p:nvSpPr>
        <p:spPr bwMode="gray">
          <a:xfrm>
            <a:off x="8847269" y="5044096"/>
            <a:ext cx="555333"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安全审计日志</a:t>
            </a:r>
          </a:p>
        </p:txBody>
      </p:sp>
      <p:sp>
        <p:nvSpPr>
          <p:cNvPr id="327" name="Rectangle 12"/>
          <p:cNvSpPr>
            <a:spLocks noChangeAspect="1" noChangeArrowheads="1"/>
          </p:cNvSpPr>
          <p:nvPr/>
        </p:nvSpPr>
        <p:spPr bwMode="gray">
          <a:xfrm>
            <a:off x="9443972" y="5039717"/>
            <a:ext cx="584396"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系统菜单</a:t>
            </a:r>
          </a:p>
        </p:txBody>
      </p:sp>
      <p:sp>
        <p:nvSpPr>
          <p:cNvPr id="328" name="Rectangle 12"/>
          <p:cNvSpPr>
            <a:spLocks noChangeAspect="1" noChangeArrowheads="1"/>
          </p:cNvSpPr>
          <p:nvPr/>
        </p:nvSpPr>
        <p:spPr bwMode="gray">
          <a:xfrm>
            <a:off x="8260408" y="5051241"/>
            <a:ext cx="557583"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文件删除记录</a:t>
            </a:r>
          </a:p>
        </p:txBody>
      </p:sp>
      <p:sp>
        <p:nvSpPr>
          <p:cNvPr id="329" name="Rectangle 11"/>
          <p:cNvSpPr>
            <a:spLocks noChangeAspect="1" noChangeArrowheads="1"/>
          </p:cNvSpPr>
          <p:nvPr/>
        </p:nvSpPr>
        <p:spPr bwMode="gray">
          <a:xfrm>
            <a:off x="8851293" y="2602632"/>
            <a:ext cx="555333" cy="257332"/>
          </a:xfrm>
          <a:prstGeom prst="rect">
            <a:avLst/>
          </a:prstGeom>
          <a:solidFill>
            <a:srgbClr val="2C4364"/>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维修领料</a:t>
            </a:r>
          </a:p>
        </p:txBody>
      </p:sp>
      <p:sp>
        <p:nvSpPr>
          <p:cNvPr id="330" name="Rectangle 12"/>
          <p:cNvSpPr>
            <a:spLocks noChangeAspect="1" noChangeArrowheads="1"/>
          </p:cNvSpPr>
          <p:nvPr/>
        </p:nvSpPr>
        <p:spPr bwMode="gray">
          <a:xfrm>
            <a:off x="9443971" y="2598253"/>
            <a:ext cx="578895" cy="257332"/>
          </a:xfrm>
          <a:prstGeom prst="rect">
            <a:avLst/>
          </a:prstGeom>
          <a:solidFill>
            <a:srgbClr val="2C4364"/>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维修终检</a:t>
            </a:r>
          </a:p>
        </p:txBody>
      </p:sp>
      <p:sp>
        <p:nvSpPr>
          <p:cNvPr id="331" name="Rectangle 12"/>
          <p:cNvSpPr>
            <a:spLocks noChangeAspect="1" noChangeArrowheads="1"/>
          </p:cNvSpPr>
          <p:nvPr/>
        </p:nvSpPr>
        <p:spPr bwMode="gray">
          <a:xfrm>
            <a:off x="9443972" y="1718448"/>
            <a:ext cx="557583" cy="257332"/>
          </a:xfrm>
          <a:prstGeom prst="rect">
            <a:avLst/>
          </a:prstGeom>
          <a:solidFill>
            <a:schemeClr val="accent2"/>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维修项调整</a:t>
            </a:r>
          </a:p>
        </p:txBody>
      </p:sp>
      <p:sp>
        <p:nvSpPr>
          <p:cNvPr id="332" name="Rectangle 11"/>
          <p:cNvSpPr>
            <a:spLocks noChangeAspect="1" noChangeArrowheads="1"/>
          </p:cNvSpPr>
          <p:nvPr/>
        </p:nvSpPr>
        <p:spPr bwMode="gray">
          <a:xfrm>
            <a:off x="8841768" y="4457442"/>
            <a:ext cx="555333" cy="257332"/>
          </a:xfrm>
          <a:prstGeom prst="rect">
            <a:avLst/>
          </a:prstGeom>
          <a:solidFill>
            <a:schemeClr val="accent2"/>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雇员</a:t>
            </a:r>
          </a:p>
        </p:txBody>
      </p:sp>
      <p:sp>
        <p:nvSpPr>
          <p:cNvPr id="333" name="Rectangle 12"/>
          <p:cNvSpPr>
            <a:spLocks noChangeAspect="1" noChangeArrowheads="1"/>
          </p:cNvSpPr>
          <p:nvPr/>
        </p:nvSpPr>
        <p:spPr bwMode="gray">
          <a:xfrm>
            <a:off x="9438470" y="4457442"/>
            <a:ext cx="589897"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组织架构</a:t>
            </a:r>
          </a:p>
        </p:txBody>
      </p:sp>
      <p:sp>
        <p:nvSpPr>
          <p:cNvPr id="334" name="Rectangle 12"/>
          <p:cNvSpPr>
            <a:spLocks noChangeAspect="1" noChangeArrowheads="1"/>
          </p:cNvSpPr>
          <p:nvPr/>
        </p:nvSpPr>
        <p:spPr bwMode="gray">
          <a:xfrm>
            <a:off x="8254907" y="4457442"/>
            <a:ext cx="557583" cy="257332"/>
          </a:xfrm>
          <a:prstGeom prst="rect">
            <a:avLst/>
          </a:prstGeom>
          <a:solidFill>
            <a:schemeClr val="accent2"/>
          </a:solidFill>
          <a:ln w="9525" algn="ctr">
            <a:solidFill>
              <a:schemeClr val="tx1"/>
            </a:solidFill>
            <a:miter lim="800000"/>
          </a:ln>
          <a:effectLst/>
          <a:extLst/>
        </p:spPr>
        <p:txBody>
          <a:bodyPr lIns="72000" tIns="72000" rIns="72000" bIns="72000" anchor="ctr" anchorCtr="1"/>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权限</a:t>
            </a:r>
            <a:r>
              <a:rPr lang="en-US" altLang="zh-CN" sz="800" dirty="0">
                <a:solidFill>
                  <a:schemeClr val="bg1"/>
                </a:solidFill>
                <a:latin typeface="微软雅黑" panose="020B0503020204020204" pitchFamily="34" charset="-122"/>
                <a:ea typeface="微软雅黑" panose="020B0503020204020204" pitchFamily="34" charset="-122"/>
              </a:rPr>
              <a:t>/</a:t>
            </a:r>
            <a:r>
              <a:rPr lang="zh-CN" altLang="en-US" sz="800" dirty="0">
                <a:solidFill>
                  <a:schemeClr val="bg1"/>
                </a:solidFill>
                <a:latin typeface="微软雅黑" panose="020B0503020204020204" pitchFamily="34" charset="-122"/>
                <a:ea typeface="微软雅黑" panose="020B0503020204020204" pitchFamily="34" charset="-122"/>
              </a:rPr>
              <a:t>角色</a:t>
            </a:r>
          </a:p>
        </p:txBody>
      </p:sp>
      <p:sp>
        <p:nvSpPr>
          <p:cNvPr id="150" name="Rectangle 22"/>
          <p:cNvSpPr>
            <a:spLocks noChangeAspect="1" noChangeArrowheads="1"/>
          </p:cNvSpPr>
          <p:nvPr/>
        </p:nvSpPr>
        <p:spPr bwMode="gray">
          <a:xfrm>
            <a:off x="10773250" y="1764026"/>
            <a:ext cx="1059039" cy="255926"/>
          </a:xfrm>
          <a:prstGeom prst="rect">
            <a:avLst/>
          </a:prstGeom>
          <a:solidFill>
            <a:srgbClr val="2C4364"/>
          </a:solidFill>
          <a:ln w="9525" algn="ctr">
            <a:solidFill>
              <a:srgbClr val="2C4364"/>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张家口一车一档</a:t>
            </a:r>
            <a:endParaRPr lang="en-US" altLang="zh-CN" sz="800" dirty="0">
              <a:solidFill>
                <a:schemeClr val="bg1"/>
              </a:solidFill>
              <a:latin typeface="微软雅黑" panose="020B0503020204020204" pitchFamily="34" charset="-122"/>
              <a:ea typeface="微软雅黑" panose="020B0503020204020204" pitchFamily="34" charset="-122"/>
            </a:endParaRPr>
          </a:p>
        </p:txBody>
      </p:sp>
      <p:sp>
        <p:nvSpPr>
          <p:cNvPr id="151" name="Rectangle 24"/>
          <p:cNvSpPr>
            <a:spLocks noChangeAspect="1" noChangeArrowheads="1"/>
          </p:cNvSpPr>
          <p:nvPr/>
        </p:nvSpPr>
        <p:spPr bwMode="gray">
          <a:xfrm>
            <a:off x="10773250" y="3936499"/>
            <a:ext cx="1059039" cy="255926"/>
          </a:xfrm>
          <a:prstGeom prst="rect">
            <a:avLst/>
          </a:prstGeom>
          <a:solidFill>
            <a:srgbClr val="2C4364"/>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财务</a:t>
            </a:r>
          </a:p>
        </p:txBody>
      </p:sp>
      <p:sp>
        <p:nvSpPr>
          <p:cNvPr id="164" name="Rectangle 12"/>
          <p:cNvSpPr>
            <a:spLocks noChangeAspect="1" noChangeArrowheads="1"/>
          </p:cNvSpPr>
          <p:nvPr/>
        </p:nvSpPr>
        <p:spPr bwMode="gray">
          <a:xfrm>
            <a:off x="426985" y="3237206"/>
            <a:ext cx="548753" cy="257332"/>
          </a:xfrm>
          <a:prstGeom prst="rect">
            <a:avLst/>
          </a:prstGeom>
          <a:solidFill>
            <a:srgbClr val="ED7D31"/>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en-US" altLang="zh-CN" sz="800" dirty="0">
                <a:solidFill>
                  <a:schemeClr val="bg1"/>
                </a:solidFill>
                <a:latin typeface="微软雅黑" panose="020B0503020204020204" pitchFamily="34" charset="-122"/>
                <a:ea typeface="微软雅黑" panose="020B0503020204020204" pitchFamily="34" charset="-122"/>
              </a:rPr>
              <a:t>PDA</a:t>
            </a:r>
            <a:r>
              <a:rPr lang="zh-CN" altLang="en-US" sz="800" dirty="0">
                <a:solidFill>
                  <a:schemeClr val="bg1"/>
                </a:solidFill>
                <a:latin typeface="微软雅黑" panose="020B0503020204020204" pitchFamily="34" charset="-122"/>
                <a:ea typeface="微软雅黑" panose="020B0503020204020204" pitchFamily="34" charset="-122"/>
              </a:rPr>
              <a:t>区域设置</a:t>
            </a:r>
          </a:p>
        </p:txBody>
      </p:sp>
      <p:sp>
        <p:nvSpPr>
          <p:cNvPr id="175" name="Rectangle 12"/>
          <p:cNvSpPr>
            <a:spLocks noChangeAspect="1" noChangeArrowheads="1"/>
          </p:cNvSpPr>
          <p:nvPr/>
        </p:nvSpPr>
        <p:spPr bwMode="gray">
          <a:xfrm>
            <a:off x="7522454" y="5100124"/>
            <a:ext cx="550572" cy="257332"/>
          </a:xfrm>
          <a:prstGeom prst="rect">
            <a:avLst/>
          </a:prstGeom>
          <a:solidFill>
            <a:srgbClr val="2C4364"/>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储备资金</a:t>
            </a:r>
          </a:p>
        </p:txBody>
      </p:sp>
      <p:sp>
        <p:nvSpPr>
          <p:cNvPr id="182" name="Rectangle 12"/>
          <p:cNvSpPr>
            <a:spLocks noChangeAspect="1" noChangeArrowheads="1"/>
          </p:cNvSpPr>
          <p:nvPr/>
        </p:nvSpPr>
        <p:spPr bwMode="gray">
          <a:xfrm>
            <a:off x="1612686" y="2917528"/>
            <a:ext cx="575176" cy="257332"/>
          </a:xfrm>
          <a:prstGeom prst="rect">
            <a:avLst/>
          </a:prstGeom>
          <a:solidFill>
            <a:srgbClr val="ED7D31"/>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备件价格</a:t>
            </a:r>
          </a:p>
        </p:txBody>
      </p:sp>
      <p:sp>
        <p:nvSpPr>
          <p:cNvPr id="190" name="Rectangle 11"/>
          <p:cNvSpPr>
            <a:spLocks noChangeAspect="1" noChangeArrowheads="1"/>
          </p:cNvSpPr>
          <p:nvPr/>
        </p:nvSpPr>
        <p:spPr bwMode="gray">
          <a:xfrm>
            <a:off x="8254907" y="2909743"/>
            <a:ext cx="557583" cy="257332"/>
          </a:xfrm>
          <a:prstGeom prst="rect">
            <a:avLst/>
          </a:prstGeom>
          <a:solidFill>
            <a:srgbClr val="2C4364"/>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客户结账</a:t>
            </a:r>
          </a:p>
        </p:txBody>
      </p:sp>
      <p:sp>
        <p:nvSpPr>
          <p:cNvPr id="233" name="Rectangle 12"/>
          <p:cNvSpPr>
            <a:spLocks noChangeAspect="1" noChangeArrowheads="1"/>
          </p:cNvSpPr>
          <p:nvPr/>
        </p:nvSpPr>
        <p:spPr bwMode="gray">
          <a:xfrm>
            <a:off x="6284638" y="2014505"/>
            <a:ext cx="608059" cy="257332"/>
          </a:xfrm>
          <a:prstGeom prst="rect">
            <a:avLst/>
          </a:prstGeom>
          <a:solidFill>
            <a:srgbClr val="ED7D31"/>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客户反馈</a:t>
            </a:r>
          </a:p>
        </p:txBody>
      </p:sp>
      <p:sp>
        <p:nvSpPr>
          <p:cNvPr id="343" name="Rectangle 12"/>
          <p:cNvSpPr>
            <a:spLocks noChangeAspect="1" noChangeArrowheads="1"/>
          </p:cNvSpPr>
          <p:nvPr/>
        </p:nvSpPr>
        <p:spPr bwMode="gray">
          <a:xfrm>
            <a:off x="426985" y="3809934"/>
            <a:ext cx="552849"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经销商主数据</a:t>
            </a:r>
          </a:p>
        </p:txBody>
      </p:sp>
      <p:sp>
        <p:nvSpPr>
          <p:cNvPr id="163" name="Rectangle 12"/>
          <p:cNvSpPr>
            <a:spLocks noChangeAspect="1" noChangeArrowheads="1"/>
          </p:cNvSpPr>
          <p:nvPr/>
        </p:nvSpPr>
        <p:spPr bwMode="gray">
          <a:xfrm>
            <a:off x="1009250" y="3807833"/>
            <a:ext cx="547819"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经销商仓库</a:t>
            </a:r>
          </a:p>
        </p:txBody>
      </p:sp>
      <p:sp>
        <p:nvSpPr>
          <p:cNvPr id="222" name="文本框 221"/>
          <p:cNvSpPr txBox="1"/>
          <p:nvPr/>
        </p:nvSpPr>
        <p:spPr>
          <a:xfrm>
            <a:off x="10495824" y="1763951"/>
            <a:ext cx="310545" cy="261610"/>
          </a:xfrm>
          <a:prstGeom prst="rect">
            <a:avLst/>
          </a:prstGeom>
          <a:noFill/>
        </p:spPr>
        <p:txBody>
          <a:bodyPr wrap="square" rtlCol="0">
            <a:spAutoFit/>
          </a:bodyPr>
          <a:lstStyle/>
          <a:p>
            <a:r>
              <a:rPr lang="en-US" sz="1100" b="1" dirty="0">
                <a:solidFill>
                  <a:srgbClr val="FF0000"/>
                </a:solidFill>
              </a:rPr>
              <a:t>2</a:t>
            </a:r>
          </a:p>
        </p:txBody>
      </p:sp>
      <p:sp>
        <p:nvSpPr>
          <p:cNvPr id="223" name="文本框 222"/>
          <p:cNvSpPr txBox="1"/>
          <p:nvPr/>
        </p:nvSpPr>
        <p:spPr>
          <a:xfrm>
            <a:off x="10494504" y="1465210"/>
            <a:ext cx="310545" cy="261610"/>
          </a:xfrm>
          <a:prstGeom prst="rect">
            <a:avLst/>
          </a:prstGeom>
          <a:noFill/>
        </p:spPr>
        <p:txBody>
          <a:bodyPr wrap="square" rtlCol="0">
            <a:spAutoFit/>
          </a:bodyPr>
          <a:lstStyle/>
          <a:p>
            <a:r>
              <a:rPr lang="en-US" sz="1100" b="1" dirty="0">
                <a:solidFill>
                  <a:srgbClr val="FF0000"/>
                </a:solidFill>
              </a:rPr>
              <a:t>1</a:t>
            </a:r>
          </a:p>
        </p:txBody>
      </p:sp>
      <p:sp>
        <p:nvSpPr>
          <p:cNvPr id="224" name="文本框 223"/>
          <p:cNvSpPr txBox="1"/>
          <p:nvPr/>
        </p:nvSpPr>
        <p:spPr>
          <a:xfrm>
            <a:off x="10494913" y="2364666"/>
            <a:ext cx="310545" cy="261610"/>
          </a:xfrm>
          <a:prstGeom prst="rect">
            <a:avLst/>
          </a:prstGeom>
          <a:noFill/>
        </p:spPr>
        <p:txBody>
          <a:bodyPr wrap="square" rtlCol="0">
            <a:spAutoFit/>
          </a:bodyPr>
          <a:lstStyle/>
          <a:p>
            <a:r>
              <a:rPr lang="en-US" sz="1100" b="1" dirty="0">
                <a:solidFill>
                  <a:srgbClr val="FF0000"/>
                </a:solidFill>
              </a:rPr>
              <a:t>4</a:t>
            </a:r>
          </a:p>
        </p:txBody>
      </p:sp>
      <p:sp>
        <p:nvSpPr>
          <p:cNvPr id="225" name="文本框 224"/>
          <p:cNvSpPr txBox="1"/>
          <p:nvPr/>
        </p:nvSpPr>
        <p:spPr>
          <a:xfrm>
            <a:off x="10495823" y="2061142"/>
            <a:ext cx="310545" cy="261610"/>
          </a:xfrm>
          <a:prstGeom prst="rect">
            <a:avLst/>
          </a:prstGeom>
          <a:noFill/>
        </p:spPr>
        <p:txBody>
          <a:bodyPr wrap="square" rtlCol="0">
            <a:spAutoFit/>
          </a:bodyPr>
          <a:lstStyle/>
          <a:p>
            <a:r>
              <a:rPr lang="en-US" sz="1100" b="1" dirty="0">
                <a:solidFill>
                  <a:srgbClr val="FF0000"/>
                </a:solidFill>
              </a:rPr>
              <a:t>3</a:t>
            </a:r>
          </a:p>
        </p:txBody>
      </p:sp>
      <p:sp>
        <p:nvSpPr>
          <p:cNvPr id="226" name="文本框 225"/>
          <p:cNvSpPr txBox="1"/>
          <p:nvPr/>
        </p:nvSpPr>
        <p:spPr>
          <a:xfrm>
            <a:off x="10494913" y="2983216"/>
            <a:ext cx="310545" cy="261610"/>
          </a:xfrm>
          <a:prstGeom prst="rect">
            <a:avLst/>
          </a:prstGeom>
          <a:noFill/>
        </p:spPr>
        <p:txBody>
          <a:bodyPr wrap="square" rtlCol="0">
            <a:spAutoFit/>
          </a:bodyPr>
          <a:lstStyle/>
          <a:p>
            <a:r>
              <a:rPr lang="en-US" sz="1100" b="1" dirty="0">
                <a:solidFill>
                  <a:srgbClr val="FF0000"/>
                </a:solidFill>
              </a:rPr>
              <a:t>6</a:t>
            </a:r>
          </a:p>
        </p:txBody>
      </p:sp>
      <p:sp>
        <p:nvSpPr>
          <p:cNvPr id="227" name="文本框 226"/>
          <p:cNvSpPr txBox="1"/>
          <p:nvPr/>
        </p:nvSpPr>
        <p:spPr>
          <a:xfrm>
            <a:off x="10502533" y="2667796"/>
            <a:ext cx="310545" cy="261610"/>
          </a:xfrm>
          <a:prstGeom prst="rect">
            <a:avLst/>
          </a:prstGeom>
          <a:noFill/>
        </p:spPr>
        <p:txBody>
          <a:bodyPr wrap="square" rtlCol="0">
            <a:spAutoFit/>
          </a:bodyPr>
          <a:lstStyle/>
          <a:p>
            <a:r>
              <a:rPr lang="en-US" sz="1100" b="1" dirty="0">
                <a:solidFill>
                  <a:srgbClr val="FF0000"/>
                </a:solidFill>
              </a:rPr>
              <a:t>5</a:t>
            </a:r>
          </a:p>
        </p:txBody>
      </p:sp>
      <p:sp>
        <p:nvSpPr>
          <p:cNvPr id="249" name="文本框 248"/>
          <p:cNvSpPr txBox="1"/>
          <p:nvPr/>
        </p:nvSpPr>
        <p:spPr>
          <a:xfrm>
            <a:off x="10496818" y="3626754"/>
            <a:ext cx="310545" cy="261610"/>
          </a:xfrm>
          <a:prstGeom prst="rect">
            <a:avLst/>
          </a:prstGeom>
          <a:noFill/>
        </p:spPr>
        <p:txBody>
          <a:bodyPr wrap="square" rtlCol="0">
            <a:spAutoFit/>
          </a:bodyPr>
          <a:lstStyle/>
          <a:p>
            <a:r>
              <a:rPr lang="en-US" sz="1100" b="1" dirty="0">
                <a:solidFill>
                  <a:srgbClr val="FF0000"/>
                </a:solidFill>
              </a:rPr>
              <a:t>8</a:t>
            </a:r>
          </a:p>
        </p:txBody>
      </p:sp>
      <p:sp>
        <p:nvSpPr>
          <p:cNvPr id="251" name="文本框 250"/>
          <p:cNvSpPr txBox="1"/>
          <p:nvPr/>
        </p:nvSpPr>
        <p:spPr>
          <a:xfrm>
            <a:off x="10496818" y="3295851"/>
            <a:ext cx="310545" cy="261610"/>
          </a:xfrm>
          <a:prstGeom prst="rect">
            <a:avLst/>
          </a:prstGeom>
          <a:noFill/>
        </p:spPr>
        <p:txBody>
          <a:bodyPr wrap="square" rtlCol="0">
            <a:spAutoFit/>
          </a:bodyPr>
          <a:lstStyle/>
          <a:p>
            <a:r>
              <a:rPr lang="en-US" sz="1100" b="1" dirty="0">
                <a:solidFill>
                  <a:srgbClr val="FF0000"/>
                </a:solidFill>
              </a:rPr>
              <a:t>7</a:t>
            </a:r>
          </a:p>
        </p:txBody>
      </p:sp>
      <p:sp>
        <p:nvSpPr>
          <p:cNvPr id="253" name="文本框 252"/>
          <p:cNvSpPr txBox="1"/>
          <p:nvPr/>
        </p:nvSpPr>
        <p:spPr>
          <a:xfrm>
            <a:off x="10496818" y="3938600"/>
            <a:ext cx="310545" cy="261610"/>
          </a:xfrm>
          <a:prstGeom prst="rect">
            <a:avLst/>
          </a:prstGeom>
          <a:noFill/>
        </p:spPr>
        <p:txBody>
          <a:bodyPr wrap="square" rtlCol="0">
            <a:spAutoFit/>
          </a:bodyPr>
          <a:lstStyle/>
          <a:p>
            <a:r>
              <a:rPr lang="en-US" sz="1100" b="1" dirty="0">
                <a:solidFill>
                  <a:srgbClr val="FF0000"/>
                </a:solidFill>
              </a:rPr>
              <a:t>9</a:t>
            </a:r>
          </a:p>
        </p:txBody>
      </p:sp>
      <p:sp>
        <p:nvSpPr>
          <p:cNvPr id="254" name="文本框 253"/>
          <p:cNvSpPr txBox="1"/>
          <p:nvPr/>
        </p:nvSpPr>
        <p:spPr>
          <a:xfrm>
            <a:off x="5275179" y="3079103"/>
            <a:ext cx="310545" cy="261610"/>
          </a:xfrm>
          <a:prstGeom prst="rect">
            <a:avLst/>
          </a:prstGeom>
          <a:noFill/>
        </p:spPr>
        <p:txBody>
          <a:bodyPr wrap="square" rtlCol="0">
            <a:spAutoFit/>
          </a:bodyPr>
          <a:lstStyle/>
          <a:p>
            <a:r>
              <a:rPr lang="en-US" sz="1100" b="1" dirty="0">
                <a:solidFill>
                  <a:srgbClr val="FF0000"/>
                </a:solidFill>
              </a:rPr>
              <a:t>6</a:t>
            </a:r>
          </a:p>
        </p:txBody>
      </p:sp>
      <p:sp>
        <p:nvSpPr>
          <p:cNvPr id="255" name="文本框 254"/>
          <p:cNvSpPr txBox="1"/>
          <p:nvPr/>
        </p:nvSpPr>
        <p:spPr>
          <a:xfrm>
            <a:off x="796849" y="2106404"/>
            <a:ext cx="310545" cy="261610"/>
          </a:xfrm>
          <a:prstGeom prst="rect">
            <a:avLst/>
          </a:prstGeom>
          <a:noFill/>
        </p:spPr>
        <p:txBody>
          <a:bodyPr wrap="square" rtlCol="0">
            <a:spAutoFit/>
          </a:bodyPr>
          <a:lstStyle/>
          <a:p>
            <a:r>
              <a:rPr lang="en-US" sz="1100" b="1" dirty="0">
                <a:solidFill>
                  <a:srgbClr val="FF0000"/>
                </a:solidFill>
              </a:rPr>
              <a:t>7</a:t>
            </a:r>
          </a:p>
        </p:txBody>
      </p:sp>
      <p:sp>
        <p:nvSpPr>
          <p:cNvPr id="256" name="文本框 255"/>
          <p:cNvSpPr txBox="1"/>
          <p:nvPr/>
        </p:nvSpPr>
        <p:spPr>
          <a:xfrm>
            <a:off x="1398058" y="2103830"/>
            <a:ext cx="310545" cy="261610"/>
          </a:xfrm>
          <a:prstGeom prst="rect">
            <a:avLst/>
          </a:prstGeom>
          <a:noFill/>
        </p:spPr>
        <p:txBody>
          <a:bodyPr wrap="square" rtlCol="0">
            <a:spAutoFit/>
          </a:bodyPr>
          <a:lstStyle/>
          <a:p>
            <a:r>
              <a:rPr lang="en-US" sz="1100" b="1" dirty="0">
                <a:solidFill>
                  <a:srgbClr val="FF0000"/>
                </a:solidFill>
              </a:rPr>
              <a:t>7</a:t>
            </a:r>
          </a:p>
        </p:txBody>
      </p:sp>
      <p:sp>
        <p:nvSpPr>
          <p:cNvPr id="259" name="文本框 258"/>
          <p:cNvSpPr txBox="1"/>
          <p:nvPr/>
        </p:nvSpPr>
        <p:spPr>
          <a:xfrm>
            <a:off x="1833559" y="2099670"/>
            <a:ext cx="708607" cy="261610"/>
          </a:xfrm>
          <a:prstGeom prst="rect">
            <a:avLst/>
          </a:prstGeom>
          <a:noFill/>
        </p:spPr>
        <p:txBody>
          <a:bodyPr wrap="square" rtlCol="0">
            <a:spAutoFit/>
          </a:bodyPr>
          <a:lstStyle/>
          <a:p>
            <a:r>
              <a:rPr lang="en-US" sz="1100" b="1" dirty="0">
                <a:solidFill>
                  <a:srgbClr val="FF0000"/>
                </a:solidFill>
              </a:rPr>
              <a:t>1</a:t>
            </a:r>
            <a:r>
              <a:rPr lang="zh-CN" altLang="en-US" sz="1100" b="1" dirty="0">
                <a:solidFill>
                  <a:srgbClr val="FF0000"/>
                </a:solidFill>
              </a:rPr>
              <a:t>、</a:t>
            </a:r>
            <a:r>
              <a:rPr lang="en-US" sz="1100" b="1" dirty="0">
                <a:solidFill>
                  <a:srgbClr val="FF0000"/>
                </a:solidFill>
              </a:rPr>
              <a:t>2</a:t>
            </a:r>
          </a:p>
        </p:txBody>
      </p:sp>
      <p:sp>
        <p:nvSpPr>
          <p:cNvPr id="183" name="文本框 182"/>
          <p:cNvSpPr txBox="1"/>
          <p:nvPr/>
        </p:nvSpPr>
        <p:spPr>
          <a:xfrm>
            <a:off x="775645" y="2714457"/>
            <a:ext cx="310545" cy="261610"/>
          </a:xfrm>
          <a:prstGeom prst="rect">
            <a:avLst/>
          </a:prstGeom>
          <a:noFill/>
        </p:spPr>
        <p:txBody>
          <a:bodyPr wrap="square" rtlCol="0">
            <a:spAutoFit/>
          </a:bodyPr>
          <a:lstStyle/>
          <a:p>
            <a:r>
              <a:rPr lang="en-US" sz="1100" b="1" dirty="0">
                <a:solidFill>
                  <a:srgbClr val="FF0000"/>
                </a:solidFill>
              </a:rPr>
              <a:t>3</a:t>
            </a:r>
          </a:p>
        </p:txBody>
      </p:sp>
      <p:sp>
        <p:nvSpPr>
          <p:cNvPr id="191" name="Rectangle 11"/>
          <p:cNvSpPr>
            <a:spLocks noChangeAspect="1" noChangeArrowheads="1"/>
          </p:cNvSpPr>
          <p:nvPr/>
        </p:nvSpPr>
        <p:spPr bwMode="gray">
          <a:xfrm>
            <a:off x="8851293" y="2904840"/>
            <a:ext cx="557583" cy="257332"/>
          </a:xfrm>
          <a:prstGeom prst="rect">
            <a:avLst/>
          </a:prstGeom>
          <a:solidFill>
            <a:srgbClr val="2C4364"/>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维修委托书</a:t>
            </a:r>
          </a:p>
        </p:txBody>
      </p:sp>
      <p:sp>
        <p:nvSpPr>
          <p:cNvPr id="341" name="Rectangle 9"/>
          <p:cNvSpPr>
            <a:spLocks noChangeAspect="1" noChangeArrowheads="1"/>
          </p:cNvSpPr>
          <p:nvPr/>
        </p:nvSpPr>
        <p:spPr bwMode="gray">
          <a:xfrm>
            <a:off x="358939" y="4195713"/>
            <a:ext cx="3741573" cy="1528354"/>
          </a:xfrm>
          <a:prstGeom prst="rect">
            <a:avLst/>
          </a:prstGeom>
          <a:solidFill>
            <a:srgbClr val="5F9BD5"/>
          </a:solidFill>
          <a:ln w="9525" algn="ctr">
            <a:solidFill>
              <a:schemeClr val="tx1"/>
            </a:solidFill>
            <a:miter lim="800000"/>
          </a:ln>
          <a:effectLst/>
          <a:extLst/>
        </p:spPr>
        <p:txBody>
          <a:bodyPr wrap="none" lIns="72000" tIns="72000" rIns="72000" bIns="72000"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endParaRPr lang="en-US" altLang="en-US"/>
          </a:p>
        </p:txBody>
      </p:sp>
      <p:sp>
        <p:nvSpPr>
          <p:cNvPr id="201" name="Rectangle 12"/>
          <p:cNvSpPr>
            <a:spLocks noChangeAspect="1" noChangeArrowheads="1"/>
          </p:cNvSpPr>
          <p:nvPr/>
        </p:nvSpPr>
        <p:spPr bwMode="gray">
          <a:xfrm>
            <a:off x="7515623" y="3883985"/>
            <a:ext cx="568245" cy="257332"/>
          </a:xfrm>
          <a:prstGeom prst="rect">
            <a:avLst/>
          </a:prstGeom>
          <a:solidFill>
            <a:srgbClr val="2C4364"/>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经销商采购合同</a:t>
            </a:r>
          </a:p>
        </p:txBody>
      </p:sp>
      <p:sp>
        <p:nvSpPr>
          <p:cNvPr id="204" name="Rectangle 12"/>
          <p:cNvSpPr>
            <a:spLocks noChangeAspect="1" noChangeArrowheads="1"/>
          </p:cNvSpPr>
          <p:nvPr/>
        </p:nvSpPr>
        <p:spPr bwMode="gray">
          <a:xfrm>
            <a:off x="1587959" y="3807331"/>
            <a:ext cx="557583" cy="257332"/>
          </a:xfrm>
          <a:prstGeom prst="rect">
            <a:avLst/>
          </a:prstGeom>
          <a:solidFill>
            <a:schemeClr val="accent2"/>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经销商库位</a:t>
            </a:r>
          </a:p>
        </p:txBody>
      </p:sp>
      <p:sp>
        <p:nvSpPr>
          <p:cNvPr id="205" name="Rectangle 12"/>
          <p:cNvSpPr>
            <a:spLocks noChangeAspect="1" noChangeArrowheads="1"/>
          </p:cNvSpPr>
          <p:nvPr/>
        </p:nvSpPr>
        <p:spPr bwMode="gray">
          <a:xfrm>
            <a:off x="8840628" y="2018270"/>
            <a:ext cx="557583" cy="257332"/>
          </a:xfrm>
          <a:prstGeom prst="rect">
            <a:avLst/>
          </a:prstGeom>
          <a:solidFill>
            <a:schemeClr val="accent2"/>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服务招揽</a:t>
            </a:r>
          </a:p>
        </p:txBody>
      </p:sp>
      <p:sp>
        <p:nvSpPr>
          <p:cNvPr id="208" name="Rectangle 12"/>
          <p:cNvSpPr>
            <a:spLocks noChangeAspect="1" noChangeArrowheads="1"/>
          </p:cNvSpPr>
          <p:nvPr/>
        </p:nvSpPr>
        <p:spPr bwMode="gray">
          <a:xfrm>
            <a:off x="8845019" y="1711718"/>
            <a:ext cx="557583" cy="257332"/>
          </a:xfrm>
          <a:prstGeom prst="rect">
            <a:avLst/>
          </a:prstGeom>
          <a:solidFill>
            <a:schemeClr val="accent2"/>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新车交付</a:t>
            </a:r>
          </a:p>
        </p:txBody>
      </p:sp>
      <p:sp>
        <p:nvSpPr>
          <p:cNvPr id="213" name="Rectangle 12"/>
          <p:cNvSpPr>
            <a:spLocks noChangeAspect="1" noChangeArrowheads="1"/>
          </p:cNvSpPr>
          <p:nvPr/>
        </p:nvSpPr>
        <p:spPr bwMode="gray">
          <a:xfrm>
            <a:off x="9443971" y="2307512"/>
            <a:ext cx="584397" cy="257332"/>
          </a:xfrm>
          <a:prstGeom prst="rect">
            <a:avLst/>
          </a:prstGeom>
          <a:solidFill>
            <a:srgbClr val="2C4364"/>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售后维保</a:t>
            </a:r>
          </a:p>
        </p:txBody>
      </p:sp>
      <p:sp>
        <p:nvSpPr>
          <p:cNvPr id="214" name="Rectangle 11"/>
          <p:cNvSpPr>
            <a:spLocks noChangeAspect="1" noChangeArrowheads="1"/>
          </p:cNvSpPr>
          <p:nvPr/>
        </p:nvSpPr>
        <p:spPr bwMode="gray">
          <a:xfrm>
            <a:off x="9443972" y="2904840"/>
            <a:ext cx="584396" cy="257332"/>
          </a:xfrm>
          <a:prstGeom prst="rect">
            <a:avLst/>
          </a:prstGeom>
          <a:solidFill>
            <a:srgbClr val="2C4364"/>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技术支持</a:t>
            </a:r>
          </a:p>
        </p:txBody>
      </p:sp>
      <p:sp>
        <p:nvSpPr>
          <p:cNvPr id="192" name="Rectangle 12"/>
          <p:cNvSpPr>
            <a:spLocks noChangeAspect="1" noChangeArrowheads="1"/>
          </p:cNvSpPr>
          <p:nvPr/>
        </p:nvSpPr>
        <p:spPr bwMode="gray">
          <a:xfrm>
            <a:off x="4471344" y="3287643"/>
            <a:ext cx="510232"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批售订单</a:t>
            </a:r>
          </a:p>
        </p:txBody>
      </p:sp>
      <p:sp>
        <p:nvSpPr>
          <p:cNvPr id="221" name="Rectangle 12"/>
          <p:cNvSpPr>
            <a:spLocks noChangeAspect="1" noChangeArrowheads="1"/>
          </p:cNvSpPr>
          <p:nvPr/>
        </p:nvSpPr>
        <p:spPr bwMode="gray">
          <a:xfrm>
            <a:off x="4466246" y="3888654"/>
            <a:ext cx="553917" cy="257332"/>
          </a:xfrm>
          <a:prstGeom prst="rect">
            <a:avLst/>
          </a:prstGeom>
          <a:solidFill>
            <a:schemeClr val="accent2"/>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经销商计划预测</a:t>
            </a:r>
          </a:p>
        </p:txBody>
      </p:sp>
      <p:sp>
        <p:nvSpPr>
          <p:cNvPr id="342" name="Text Box 10"/>
          <p:cNvSpPr txBox="1">
            <a:spLocks noChangeAspect="1" noChangeArrowheads="1"/>
          </p:cNvSpPr>
          <p:nvPr/>
        </p:nvSpPr>
        <p:spPr bwMode="gray">
          <a:xfrm>
            <a:off x="368452" y="4141317"/>
            <a:ext cx="1433846" cy="2743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l">
              <a:spcBef>
                <a:spcPct val="50000"/>
              </a:spcBef>
            </a:pPr>
            <a:r>
              <a:rPr lang="zh-CN" altLang="en-US" sz="800" b="1" dirty="0">
                <a:solidFill>
                  <a:schemeClr val="bg1"/>
                </a:solidFill>
                <a:latin typeface="微软雅黑" panose="020B0503020204020204" pitchFamily="34" charset="-122"/>
                <a:ea typeface="微软雅黑" panose="020B0503020204020204" pitchFamily="34" charset="-122"/>
              </a:rPr>
              <a:t>基础配置</a:t>
            </a:r>
          </a:p>
        </p:txBody>
      </p:sp>
      <p:sp>
        <p:nvSpPr>
          <p:cNvPr id="165" name="Rectangle 12"/>
          <p:cNvSpPr>
            <a:spLocks noChangeAspect="1" noChangeArrowheads="1"/>
          </p:cNvSpPr>
          <p:nvPr/>
        </p:nvSpPr>
        <p:spPr bwMode="gray">
          <a:xfrm>
            <a:off x="3380436" y="4343097"/>
            <a:ext cx="566214" cy="257332"/>
          </a:xfrm>
          <a:prstGeom prst="rect">
            <a:avLst/>
          </a:prstGeom>
          <a:solidFill>
            <a:schemeClr val="accent2"/>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问题分类</a:t>
            </a:r>
          </a:p>
        </p:txBody>
      </p:sp>
      <p:sp>
        <p:nvSpPr>
          <p:cNvPr id="271" name="Rectangle 12"/>
          <p:cNvSpPr>
            <a:spLocks noChangeAspect="1" noChangeArrowheads="1"/>
          </p:cNvSpPr>
          <p:nvPr/>
        </p:nvSpPr>
        <p:spPr bwMode="gray">
          <a:xfrm>
            <a:off x="2187862" y="4647698"/>
            <a:ext cx="546883"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供应商日历</a:t>
            </a:r>
          </a:p>
        </p:txBody>
      </p:sp>
      <p:sp>
        <p:nvSpPr>
          <p:cNvPr id="263" name="Rectangle 12"/>
          <p:cNvSpPr>
            <a:spLocks noChangeAspect="1" noChangeArrowheads="1"/>
          </p:cNvSpPr>
          <p:nvPr/>
        </p:nvSpPr>
        <p:spPr bwMode="gray">
          <a:xfrm>
            <a:off x="3380436" y="4931957"/>
            <a:ext cx="566214"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短信表</a:t>
            </a:r>
          </a:p>
        </p:txBody>
      </p:sp>
      <p:sp>
        <p:nvSpPr>
          <p:cNvPr id="166" name="Rectangle 12"/>
          <p:cNvSpPr>
            <a:spLocks noChangeAspect="1" noChangeArrowheads="1"/>
          </p:cNvSpPr>
          <p:nvPr/>
        </p:nvSpPr>
        <p:spPr bwMode="gray">
          <a:xfrm>
            <a:off x="2778583" y="5237496"/>
            <a:ext cx="557583"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板车</a:t>
            </a:r>
          </a:p>
        </p:txBody>
      </p:sp>
      <p:sp>
        <p:nvSpPr>
          <p:cNvPr id="265" name="Rectangle 12"/>
          <p:cNvSpPr>
            <a:spLocks noChangeAspect="1" noChangeArrowheads="1"/>
          </p:cNvSpPr>
          <p:nvPr/>
        </p:nvSpPr>
        <p:spPr bwMode="gray">
          <a:xfrm>
            <a:off x="2187862" y="4343097"/>
            <a:ext cx="557583"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供应商</a:t>
            </a:r>
          </a:p>
        </p:txBody>
      </p:sp>
      <p:sp>
        <p:nvSpPr>
          <p:cNvPr id="219" name="Rectangle 12"/>
          <p:cNvSpPr>
            <a:spLocks noChangeAspect="1" noChangeArrowheads="1"/>
          </p:cNvSpPr>
          <p:nvPr/>
        </p:nvSpPr>
        <p:spPr bwMode="gray">
          <a:xfrm>
            <a:off x="2778583" y="4343097"/>
            <a:ext cx="557583" cy="255684"/>
          </a:xfrm>
          <a:prstGeom prst="rect">
            <a:avLst/>
          </a:prstGeom>
          <a:solidFill>
            <a:schemeClr val="accent2"/>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标准工时</a:t>
            </a:r>
          </a:p>
        </p:txBody>
      </p:sp>
      <p:sp>
        <p:nvSpPr>
          <p:cNvPr id="262" name="Rectangle 12"/>
          <p:cNvSpPr>
            <a:spLocks noChangeAspect="1" noChangeArrowheads="1"/>
          </p:cNvSpPr>
          <p:nvPr/>
        </p:nvSpPr>
        <p:spPr bwMode="gray">
          <a:xfrm>
            <a:off x="2778583" y="4935244"/>
            <a:ext cx="557583"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承运商</a:t>
            </a:r>
          </a:p>
        </p:txBody>
      </p:sp>
      <p:sp>
        <p:nvSpPr>
          <p:cNvPr id="215" name="Rectangle 12"/>
          <p:cNvSpPr>
            <a:spLocks noChangeAspect="1" noChangeArrowheads="1"/>
          </p:cNvSpPr>
          <p:nvPr/>
        </p:nvSpPr>
        <p:spPr bwMode="gray">
          <a:xfrm>
            <a:off x="2187863" y="5237496"/>
            <a:ext cx="546883"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入库策略</a:t>
            </a:r>
          </a:p>
        </p:txBody>
      </p:sp>
      <p:sp>
        <p:nvSpPr>
          <p:cNvPr id="171" name="Rectangle 12"/>
          <p:cNvSpPr>
            <a:spLocks noChangeAspect="1" noChangeArrowheads="1"/>
          </p:cNvSpPr>
          <p:nvPr/>
        </p:nvSpPr>
        <p:spPr bwMode="gray">
          <a:xfrm>
            <a:off x="1595586" y="4341940"/>
            <a:ext cx="557583"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币别</a:t>
            </a:r>
          </a:p>
        </p:txBody>
      </p:sp>
      <p:sp>
        <p:nvSpPr>
          <p:cNvPr id="210" name="Rectangle 12"/>
          <p:cNvSpPr>
            <a:spLocks noChangeAspect="1" noChangeArrowheads="1"/>
          </p:cNvSpPr>
          <p:nvPr/>
        </p:nvSpPr>
        <p:spPr bwMode="gray">
          <a:xfrm>
            <a:off x="1009250" y="4647698"/>
            <a:ext cx="543017"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知识库</a:t>
            </a:r>
          </a:p>
        </p:txBody>
      </p:sp>
      <p:sp>
        <p:nvSpPr>
          <p:cNvPr id="209" name="Rectangle 12"/>
          <p:cNvSpPr>
            <a:spLocks noChangeAspect="1" noChangeArrowheads="1"/>
          </p:cNvSpPr>
          <p:nvPr/>
        </p:nvSpPr>
        <p:spPr bwMode="gray">
          <a:xfrm>
            <a:off x="2181801" y="4935221"/>
            <a:ext cx="555998"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运输路线</a:t>
            </a:r>
          </a:p>
        </p:txBody>
      </p:sp>
      <p:sp>
        <p:nvSpPr>
          <p:cNvPr id="199" name="Rectangle 12"/>
          <p:cNvSpPr>
            <a:spLocks noChangeAspect="1" noChangeArrowheads="1"/>
          </p:cNvSpPr>
          <p:nvPr/>
        </p:nvSpPr>
        <p:spPr bwMode="gray">
          <a:xfrm>
            <a:off x="1595586" y="5236359"/>
            <a:ext cx="549956"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库位</a:t>
            </a:r>
          </a:p>
        </p:txBody>
      </p:sp>
      <p:sp>
        <p:nvSpPr>
          <p:cNvPr id="160" name="Rectangle 12"/>
          <p:cNvSpPr>
            <a:spLocks noChangeAspect="1" noChangeArrowheads="1"/>
          </p:cNvSpPr>
          <p:nvPr/>
        </p:nvSpPr>
        <p:spPr bwMode="gray">
          <a:xfrm>
            <a:off x="1004249" y="4342575"/>
            <a:ext cx="552781"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服务包</a:t>
            </a:r>
          </a:p>
        </p:txBody>
      </p:sp>
      <p:sp>
        <p:nvSpPr>
          <p:cNvPr id="207" name="Rectangle 12"/>
          <p:cNvSpPr>
            <a:spLocks noChangeAspect="1" noChangeArrowheads="1"/>
          </p:cNvSpPr>
          <p:nvPr/>
        </p:nvSpPr>
        <p:spPr bwMode="gray">
          <a:xfrm>
            <a:off x="1592714" y="4939642"/>
            <a:ext cx="553151"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运输区域</a:t>
            </a:r>
          </a:p>
        </p:txBody>
      </p:sp>
      <p:sp>
        <p:nvSpPr>
          <p:cNvPr id="198" name="Rectangle 12"/>
          <p:cNvSpPr>
            <a:spLocks noChangeAspect="1" noChangeArrowheads="1"/>
          </p:cNvSpPr>
          <p:nvPr/>
        </p:nvSpPr>
        <p:spPr bwMode="gray">
          <a:xfrm>
            <a:off x="1004902" y="5240780"/>
            <a:ext cx="552167"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a:solidFill>
                  <a:schemeClr val="bg1"/>
                </a:solidFill>
                <a:latin typeface="微软雅黑" panose="020B0503020204020204" pitchFamily="34" charset="-122"/>
                <a:ea typeface="微软雅黑" panose="020B0503020204020204" pitchFamily="34" charset="-122"/>
              </a:rPr>
              <a:t>存储区</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70" name="Rectangle 12"/>
          <p:cNvSpPr>
            <a:spLocks noChangeAspect="1" noChangeArrowheads="1"/>
          </p:cNvSpPr>
          <p:nvPr/>
        </p:nvSpPr>
        <p:spPr bwMode="gray">
          <a:xfrm>
            <a:off x="414823" y="4341940"/>
            <a:ext cx="560915"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数据字典</a:t>
            </a:r>
          </a:p>
        </p:txBody>
      </p:sp>
      <p:sp>
        <p:nvSpPr>
          <p:cNvPr id="195" name="Rectangle 12"/>
          <p:cNvSpPr>
            <a:spLocks noChangeAspect="1" noChangeArrowheads="1"/>
          </p:cNvSpPr>
          <p:nvPr/>
        </p:nvSpPr>
        <p:spPr bwMode="gray">
          <a:xfrm>
            <a:off x="1592714" y="4643282"/>
            <a:ext cx="553151"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a:solidFill>
                  <a:schemeClr val="bg1"/>
                </a:solidFill>
                <a:latin typeface="微软雅黑" panose="020B0503020204020204" pitchFamily="34" charset="-122"/>
                <a:ea typeface="微软雅黑" panose="020B0503020204020204" pitchFamily="34" charset="-122"/>
              </a:rPr>
              <a:t>工时费用</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206" name="Rectangle 11"/>
          <p:cNvSpPr>
            <a:spLocks noChangeAspect="1" noChangeArrowheads="1"/>
          </p:cNvSpPr>
          <p:nvPr/>
        </p:nvSpPr>
        <p:spPr bwMode="gray">
          <a:xfrm>
            <a:off x="1004902" y="4948584"/>
            <a:ext cx="548420"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司机</a:t>
            </a:r>
          </a:p>
        </p:txBody>
      </p:sp>
      <p:sp>
        <p:nvSpPr>
          <p:cNvPr id="261" name="Rectangle 12"/>
          <p:cNvSpPr>
            <a:spLocks noChangeAspect="1" noChangeArrowheads="1"/>
          </p:cNvSpPr>
          <p:nvPr/>
        </p:nvSpPr>
        <p:spPr bwMode="gray">
          <a:xfrm>
            <a:off x="414823" y="4643282"/>
            <a:ext cx="560916"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保险方案</a:t>
            </a:r>
          </a:p>
        </p:txBody>
      </p:sp>
      <p:sp>
        <p:nvSpPr>
          <p:cNvPr id="196" name="Rectangle 12"/>
          <p:cNvSpPr>
            <a:spLocks noChangeAspect="1" noChangeArrowheads="1"/>
          </p:cNvSpPr>
          <p:nvPr/>
        </p:nvSpPr>
        <p:spPr bwMode="gray">
          <a:xfrm>
            <a:off x="398893" y="4951624"/>
            <a:ext cx="576845"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工厂</a:t>
            </a:r>
          </a:p>
        </p:txBody>
      </p:sp>
      <p:sp>
        <p:nvSpPr>
          <p:cNvPr id="197" name="Rectangle 12"/>
          <p:cNvSpPr>
            <a:spLocks noChangeAspect="1" noChangeArrowheads="1"/>
          </p:cNvSpPr>
          <p:nvPr/>
        </p:nvSpPr>
        <p:spPr bwMode="gray">
          <a:xfrm>
            <a:off x="405067" y="5240780"/>
            <a:ext cx="570672" cy="257332"/>
          </a:xfrm>
          <a:prstGeom prst="rect">
            <a:avLst/>
          </a:prstGeom>
          <a:solidFill>
            <a:srgbClr val="ED7D3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仓库</a:t>
            </a:r>
          </a:p>
        </p:txBody>
      </p:sp>
      <p:sp>
        <p:nvSpPr>
          <p:cNvPr id="264" name="Rectangle 12"/>
          <p:cNvSpPr>
            <a:spLocks noChangeAspect="1" noChangeArrowheads="1"/>
          </p:cNvSpPr>
          <p:nvPr/>
        </p:nvSpPr>
        <p:spPr bwMode="gray">
          <a:xfrm>
            <a:off x="2772920" y="4647698"/>
            <a:ext cx="563246" cy="257332"/>
          </a:xfrm>
          <a:prstGeom prst="rect">
            <a:avLst/>
          </a:prstGeom>
          <a:solidFill>
            <a:srgbClr val="2C4364"/>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商品目录</a:t>
            </a:r>
            <a:r>
              <a:rPr lang="en-US" altLang="zh-CN" sz="800" dirty="0">
                <a:solidFill>
                  <a:schemeClr val="bg1"/>
                </a:solidFill>
                <a:latin typeface="微软雅黑" panose="020B0503020204020204" pitchFamily="34" charset="-122"/>
                <a:ea typeface="微软雅黑" panose="020B0503020204020204" pitchFamily="34" charset="-122"/>
              </a:rPr>
              <a:t>/</a:t>
            </a:r>
            <a:r>
              <a:rPr lang="zh-CN" altLang="en-US" sz="800" dirty="0">
                <a:solidFill>
                  <a:schemeClr val="bg1"/>
                </a:solidFill>
                <a:latin typeface="微软雅黑" panose="020B0503020204020204" pitchFamily="34" charset="-122"/>
                <a:ea typeface="微软雅黑" panose="020B0503020204020204" pitchFamily="34" charset="-122"/>
              </a:rPr>
              <a:t>内容</a:t>
            </a:r>
          </a:p>
        </p:txBody>
      </p:sp>
      <p:sp>
        <p:nvSpPr>
          <p:cNvPr id="174" name="Rectangle 12"/>
          <p:cNvSpPr>
            <a:spLocks noChangeAspect="1" noChangeArrowheads="1"/>
          </p:cNvSpPr>
          <p:nvPr/>
        </p:nvSpPr>
        <p:spPr bwMode="gray">
          <a:xfrm>
            <a:off x="3380436" y="4640132"/>
            <a:ext cx="576230" cy="257332"/>
          </a:xfrm>
          <a:prstGeom prst="rect">
            <a:avLst/>
          </a:prstGeom>
          <a:solidFill>
            <a:srgbClr val="2C4364"/>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经销商促销价格</a:t>
            </a:r>
          </a:p>
        </p:txBody>
      </p:sp>
      <p:sp>
        <p:nvSpPr>
          <p:cNvPr id="344" name="Rectangle 11"/>
          <p:cNvSpPr>
            <a:spLocks noChangeAspect="1" noChangeArrowheads="1"/>
          </p:cNvSpPr>
          <p:nvPr/>
        </p:nvSpPr>
        <p:spPr bwMode="gray">
          <a:xfrm>
            <a:off x="2845612" y="1722740"/>
            <a:ext cx="596547" cy="257332"/>
          </a:xfrm>
          <a:prstGeom prst="rect">
            <a:avLst/>
          </a:prstGeom>
          <a:solidFill>
            <a:schemeClr val="accent2"/>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会员</a:t>
            </a:r>
          </a:p>
        </p:txBody>
      </p:sp>
      <p:sp>
        <p:nvSpPr>
          <p:cNvPr id="350" name="Rectangle 12"/>
          <p:cNvSpPr>
            <a:spLocks noChangeAspect="1" noChangeArrowheads="1"/>
          </p:cNvSpPr>
          <p:nvPr/>
        </p:nvSpPr>
        <p:spPr bwMode="gray">
          <a:xfrm>
            <a:off x="7511282" y="4457442"/>
            <a:ext cx="557583" cy="257332"/>
          </a:xfrm>
          <a:prstGeom prst="rect">
            <a:avLst/>
          </a:prstGeom>
          <a:solidFill>
            <a:srgbClr val="ED7D31"/>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备件销售</a:t>
            </a:r>
          </a:p>
        </p:txBody>
      </p:sp>
      <p:sp>
        <p:nvSpPr>
          <p:cNvPr id="351" name="Rectangle 73"/>
          <p:cNvSpPr>
            <a:spLocks noChangeAspect="1" noChangeArrowheads="1"/>
          </p:cNvSpPr>
          <p:nvPr/>
        </p:nvSpPr>
        <p:spPr bwMode="gray">
          <a:xfrm>
            <a:off x="8208358" y="3295851"/>
            <a:ext cx="1900842" cy="896574"/>
          </a:xfrm>
          <a:prstGeom prst="rect">
            <a:avLst/>
          </a:prstGeom>
          <a:solidFill>
            <a:srgbClr val="5F9BD5"/>
          </a:solidFill>
          <a:ln w="9525" algn="ctr">
            <a:solidFill>
              <a:schemeClr val="tx1"/>
            </a:solidFill>
            <a:miter lim="800000"/>
          </a:ln>
          <a:effectLst/>
          <a:extLst/>
        </p:spPr>
        <p:txBody>
          <a:bodyPr wrap="none" lIns="72000" tIns="72000" rIns="72000" bIns="72000"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endParaRPr lang="en-US" altLang="en-US"/>
          </a:p>
        </p:txBody>
      </p:sp>
      <p:sp>
        <p:nvSpPr>
          <p:cNvPr id="352" name="Text Box 55"/>
          <p:cNvSpPr txBox="1">
            <a:spLocks noChangeAspect="1" noChangeArrowheads="1"/>
          </p:cNvSpPr>
          <p:nvPr/>
        </p:nvSpPr>
        <p:spPr bwMode="gray">
          <a:xfrm>
            <a:off x="8195816" y="3268220"/>
            <a:ext cx="1006741" cy="2743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l">
              <a:spcBef>
                <a:spcPct val="50000"/>
              </a:spcBef>
            </a:pPr>
            <a:r>
              <a:rPr lang="zh-CN" altLang="en-US" sz="800" b="1" dirty="0">
                <a:solidFill>
                  <a:schemeClr val="bg1"/>
                </a:solidFill>
                <a:latin typeface="微软雅黑" panose="020B0503020204020204" pitchFamily="34" charset="-122"/>
                <a:ea typeface="微软雅黑" panose="020B0503020204020204" pitchFamily="34" charset="-122"/>
              </a:rPr>
              <a:t>主机厂售后</a:t>
            </a:r>
          </a:p>
        </p:txBody>
      </p:sp>
      <p:sp>
        <p:nvSpPr>
          <p:cNvPr id="353" name="Rectangle 12"/>
          <p:cNvSpPr>
            <a:spLocks noChangeAspect="1" noChangeArrowheads="1"/>
          </p:cNvSpPr>
          <p:nvPr/>
        </p:nvSpPr>
        <p:spPr bwMode="gray">
          <a:xfrm>
            <a:off x="8245382" y="2008108"/>
            <a:ext cx="568230" cy="257332"/>
          </a:xfrm>
          <a:prstGeom prst="rect">
            <a:avLst/>
          </a:prstGeom>
          <a:solidFill>
            <a:srgbClr val="2C4364"/>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预约表</a:t>
            </a:r>
          </a:p>
        </p:txBody>
      </p:sp>
      <p:sp>
        <p:nvSpPr>
          <p:cNvPr id="314" name="Rectangle 11"/>
          <p:cNvSpPr>
            <a:spLocks noChangeAspect="1" noChangeArrowheads="1"/>
          </p:cNvSpPr>
          <p:nvPr/>
        </p:nvSpPr>
        <p:spPr bwMode="gray">
          <a:xfrm>
            <a:off x="8270320" y="3537240"/>
            <a:ext cx="555333" cy="257332"/>
          </a:xfrm>
          <a:prstGeom prst="rect">
            <a:avLst/>
          </a:prstGeom>
          <a:solidFill>
            <a:schemeClr val="accent2"/>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销售公司索赔</a:t>
            </a:r>
          </a:p>
        </p:txBody>
      </p:sp>
      <p:sp>
        <p:nvSpPr>
          <p:cNvPr id="349" name="Rectangle 11"/>
          <p:cNvSpPr>
            <a:spLocks noChangeAspect="1" noChangeArrowheads="1"/>
          </p:cNvSpPr>
          <p:nvPr/>
        </p:nvSpPr>
        <p:spPr bwMode="gray">
          <a:xfrm>
            <a:off x="8854894" y="3858461"/>
            <a:ext cx="553982" cy="257332"/>
          </a:xfrm>
          <a:prstGeom prst="rect">
            <a:avLst/>
          </a:prstGeom>
          <a:solidFill>
            <a:schemeClr val="accent2"/>
          </a:solidFill>
          <a:ln w="9525" algn="ctr">
            <a:solidFill>
              <a:schemeClr val="tx1"/>
            </a:solidFill>
            <a:miter lim="800000"/>
          </a:ln>
          <a:effectLst/>
          <a:extLst/>
        </p:spPr>
        <p:txBody>
          <a:bodyPr lIns="72000" tIns="72000" rIns="72000" bIns="72000" anchor="ctr" anchorCtr="1"/>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三包</a:t>
            </a:r>
          </a:p>
        </p:txBody>
      </p:sp>
      <p:sp>
        <p:nvSpPr>
          <p:cNvPr id="347" name="Rectangle 11"/>
          <p:cNvSpPr>
            <a:spLocks noChangeAspect="1" noChangeArrowheads="1"/>
          </p:cNvSpPr>
          <p:nvPr/>
        </p:nvSpPr>
        <p:spPr bwMode="gray">
          <a:xfrm>
            <a:off x="9454637" y="3533785"/>
            <a:ext cx="573732" cy="257332"/>
          </a:xfrm>
          <a:prstGeom prst="rect">
            <a:avLst/>
          </a:prstGeom>
          <a:solidFill>
            <a:schemeClr val="accent2"/>
          </a:solidFill>
          <a:ln w="9525" algn="ctr">
            <a:solidFill>
              <a:schemeClr val="tx1"/>
            </a:solidFill>
            <a:miter lim="800000"/>
          </a:ln>
          <a:effectLst/>
          <a:extLst/>
        </p:spPr>
        <p:txBody>
          <a:bodyPr lIns="72000" tIns="72000" rIns="72000" bIns="72000" anchor="ctr" anchorCtr="1"/>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零件返回</a:t>
            </a:r>
          </a:p>
        </p:txBody>
      </p:sp>
      <p:sp>
        <p:nvSpPr>
          <p:cNvPr id="348" name="Rectangle 11"/>
          <p:cNvSpPr>
            <a:spLocks noChangeAspect="1" noChangeArrowheads="1"/>
          </p:cNvSpPr>
          <p:nvPr/>
        </p:nvSpPr>
        <p:spPr bwMode="gray">
          <a:xfrm>
            <a:off x="8268324" y="3858461"/>
            <a:ext cx="549667" cy="257332"/>
          </a:xfrm>
          <a:prstGeom prst="rect">
            <a:avLst/>
          </a:prstGeom>
          <a:solidFill>
            <a:schemeClr val="accent2"/>
          </a:solidFill>
          <a:ln w="9525" algn="ctr">
            <a:solidFill>
              <a:schemeClr val="tx1"/>
            </a:solidFill>
            <a:miter lim="800000"/>
          </a:ln>
          <a:effectLst/>
          <a:extLst/>
        </p:spPr>
        <p:txBody>
          <a:bodyPr lIns="72000" tIns="72000" rIns="72000" bIns="72000" anchor="ctr" anchorCtr="1"/>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零件召回</a:t>
            </a:r>
          </a:p>
        </p:txBody>
      </p:sp>
      <p:sp>
        <p:nvSpPr>
          <p:cNvPr id="346" name="Rectangle 11"/>
          <p:cNvSpPr>
            <a:spLocks noChangeAspect="1" noChangeArrowheads="1"/>
          </p:cNvSpPr>
          <p:nvPr/>
        </p:nvSpPr>
        <p:spPr bwMode="gray">
          <a:xfrm>
            <a:off x="8851294" y="3537240"/>
            <a:ext cx="557582" cy="257332"/>
          </a:xfrm>
          <a:prstGeom prst="rect">
            <a:avLst/>
          </a:prstGeom>
          <a:solidFill>
            <a:schemeClr val="accent2"/>
          </a:solidFill>
          <a:ln w="9525" algn="ctr">
            <a:solidFill>
              <a:schemeClr val="tx1"/>
            </a:solidFill>
            <a:miter lim="800000"/>
          </a:ln>
          <a:effectLst/>
          <a:extLst/>
        </p:spPr>
        <p:txBody>
          <a:bodyPr lIns="72000" tIns="72000" rIns="72000" bIns="72000" anchor="ctr" anchorCtr="1"/>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6pPr>
            <a:lvl7pPr marL="29718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7pPr>
            <a:lvl8pPr marL="34290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8pPr>
            <a:lvl9pPr marL="3886200" indent="-228600" algn="ctr" eaLnBrk="0" fontAlgn="base" hangingPunct="0">
              <a:spcBef>
                <a:spcPct val="20000"/>
              </a:spcBef>
              <a:spcAft>
                <a:spcPct val="0"/>
              </a:spcAft>
              <a:buSzPct val="100000"/>
              <a:buFont typeface="Wingdings" panose="05000000000000000000" pitchFamily="2" charset="2"/>
              <a:defRPr sz="1000">
                <a:solidFill>
                  <a:schemeClr val="tx1"/>
                </a:solidFill>
                <a:latin typeface="Arial" panose="020B0604020202020204" pitchFamily="34" charset="0"/>
              </a:defRPr>
            </a:lvl9pPr>
          </a:lstStyle>
          <a:p>
            <a:pPr algn="ctr">
              <a:spcBef>
                <a:spcPct val="50000"/>
              </a:spcBef>
            </a:pPr>
            <a:r>
              <a:rPr lang="zh-CN" altLang="en-US" sz="800" dirty="0">
                <a:solidFill>
                  <a:schemeClr val="bg1"/>
                </a:solidFill>
                <a:latin typeface="微软雅黑" panose="020B0503020204020204" pitchFamily="34" charset="-122"/>
                <a:ea typeface="微软雅黑" panose="020B0503020204020204" pitchFamily="34" charset="-122"/>
              </a:rPr>
              <a:t>上游供应商索赔</a:t>
            </a:r>
          </a:p>
        </p:txBody>
      </p:sp>
      <p:sp>
        <p:nvSpPr>
          <p:cNvPr id="200" name="文本框 199"/>
          <p:cNvSpPr txBox="1"/>
          <p:nvPr/>
        </p:nvSpPr>
        <p:spPr>
          <a:xfrm flipH="1">
            <a:off x="9389567" y="2222198"/>
            <a:ext cx="311610" cy="261610"/>
          </a:xfrm>
          <a:prstGeom prst="rect">
            <a:avLst/>
          </a:prstGeom>
          <a:noFill/>
        </p:spPr>
        <p:txBody>
          <a:bodyPr wrap="square" rtlCol="0">
            <a:spAutoFit/>
          </a:bodyPr>
          <a:lstStyle/>
          <a:p>
            <a:r>
              <a:rPr lang="en-US" sz="1100" b="1" dirty="0">
                <a:solidFill>
                  <a:srgbClr val="FF0000"/>
                </a:solidFill>
              </a:rPr>
              <a:t>4</a:t>
            </a:r>
          </a:p>
        </p:txBody>
      </p:sp>
    </p:spTree>
    <p:extLst>
      <p:ext uri="{BB962C8B-B14F-4D97-AF65-F5344CB8AC3E}">
        <p14:creationId xmlns:p14="http://schemas.microsoft.com/office/powerpoint/2010/main" val="1071333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nvPr>
        </p:nvGraphicFramePr>
        <p:xfrm>
          <a:off x="512440" y="927766"/>
          <a:ext cx="10707458" cy="5378071"/>
        </p:xfrm>
        <a:graphic>
          <a:graphicData uri="http://schemas.openxmlformats.org/drawingml/2006/table">
            <a:tbl>
              <a:tblPr/>
              <a:tblGrid>
                <a:gridCol w="394212">
                  <a:extLst>
                    <a:ext uri="{9D8B030D-6E8A-4147-A177-3AD203B41FA5}">
                      <a16:colId xmlns:a16="http://schemas.microsoft.com/office/drawing/2014/main" xmlns="" val="3770675313"/>
                    </a:ext>
                  </a:extLst>
                </a:gridCol>
                <a:gridCol w="1326685">
                  <a:extLst>
                    <a:ext uri="{9D8B030D-6E8A-4147-A177-3AD203B41FA5}">
                      <a16:colId xmlns:a16="http://schemas.microsoft.com/office/drawing/2014/main" xmlns="" val="20000"/>
                    </a:ext>
                  </a:extLst>
                </a:gridCol>
                <a:gridCol w="8601932">
                  <a:extLst>
                    <a:ext uri="{9D8B030D-6E8A-4147-A177-3AD203B41FA5}">
                      <a16:colId xmlns:a16="http://schemas.microsoft.com/office/drawing/2014/main" xmlns="" val="20001"/>
                    </a:ext>
                  </a:extLst>
                </a:gridCol>
                <a:gridCol w="384629">
                  <a:extLst>
                    <a:ext uri="{9D8B030D-6E8A-4147-A177-3AD203B41FA5}">
                      <a16:colId xmlns:a16="http://schemas.microsoft.com/office/drawing/2014/main" xmlns="" val="20002"/>
                    </a:ext>
                  </a:extLst>
                </a:gridCol>
              </a:tblGrid>
              <a:tr h="0">
                <a:tc>
                  <a:txBody>
                    <a:bodyPr/>
                    <a:lstStyle/>
                    <a:p>
                      <a:pPr algn="ctr" fontAlgn="b"/>
                      <a:r>
                        <a:rPr lang="zh-CN" altLang="en-US" sz="1300" b="0" i="0" u="none" strike="noStrike" dirty="0">
                          <a:solidFill>
                            <a:schemeClr val="bg1"/>
                          </a:solidFill>
                          <a:effectLst/>
                          <a:latin typeface="微软雅黑" panose="020B0503020204020204" pitchFamily="34" charset="-122"/>
                          <a:ea typeface="微软雅黑" panose="020B0503020204020204" pitchFamily="34" charset="-122"/>
                        </a:rPr>
                        <a:t>大类</a:t>
                      </a:r>
                      <a:endParaRPr lang="zh-CN" sz="1300" b="0" i="0" u="none" strike="noStrike" dirty="0">
                        <a:solidFill>
                          <a:schemeClr val="bg1"/>
                        </a:solidFill>
                        <a:effectLst/>
                        <a:latin typeface="微软雅黑" panose="020B0503020204020204" pitchFamily="34" charset="-122"/>
                        <a:ea typeface="微软雅黑" panose="020B0503020204020204" pitchFamily="34" charset="-122"/>
                      </a:endParaRPr>
                    </a:p>
                  </a:txBody>
                  <a:tcPr marL="7400" marR="7400" marT="8017" marB="0" anchor="ctr">
                    <a:lnL w="12700" cmpd="sng">
                      <a:solidFill>
                        <a:srgbClr val="FFFFFF"/>
                      </a:solidFill>
                    </a:lnL>
                    <a:lnR w="12700" cap="flat" cmpd="sng" algn="ctr">
                      <a:solidFill>
                        <a:schemeClr val="bg1"/>
                      </a:solidFill>
                      <a:prstDash val="solid"/>
                      <a:round/>
                      <a:headEnd type="none" w="med" len="med"/>
                      <a:tailEnd type="none" w="med" len="med"/>
                    </a:lnR>
                    <a:lnT w="12700" cmpd="sng">
                      <a:solidFill>
                        <a:srgbClr val="FFFFFF"/>
                      </a:solid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4364"/>
                    </a:solidFill>
                  </a:tcPr>
                </a:tc>
                <a:tc>
                  <a:txBody>
                    <a:bodyPr/>
                    <a:lstStyle>
                      <a:lvl1pPr marL="0" algn="l" defTabSz="914400" rtl="0" eaLnBrk="1" latinLnBrk="0" hangingPunct="1">
                        <a:defRPr sz="1800" kern="1200">
                          <a:solidFill>
                            <a:schemeClr val="dk1"/>
                          </a:solidFill>
                          <a:latin typeface="宋体"/>
                          <a:ea typeface="宋体"/>
                        </a:defRPr>
                      </a:lvl1pPr>
                      <a:lvl2pPr marL="457200" algn="l" defTabSz="914400" rtl="0" eaLnBrk="1" latinLnBrk="0" hangingPunct="1">
                        <a:defRPr sz="1800" kern="1200">
                          <a:solidFill>
                            <a:schemeClr val="dk1"/>
                          </a:solidFill>
                          <a:latin typeface="宋体"/>
                          <a:ea typeface="宋体"/>
                        </a:defRPr>
                      </a:lvl2pPr>
                      <a:lvl3pPr marL="914400" algn="l" defTabSz="914400" rtl="0" eaLnBrk="1" latinLnBrk="0" hangingPunct="1">
                        <a:defRPr sz="1800" kern="1200">
                          <a:solidFill>
                            <a:schemeClr val="dk1"/>
                          </a:solidFill>
                          <a:latin typeface="宋体"/>
                          <a:ea typeface="宋体"/>
                        </a:defRPr>
                      </a:lvl3pPr>
                      <a:lvl4pPr marL="1371600" algn="l" defTabSz="914400" rtl="0" eaLnBrk="1" latinLnBrk="0" hangingPunct="1">
                        <a:defRPr sz="1800" kern="1200">
                          <a:solidFill>
                            <a:schemeClr val="dk1"/>
                          </a:solidFill>
                          <a:latin typeface="宋体"/>
                          <a:ea typeface="宋体"/>
                        </a:defRPr>
                      </a:lvl4pPr>
                      <a:lvl5pPr marL="1828800" algn="l" defTabSz="914400" rtl="0" eaLnBrk="1" latinLnBrk="0" hangingPunct="1">
                        <a:defRPr sz="1800" kern="1200">
                          <a:solidFill>
                            <a:schemeClr val="dk1"/>
                          </a:solidFill>
                          <a:latin typeface="宋体"/>
                          <a:ea typeface="宋体"/>
                        </a:defRPr>
                      </a:lvl5pPr>
                      <a:lvl6pPr marL="2286000" algn="l" defTabSz="914400" rtl="0" eaLnBrk="1" latinLnBrk="0" hangingPunct="1">
                        <a:defRPr sz="1800" kern="1200">
                          <a:solidFill>
                            <a:schemeClr val="dk1"/>
                          </a:solidFill>
                          <a:latin typeface="宋体"/>
                          <a:ea typeface="宋体"/>
                        </a:defRPr>
                      </a:lvl6pPr>
                      <a:lvl7pPr marL="2743200" algn="l" defTabSz="914400" rtl="0" eaLnBrk="1" latinLnBrk="0" hangingPunct="1">
                        <a:defRPr sz="1800" kern="1200">
                          <a:solidFill>
                            <a:schemeClr val="dk1"/>
                          </a:solidFill>
                          <a:latin typeface="宋体"/>
                          <a:ea typeface="宋体"/>
                        </a:defRPr>
                      </a:lvl7pPr>
                      <a:lvl8pPr marL="3200400" algn="l" defTabSz="914400" rtl="0" eaLnBrk="1" latinLnBrk="0" hangingPunct="1">
                        <a:defRPr sz="1800" kern="1200">
                          <a:solidFill>
                            <a:schemeClr val="dk1"/>
                          </a:solidFill>
                          <a:latin typeface="宋体"/>
                          <a:ea typeface="宋体"/>
                        </a:defRPr>
                      </a:lvl8pPr>
                      <a:lvl9pPr marL="3657600" algn="l" defTabSz="914400" rtl="0" eaLnBrk="1" latinLnBrk="0" hangingPunct="1">
                        <a:defRPr sz="1800" kern="1200">
                          <a:solidFill>
                            <a:schemeClr val="dk1"/>
                          </a:solidFill>
                          <a:latin typeface="宋体"/>
                          <a:ea typeface="宋体"/>
                        </a:defRPr>
                      </a:lvl9pPr>
                    </a:lstStyle>
                    <a:p>
                      <a:pPr algn="ctr" fontAlgn="b"/>
                      <a:r>
                        <a:rPr lang="zh-CN" altLang="en-US" sz="1300" b="0" i="0" u="none" strike="noStrike" dirty="0">
                          <a:solidFill>
                            <a:schemeClr val="bg1"/>
                          </a:solidFill>
                          <a:effectLst/>
                          <a:latin typeface="微软雅黑" panose="020B0503020204020204" pitchFamily="34" charset="-122"/>
                          <a:ea typeface="微软雅黑" panose="020B0503020204020204" pitchFamily="34" charset="-122"/>
                        </a:rPr>
                        <a:t>主数据小类</a:t>
                      </a:r>
                      <a:endParaRPr lang="zh-CN" sz="1300" b="0" i="0" u="none" strike="noStrike" dirty="0">
                        <a:solidFill>
                          <a:schemeClr val="bg1"/>
                        </a:solidFill>
                        <a:effectLst/>
                        <a:latin typeface="微软雅黑" panose="020B0503020204020204" pitchFamily="34" charset="-122"/>
                        <a:ea typeface="微软雅黑" panose="020B0503020204020204" pitchFamily="34" charset="-122"/>
                      </a:endParaRPr>
                    </a:p>
                  </a:txBody>
                  <a:tcPr marL="7400" marR="7400" marT="8017" marB="0" anchor="ctr">
                    <a:lnL w="12700" cap="flat" cmpd="sng" algn="ctr">
                      <a:solidFill>
                        <a:schemeClr val="bg1"/>
                      </a:solidFill>
                      <a:prstDash val="solid"/>
                      <a:round/>
                      <a:headEnd type="none" w="med" len="med"/>
                      <a:tailEnd type="none" w="med" len="med"/>
                    </a:lnL>
                    <a:lnR w="12700" cmpd="sng">
                      <a:solidFill>
                        <a:srgbClr val="FFFFFF"/>
                      </a:solidFill>
                    </a:lnR>
                    <a:lnT w="12700" cmpd="sng">
                      <a:solidFill>
                        <a:srgbClr val="FFFFFF"/>
                      </a:solid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4364"/>
                    </a:solidFill>
                  </a:tcPr>
                </a:tc>
                <a:tc>
                  <a:txBody>
                    <a:bodyPr/>
                    <a:lstStyle>
                      <a:lvl1pPr marL="0" algn="l" defTabSz="914400" rtl="0" eaLnBrk="1" latinLnBrk="0" hangingPunct="1">
                        <a:defRPr sz="1800" kern="1200">
                          <a:solidFill>
                            <a:schemeClr val="dk1"/>
                          </a:solidFill>
                          <a:latin typeface="宋体"/>
                          <a:ea typeface="宋体"/>
                        </a:defRPr>
                      </a:lvl1pPr>
                      <a:lvl2pPr marL="457200" algn="l" defTabSz="914400" rtl="0" eaLnBrk="1" latinLnBrk="0" hangingPunct="1">
                        <a:defRPr sz="1800" kern="1200">
                          <a:solidFill>
                            <a:schemeClr val="dk1"/>
                          </a:solidFill>
                          <a:latin typeface="宋体"/>
                          <a:ea typeface="宋体"/>
                        </a:defRPr>
                      </a:lvl2pPr>
                      <a:lvl3pPr marL="914400" algn="l" defTabSz="914400" rtl="0" eaLnBrk="1" latinLnBrk="0" hangingPunct="1">
                        <a:defRPr sz="1800" kern="1200">
                          <a:solidFill>
                            <a:schemeClr val="dk1"/>
                          </a:solidFill>
                          <a:latin typeface="宋体"/>
                          <a:ea typeface="宋体"/>
                        </a:defRPr>
                      </a:lvl3pPr>
                      <a:lvl4pPr marL="1371600" algn="l" defTabSz="914400" rtl="0" eaLnBrk="1" latinLnBrk="0" hangingPunct="1">
                        <a:defRPr sz="1800" kern="1200">
                          <a:solidFill>
                            <a:schemeClr val="dk1"/>
                          </a:solidFill>
                          <a:latin typeface="宋体"/>
                          <a:ea typeface="宋体"/>
                        </a:defRPr>
                      </a:lvl4pPr>
                      <a:lvl5pPr marL="1828800" algn="l" defTabSz="914400" rtl="0" eaLnBrk="1" latinLnBrk="0" hangingPunct="1">
                        <a:defRPr sz="1800" kern="1200">
                          <a:solidFill>
                            <a:schemeClr val="dk1"/>
                          </a:solidFill>
                          <a:latin typeface="宋体"/>
                          <a:ea typeface="宋体"/>
                        </a:defRPr>
                      </a:lvl5pPr>
                      <a:lvl6pPr marL="2286000" algn="l" defTabSz="914400" rtl="0" eaLnBrk="1" latinLnBrk="0" hangingPunct="1">
                        <a:defRPr sz="1800" kern="1200">
                          <a:solidFill>
                            <a:schemeClr val="dk1"/>
                          </a:solidFill>
                          <a:latin typeface="宋体"/>
                          <a:ea typeface="宋体"/>
                        </a:defRPr>
                      </a:lvl6pPr>
                      <a:lvl7pPr marL="2743200" algn="l" defTabSz="914400" rtl="0" eaLnBrk="1" latinLnBrk="0" hangingPunct="1">
                        <a:defRPr sz="1800" kern="1200">
                          <a:solidFill>
                            <a:schemeClr val="dk1"/>
                          </a:solidFill>
                          <a:latin typeface="宋体"/>
                          <a:ea typeface="宋体"/>
                        </a:defRPr>
                      </a:lvl7pPr>
                      <a:lvl8pPr marL="3200400" algn="l" defTabSz="914400" rtl="0" eaLnBrk="1" latinLnBrk="0" hangingPunct="1">
                        <a:defRPr sz="1800" kern="1200">
                          <a:solidFill>
                            <a:schemeClr val="dk1"/>
                          </a:solidFill>
                          <a:latin typeface="宋体"/>
                          <a:ea typeface="宋体"/>
                        </a:defRPr>
                      </a:lvl8pPr>
                      <a:lvl9pPr marL="3657600" algn="l" defTabSz="914400" rtl="0" eaLnBrk="1" latinLnBrk="0" hangingPunct="1">
                        <a:defRPr sz="1800" kern="1200">
                          <a:solidFill>
                            <a:schemeClr val="dk1"/>
                          </a:solidFill>
                          <a:latin typeface="宋体"/>
                          <a:ea typeface="宋体"/>
                        </a:defRPr>
                      </a:lvl9pPr>
                    </a:lstStyle>
                    <a:p>
                      <a:pPr algn="ctr" fontAlgn="b"/>
                      <a:r>
                        <a:rPr lang="zh-CN" altLang="en-US" sz="1300" b="0" i="0" u="none" strike="noStrike" dirty="0">
                          <a:solidFill>
                            <a:schemeClr val="bg1"/>
                          </a:solidFill>
                          <a:effectLst/>
                          <a:latin typeface="微软雅黑" panose="020B0503020204020204" pitchFamily="34" charset="-122"/>
                          <a:ea typeface="微软雅黑" panose="020B0503020204020204" pitchFamily="34" charset="-122"/>
                        </a:rPr>
                        <a:t>表单名称</a:t>
                      </a:r>
                      <a:endParaRPr lang="zh-CN" sz="1300" b="0" i="0" u="none" strike="noStrike" dirty="0">
                        <a:solidFill>
                          <a:schemeClr val="bg1"/>
                        </a:solidFill>
                        <a:effectLst/>
                        <a:latin typeface="微软雅黑" panose="020B0503020204020204" pitchFamily="34" charset="-122"/>
                        <a:ea typeface="微软雅黑" panose="020B0503020204020204" pitchFamily="34" charset="-122"/>
                      </a:endParaRPr>
                    </a:p>
                  </a:txBody>
                  <a:tcPr marL="7400" marR="7400" marT="8017" marB="0" anchor="ctr">
                    <a:lnL w="12700" cmpd="sng">
                      <a:solidFill>
                        <a:srgbClr val="FFFFFF"/>
                      </a:solidFill>
                    </a:lnL>
                    <a:lnR w="12700" cmpd="sng">
                      <a:solidFill>
                        <a:srgbClr val="FFFFFF"/>
                      </a:solidFill>
                    </a:lnR>
                    <a:lnT w="12700" cmpd="sng">
                      <a:solidFill>
                        <a:srgbClr val="FFFFFF"/>
                      </a:solid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4364"/>
                    </a:solidFill>
                  </a:tcPr>
                </a:tc>
                <a:tc>
                  <a:txBody>
                    <a:bodyPr/>
                    <a:lstStyle>
                      <a:lvl1pPr marL="0" algn="l" defTabSz="914400" rtl="0" eaLnBrk="1" latinLnBrk="0" hangingPunct="1">
                        <a:defRPr sz="1800" kern="1200">
                          <a:solidFill>
                            <a:schemeClr val="dk1"/>
                          </a:solidFill>
                          <a:latin typeface="宋体"/>
                          <a:ea typeface="宋体"/>
                        </a:defRPr>
                      </a:lvl1pPr>
                      <a:lvl2pPr marL="457200" algn="l" defTabSz="914400" rtl="0" eaLnBrk="1" latinLnBrk="0" hangingPunct="1">
                        <a:defRPr sz="1800" kern="1200">
                          <a:solidFill>
                            <a:schemeClr val="dk1"/>
                          </a:solidFill>
                          <a:latin typeface="宋体"/>
                          <a:ea typeface="宋体"/>
                        </a:defRPr>
                      </a:lvl2pPr>
                      <a:lvl3pPr marL="914400" algn="l" defTabSz="914400" rtl="0" eaLnBrk="1" latinLnBrk="0" hangingPunct="1">
                        <a:defRPr sz="1800" kern="1200">
                          <a:solidFill>
                            <a:schemeClr val="dk1"/>
                          </a:solidFill>
                          <a:latin typeface="宋体"/>
                          <a:ea typeface="宋体"/>
                        </a:defRPr>
                      </a:lvl3pPr>
                      <a:lvl4pPr marL="1371600" algn="l" defTabSz="914400" rtl="0" eaLnBrk="1" latinLnBrk="0" hangingPunct="1">
                        <a:defRPr sz="1800" kern="1200">
                          <a:solidFill>
                            <a:schemeClr val="dk1"/>
                          </a:solidFill>
                          <a:latin typeface="宋体"/>
                          <a:ea typeface="宋体"/>
                        </a:defRPr>
                      </a:lvl4pPr>
                      <a:lvl5pPr marL="1828800" algn="l" defTabSz="914400" rtl="0" eaLnBrk="1" latinLnBrk="0" hangingPunct="1">
                        <a:defRPr sz="1800" kern="1200">
                          <a:solidFill>
                            <a:schemeClr val="dk1"/>
                          </a:solidFill>
                          <a:latin typeface="宋体"/>
                          <a:ea typeface="宋体"/>
                        </a:defRPr>
                      </a:lvl5pPr>
                      <a:lvl6pPr marL="2286000" algn="l" defTabSz="914400" rtl="0" eaLnBrk="1" latinLnBrk="0" hangingPunct="1">
                        <a:defRPr sz="1800" kern="1200">
                          <a:solidFill>
                            <a:schemeClr val="dk1"/>
                          </a:solidFill>
                          <a:latin typeface="宋体"/>
                          <a:ea typeface="宋体"/>
                        </a:defRPr>
                      </a:lvl6pPr>
                      <a:lvl7pPr marL="2743200" algn="l" defTabSz="914400" rtl="0" eaLnBrk="1" latinLnBrk="0" hangingPunct="1">
                        <a:defRPr sz="1800" kern="1200">
                          <a:solidFill>
                            <a:schemeClr val="dk1"/>
                          </a:solidFill>
                          <a:latin typeface="宋体"/>
                          <a:ea typeface="宋体"/>
                        </a:defRPr>
                      </a:lvl7pPr>
                      <a:lvl8pPr marL="3200400" algn="l" defTabSz="914400" rtl="0" eaLnBrk="1" latinLnBrk="0" hangingPunct="1">
                        <a:defRPr sz="1800" kern="1200">
                          <a:solidFill>
                            <a:schemeClr val="dk1"/>
                          </a:solidFill>
                          <a:latin typeface="宋体"/>
                          <a:ea typeface="宋体"/>
                        </a:defRPr>
                      </a:lvl8pPr>
                      <a:lvl9pPr marL="3657600" algn="l" defTabSz="914400" rtl="0" eaLnBrk="1" latinLnBrk="0" hangingPunct="1">
                        <a:defRPr sz="1800" kern="1200">
                          <a:solidFill>
                            <a:schemeClr val="dk1"/>
                          </a:solidFill>
                          <a:latin typeface="宋体"/>
                          <a:ea typeface="宋体"/>
                        </a:defRPr>
                      </a:lvl9pPr>
                    </a:lstStyle>
                    <a:p>
                      <a:pPr algn="ctr" fontAlgn="b"/>
                      <a:r>
                        <a:rPr lang="en-US" altLang="zh-CN" sz="1100" b="0" u="none" strike="noStrike" dirty="0">
                          <a:solidFill>
                            <a:schemeClr val="bg1"/>
                          </a:solidFill>
                          <a:effectLst/>
                          <a:latin typeface="微软雅黑" panose="020B0503020204020204" pitchFamily="34" charset="-122"/>
                          <a:ea typeface="微软雅黑" panose="020B0503020204020204" pitchFamily="34" charset="-122"/>
                        </a:rPr>
                        <a:t>  </a:t>
                      </a:r>
                      <a:r>
                        <a:rPr lang="zh-CN" sz="1100" b="0" u="none" strike="noStrike" dirty="0">
                          <a:solidFill>
                            <a:schemeClr val="bg1"/>
                          </a:solidFill>
                          <a:effectLst/>
                          <a:latin typeface="微软雅黑" panose="020B0503020204020204" pitchFamily="34" charset="-122"/>
                          <a:ea typeface="微软雅黑" panose="020B0503020204020204" pitchFamily="34" charset="-122"/>
                        </a:rPr>
                        <a:t>汇总</a:t>
                      </a:r>
                      <a:endParaRPr lang="en-US" altLang="zh-CN" sz="1100" b="0" u="none" strike="noStrike" dirty="0">
                        <a:solidFill>
                          <a:schemeClr val="bg1"/>
                        </a:solidFill>
                        <a:effectLst/>
                        <a:latin typeface="微软雅黑" panose="020B0503020204020204" pitchFamily="34" charset="-122"/>
                        <a:ea typeface="微软雅黑" panose="020B0503020204020204" pitchFamily="34" charset="-122"/>
                      </a:endParaRPr>
                    </a:p>
                    <a:p>
                      <a:pPr algn="ctr" fontAlgn="b"/>
                      <a:r>
                        <a:rPr lang="zh-CN" altLang="en-US" sz="1100" b="0" i="0" u="none" strike="noStrike" dirty="0">
                          <a:solidFill>
                            <a:schemeClr val="bg1"/>
                          </a:solidFill>
                          <a:effectLst/>
                          <a:latin typeface="微软雅黑" panose="020B0503020204020204" pitchFamily="34" charset="-122"/>
                          <a:ea typeface="微软雅黑" panose="020B0503020204020204" pitchFamily="34" charset="-122"/>
                        </a:rPr>
                        <a:t>（共）</a:t>
                      </a:r>
                      <a:r>
                        <a:rPr lang="en-US" altLang="zh-CN" sz="1100" b="0" i="0" u="none" strike="noStrike" dirty="0">
                          <a:solidFill>
                            <a:schemeClr val="bg1"/>
                          </a:solidFill>
                          <a:effectLst/>
                          <a:latin typeface="微软雅黑" panose="020B0503020204020204" pitchFamily="34" charset="-122"/>
                          <a:ea typeface="微软雅黑" panose="020B0503020204020204" pitchFamily="34" charset="-122"/>
                        </a:rPr>
                        <a:t>323</a:t>
                      </a:r>
                      <a:endParaRPr lang="zh-CN" sz="1100" b="0" i="0" u="none" strike="noStrike" dirty="0">
                        <a:solidFill>
                          <a:schemeClr val="bg1"/>
                        </a:solidFill>
                        <a:effectLst/>
                        <a:latin typeface="微软雅黑" panose="020B0503020204020204" pitchFamily="34" charset="-122"/>
                        <a:ea typeface="微软雅黑" panose="020B0503020204020204" pitchFamily="34" charset="-122"/>
                      </a:endParaRPr>
                    </a:p>
                  </a:txBody>
                  <a:tcPr marL="7400" marR="7400" marT="8017" marB="0" anchor="ctr">
                    <a:lnL w="12700" cmpd="sng">
                      <a:solidFill>
                        <a:srgbClr val="FFFFFF"/>
                      </a:solidFill>
                    </a:lnL>
                    <a:lnR w="12700" cmpd="sng">
                      <a:solidFill>
                        <a:srgbClr val="FFFFFF"/>
                      </a:solidFill>
                    </a:lnR>
                    <a:lnT w="12700" cmpd="sng">
                      <a:solidFill>
                        <a:srgbClr val="FFFFFF"/>
                      </a:solid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4364"/>
                    </a:solidFill>
                  </a:tcPr>
                </a:tc>
                <a:extLst>
                  <a:ext uri="{0D108BD9-81ED-4DB2-BD59-A6C34878D82A}">
                    <a16:rowId xmlns:a16="http://schemas.microsoft.com/office/drawing/2014/main" xmlns="" val="10000"/>
                  </a:ext>
                </a:extLst>
              </a:tr>
              <a:tr h="75772">
                <a:tc rowSpan="4">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300" b="0" i="0" u="none" strike="noStrike" kern="1200" dirty="0">
                          <a:solidFill>
                            <a:schemeClr val="bg1"/>
                          </a:solidFill>
                          <a:effectLst/>
                          <a:latin typeface="微软雅黑" panose="020B0503020204020204" pitchFamily="34" charset="-122"/>
                          <a:ea typeface="微软雅黑" panose="020B0503020204020204" pitchFamily="34" charset="-122"/>
                          <a:cs typeface="+mn-cs"/>
                        </a:rPr>
                        <a:t>（</a:t>
                      </a:r>
                      <a:r>
                        <a:rPr lang="en-US" altLang="zh-CN" sz="1300" b="0" i="0" u="none" strike="noStrike" kern="1200" dirty="0">
                          <a:solidFill>
                            <a:schemeClr val="bg1"/>
                          </a:solidFill>
                          <a:effectLst/>
                          <a:latin typeface="微软雅黑" panose="020B0503020204020204" pitchFamily="34" charset="-122"/>
                          <a:ea typeface="微软雅黑" panose="020B0503020204020204" pitchFamily="34" charset="-122"/>
                          <a:cs typeface="+mn-cs"/>
                        </a:rPr>
                        <a:t>MDM</a:t>
                      </a:r>
                      <a:r>
                        <a:rPr lang="zh-CN" altLang="en-US" sz="1300" b="0" i="0" u="none" strike="noStrike" kern="1200" dirty="0">
                          <a:solidFill>
                            <a:schemeClr val="bg1"/>
                          </a:solidFill>
                          <a:effectLst/>
                          <a:latin typeface="微软雅黑" panose="020B0503020204020204" pitchFamily="34" charset="-122"/>
                          <a:ea typeface="微软雅黑" panose="020B0503020204020204" pitchFamily="34" charset="-122"/>
                          <a:cs typeface="+mn-cs"/>
                        </a:rPr>
                        <a:t>）静态主数据</a:t>
                      </a:r>
                      <a:endParaRPr lang="zh-CN" altLang="zh-CN" sz="1300" b="0"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7400" marR="7400" marT="8017" marB="0" vert="eaVert" anchor="ctr">
                    <a:lnL w="12700" cmpd="sng">
                      <a:noFill/>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4364"/>
                    </a:solidFill>
                  </a:tcPr>
                </a:tc>
                <a:tc>
                  <a:txBody>
                    <a:bodyPr/>
                    <a:lstStyle>
                      <a:lvl1pPr marL="0" algn="l" defTabSz="914400" rtl="0" eaLnBrk="1" latinLnBrk="0" hangingPunct="1">
                        <a:defRPr sz="1800" kern="1200">
                          <a:solidFill>
                            <a:schemeClr val="dk1"/>
                          </a:solidFill>
                          <a:latin typeface="宋体"/>
                          <a:ea typeface="宋体"/>
                        </a:defRPr>
                      </a:lvl1pPr>
                      <a:lvl2pPr marL="457200" algn="l" defTabSz="914400" rtl="0" eaLnBrk="1" latinLnBrk="0" hangingPunct="1">
                        <a:defRPr sz="1800" kern="1200">
                          <a:solidFill>
                            <a:schemeClr val="dk1"/>
                          </a:solidFill>
                          <a:latin typeface="宋体"/>
                          <a:ea typeface="宋体"/>
                        </a:defRPr>
                      </a:lvl2pPr>
                      <a:lvl3pPr marL="914400" algn="l" defTabSz="914400" rtl="0" eaLnBrk="1" latinLnBrk="0" hangingPunct="1">
                        <a:defRPr sz="1800" kern="1200">
                          <a:solidFill>
                            <a:schemeClr val="dk1"/>
                          </a:solidFill>
                          <a:latin typeface="宋体"/>
                          <a:ea typeface="宋体"/>
                        </a:defRPr>
                      </a:lvl3pPr>
                      <a:lvl4pPr marL="1371600" algn="l" defTabSz="914400" rtl="0" eaLnBrk="1" latinLnBrk="0" hangingPunct="1">
                        <a:defRPr sz="1800" kern="1200">
                          <a:solidFill>
                            <a:schemeClr val="dk1"/>
                          </a:solidFill>
                          <a:latin typeface="宋体"/>
                          <a:ea typeface="宋体"/>
                        </a:defRPr>
                      </a:lvl4pPr>
                      <a:lvl5pPr marL="1828800" algn="l" defTabSz="914400" rtl="0" eaLnBrk="1" latinLnBrk="0" hangingPunct="1">
                        <a:defRPr sz="1800" kern="1200">
                          <a:solidFill>
                            <a:schemeClr val="dk1"/>
                          </a:solidFill>
                          <a:latin typeface="宋体"/>
                          <a:ea typeface="宋体"/>
                        </a:defRPr>
                      </a:lvl5pPr>
                      <a:lvl6pPr marL="2286000" algn="l" defTabSz="914400" rtl="0" eaLnBrk="1" latinLnBrk="0" hangingPunct="1">
                        <a:defRPr sz="1800" kern="1200">
                          <a:solidFill>
                            <a:schemeClr val="dk1"/>
                          </a:solidFill>
                          <a:latin typeface="宋体"/>
                          <a:ea typeface="宋体"/>
                        </a:defRPr>
                      </a:lvl6pPr>
                      <a:lvl7pPr marL="2743200" algn="l" defTabSz="914400" rtl="0" eaLnBrk="1" latinLnBrk="0" hangingPunct="1">
                        <a:defRPr sz="1800" kern="1200">
                          <a:solidFill>
                            <a:schemeClr val="dk1"/>
                          </a:solidFill>
                          <a:latin typeface="宋体"/>
                          <a:ea typeface="宋体"/>
                        </a:defRPr>
                      </a:lvl7pPr>
                      <a:lvl8pPr marL="3200400" algn="l" defTabSz="914400" rtl="0" eaLnBrk="1" latinLnBrk="0" hangingPunct="1">
                        <a:defRPr sz="1800" kern="1200">
                          <a:solidFill>
                            <a:schemeClr val="dk1"/>
                          </a:solidFill>
                          <a:latin typeface="宋体"/>
                          <a:ea typeface="宋体"/>
                        </a:defRPr>
                      </a:lvl8pPr>
                      <a:lvl9pPr marL="3657600" algn="l" defTabSz="914400" rtl="0" eaLnBrk="1" latinLnBrk="0" hangingPunct="1">
                        <a:defRPr sz="1800" kern="1200">
                          <a:solidFill>
                            <a:schemeClr val="dk1"/>
                          </a:solidFill>
                          <a:latin typeface="宋体"/>
                          <a:ea typeface="宋体"/>
                        </a:defRPr>
                      </a:lvl9p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000" b="0" i="0" u="none" strike="noStrike" dirty="0">
                          <a:solidFill>
                            <a:schemeClr val="bg1"/>
                          </a:solidFill>
                          <a:effectLst/>
                          <a:latin typeface="微软雅黑" panose="020B0503020204020204" pitchFamily="34" charset="-122"/>
                          <a:ea typeface="微软雅黑" panose="020B0503020204020204" pitchFamily="34" charset="-122"/>
                        </a:rPr>
                        <a:t>人</a:t>
                      </a:r>
                      <a:endParaRPr lang="zh-CN" altLang="zh-CN" sz="1000" b="0" i="0" u="none" strike="noStrike" dirty="0">
                        <a:solidFill>
                          <a:schemeClr val="bg1"/>
                        </a:solidFill>
                        <a:effectLst/>
                        <a:latin typeface="微软雅黑" panose="020B0503020204020204" pitchFamily="34" charset="-122"/>
                        <a:ea typeface="微软雅黑" panose="020B0503020204020204" pitchFamily="34" charset="-122"/>
                      </a:endParaRPr>
                    </a:p>
                  </a:txBody>
                  <a:tcPr marL="7400" marR="7400" marT="801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4364"/>
                    </a:solidFill>
                  </a:tcPr>
                </a:tc>
                <a:tc>
                  <a:txBody>
                    <a:bodyPr/>
                    <a:lstStyle>
                      <a:lvl1pPr marL="0" algn="l" defTabSz="914400" rtl="0" eaLnBrk="1" latinLnBrk="0" hangingPunct="1">
                        <a:defRPr sz="1800" kern="1200">
                          <a:solidFill>
                            <a:schemeClr val="dk1"/>
                          </a:solidFill>
                          <a:latin typeface="宋体"/>
                          <a:ea typeface="宋体"/>
                        </a:defRPr>
                      </a:lvl1pPr>
                      <a:lvl2pPr marL="457200" algn="l" defTabSz="914400" rtl="0" eaLnBrk="1" latinLnBrk="0" hangingPunct="1">
                        <a:defRPr sz="1800" kern="1200">
                          <a:solidFill>
                            <a:schemeClr val="dk1"/>
                          </a:solidFill>
                          <a:latin typeface="宋体"/>
                          <a:ea typeface="宋体"/>
                        </a:defRPr>
                      </a:lvl2pPr>
                      <a:lvl3pPr marL="914400" algn="l" defTabSz="914400" rtl="0" eaLnBrk="1" latinLnBrk="0" hangingPunct="1">
                        <a:defRPr sz="1800" kern="1200">
                          <a:solidFill>
                            <a:schemeClr val="dk1"/>
                          </a:solidFill>
                          <a:latin typeface="宋体"/>
                          <a:ea typeface="宋体"/>
                        </a:defRPr>
                      </a:lvl3pPr>
                      <a:lvl4pPr marL="1371600" algn="l" defTabSz="914400" rtl="0" eaLnBrk="1" latinLnBrk="0" hangingPunct="1">
                        <a:defRPr sz="1800" kern="1200">
                          <a:solidFill>
                            <a:schemeClr val="dk1"/>
                          </a:solidFill>
                          <a:latin typeface="宋体"/>
                          <a:ea typeface="宋体"/>
                        </a:defRPr>
                      </a:lvl4pPr>
                      <a:lvl5pPr marL="1828800" algn="l" defTabSz="914400" rtl="0" eaLnBrk="1" latinLnBrk="0" hangingPunct="1">
                        <a:defRPr sz="1800" kern="1200">
                          <a:solidFill>
                            <a:schemeClr val="dk1"/>
                          </a:solidFill>
                          <a:latin typeface="宋体"/>
                          <a:ea typeface="宋体"/>
                        </a:defRPr>
                      </a:lvl5pPr>
                      <a:lvl6pPr marL="2286000" algn="l" defTabSz="914400" rtl="0" eaLnBrk="1" latinLnBrk="0" hangingPunct="1">
                        <a:defRPr sz="1800" kern="1200">
                          <a:solidFill>
                            <a:schemeClr val="dk1"/>
                          </a:solidFill>
                          <a:latin typeface="宋体"/>
                          <a:ea typeface="宋体"/>
                        </a:defRPr>
                      </a:lvl6pPr>
                      <a:lvl7pPr marL="2743200" algn="l" defTabSz="914400" rtl="0" eaLnBrk="1" latinLnBrk="0" hangingPunct="1">
                        <a:defRPr sz="1800" kern="1200">
                          <a:solidFill>
                            <a:schemeClr val="dk1"/>
                          </a:solidFill>
                          <a:latin typeface="宋体"/>
                          <a:ea typeface="宋体"/>
                        </a:defRPr>
                      </a:lvl7pPr>
                      <a:lvl8pPr marL="3200400" algn="l" defTabSz="914400" rtl="0" eaLnBrk="1" latinLnBrk="0" hangingPunct="1">
                        <a:defRPr sz="1800" kern="1200">
                          <a:solidFill>
                            <a:schemeClr val="dk1"/>
                          </a:solidFill>
                          <a:latin typeface="宋体"/>
                          <a:ea typeface="宋体"/>
                        </a:defRPr>
                      </a:lvl8pPr>
                      <a:lvl9pPr marL="3657600" algn="l" defTabSz="914400" rtl="0" eaLnBrk="1" latinLnBrk="0" hangingPunct="1">
                        <a:defRPr sz="1800" kern="1200">
                          <a:solidFill>
                            <a:schemeClr val="dk1"/>
                          </a:solidFill>
                          <a:latin typeface="宋体"/>
                          <a:ea typeface="宋体"/>
                        </a:defRPr>
                      </a:lvl9pPr>
                    </a:lstStyle>
                    <a:p>
                      <a:pPr algn="l" fontAlgn="b"/>
                      <a:r>
                        <a:rPr lang="zh-CN" altLang="en-US" sz="800" b="0" i="0" u="none" strike="noStrike" dirty="0">
                          <a:solidFill>
                            <a:schemeClr val="dk1"/>
                          </a:solidFill>
                          <a:effectLst/>
                          <a:latin typeface="微软雅黑" panose="020B0503020204020204" pitchFamily="34" charset="-122"/>
                          <a:ea typeface="微软雅黑" panose="020B0503020204020204" pitchFamily="34" charset="-122"/>
                        </a:rPr>
                        <a:t>客户、联系地址、客户标签、标签基础数据、标签组、人人关系、人车关系、积分账户、会员信息表、会员升级事件关联</a:t>
                      </a:r>
                      <a:endParaRPr 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31501" marR="31501" marT="0"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宋体"/>
                          <a:ea typeface="宋体"/>
                        </a:defRPr>
                      </a:lvl1pPr>
                      <a:lvl2pPr marL="457200" algn="l" defTabSz="914400" rtl="0" eaLnBrk="1" latinLnBrk="0" hangingPunct="1">
                        <a:defRPr sz="1800" kern="1200">
                          <a:solidFill>
                            <a:schemeClr val="dk1"/>
                          </a:solidFill>
                          <a:latin typeface="宋体"/>
                          <a:ea typeface="宋体"/>
                        </a:defRPr>
                      </a:lvl2pPr>
                      <a:lvl3pPr marL="914400" algn="l" defTabSz="914400" rtl="0" eaLnBrk="1" latinLnBrk="0" hangingPunct="1">
                        <a:defRPr sz="1800" kern="1200">
                          <a:solidFill>
                            <a:schemeClr val="dk1"/>
                          </a:solidFill>
                          <a:latin typeface="宋体"/>
                          <a:ea typeface="宋体"/>
                        </a:defRPr>
                      </a:lvl3pPr>
                      <a:lvl4pPr marL="1371600" algn="l" defTabSz="914400" rtl="0" eaLnBrk="1" latinLnBrk="0" hangingPunct="1">
                        <a:defRPr sz="1800" kern="1200">
                          <a:solidFill>
                            <a:schemeClr val="dk1"/>
                          </a:solidFill>
                          <a:latin typeface="宋体"/>
                          <a:ea typeface="宋体"/>
                        </a:defRPr>
                      </a:lvl4pPr>
                      <a:lvl5pPr marL="1828800" algn="l" defTabSz="914400" rtl="0" eaLnBrk="1" latinLnBrk="0" hangingPunct="1">
                        <a:defRPr sz="1800" kern="1200">
                          <a:solidFill>
                            <a:schemeClr val="dk1"/>
                          </a:solidFill>
                          <a:latin typeface="宋体"/>
                          <a:ea typeface="宋体"/>
                        </a:defRPr>
                      </a:lvl5pPr>
                      <a:lvl6pPr marL="2286000" algn="l" defTabSz="914400" rtl="0" eaLnBrk="1" latinLnBrk="0" hangingPunct="1">
                        <a:defRPr sz="1800" kern="1200">
                          <a:solidFill>
                            <a:schemeClr val="dk1"/>
                          </a:solidFill>
                          <a:latin typeface="宋体"/>
                          <a:ea typeface="宋体"/>
                        </a:defRPr>
                      </a:lvl6pPr>
                      <a:lvl7pPr marL="2743200" algn="l" defTabSz="914400" rtl="0" eaLnBrk="1" latinLnBrk="0" hangingPunct="1">
                        <a:defRPr sz="1800" kern="1200">
                          <a:solidFill>
                            <a:schemeClr val="dk1"/>
                          </a:solidFill>
                          <a:latin typeface="宋体"/>
                          <a:ea typeface="宋体"/>
                        </a:defRPr>
                      </a:lvl7pPr>
                      <a:lvl8pPr marL="3200400" algn="l" defTabSz="914400" rtl="0" eaLnBrk="1" latinLnBrk="0" hangingPunct="1">
                        <a:defRPr sz="1800" kern="1200">
                          <a:solidFill>
                            <a:schemeClr val="dk1"/>
                          </a:solidFill>
                          <a:latin typeface="宋体"/>
                          <a:ea typeface="宋体"/>
                        </a:defRPr>
                      </a:lvl8pPr>
                      <a:lvl9pPr marL="3657600" algn="l" defTabSz="914400" rtl="0" eaLnBrk="1" latinLnBrk="0" hangingPunct="1">
                        <a:defRPr sz="1800" kern="1200">
                          <a:solidFill>
                            <a:schemeClr val="dk1"/>
                          </a:solidFill>
                          <a:latin typeface="宋体"/>
                          <a:ea typeface="宋体"/>
                        </a:defRPr>
                      </a:lvl9pPr>
                    </a:lstStyle>
                    <a:p>
                      <a:pPr algn="ctr" fontAlgn="b"/>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10</a:t>
                      </a:r>
                      <a:endParaRPr 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400" marR="7400" marT="801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xmlns="" val="10001"/>
                  </a:ext>
                </a:extLst>
              </a:tr>
              <a:tr h="321682">
                <a:tc vMerge="1">
                  <a:txBody>
                    <a:bodyPr/>
                    <a:lstStyle/>
                    <a:p>
                      <a:pPr algn="ctr" fontAlgn="b"/>
                      <a:endParaRPr lang="zh-CN" sz="1200" b="1" i="0" u="none" strike="noStrike" dirty="0">
                        <a:solidFill>
                          <a:schemeClr val="bg1"/>
                        </a:solidFill>
                        <a:effectLst/>
                        <a:latin typeface="微软雅黑" pitchFamily="34" charset="-122"/>
                        <a:ea typeface="微软雅黑" pitchFamily="34" charset="-122"/>
                      </a:endParaRPr>
                    </a:p>
                  </a:txBody>
                  <a:tcPr marL="8456" marR="8456" marT="9161" marB="0" anchor="ctr">
                    <a:lnL w="12700" cmpd="sng">
                      <a:solidFill>
                        <a:srgbClr val="FFFFFF"/>
                      </a:solidFill>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333CC">
                        <a:lumMod val="50000"/>
                      </a:srgbClr>
                    </a:solidFill>
                  </a:tcPr>
                </a:tc>
                <a:tc>
                  <a:txBody>
                    <a:bodyPr/>
                    <a:lstStyle>
                      <a:lvl1pPr marL="0" algn="l" defTabSz="914400" rtl="0" eaLnBrk="1" latinLnBrk="0" hangingPunct="1">
                        <a:defRPr sz="1800" kern="1200">
                          <a:solidFill>
                            <a:schemeClr val="dk1"/>
                          </a:solidFill>
                          <a:latin typeface="宋体"/>
                          <a:ea typeface="宋体"/>
                        </a:defRPr>
                      </a:lvl1pPr>
                      <a:lvl2pPr marL="457200" algn="l" defTabSz="914400" rtl="0" eaLnBrk="1" latinLnBrk="0" hangingPunct="1">
                        <a:defRPr sz="1800" kern="1200">
                          <a:solidFill>
                            <a:schemeClr val="dk1"/>
                          </a:solidFill>
                          <a:latin typeface="宋体"/>
                          <a:ea typeface="宋体"/>
                        </a:defRPr>
                      </a:lvl2pPr>
                      <a:lvl3pPr marL="914400" algn="l" defTabSz="914400" rtl="0" eaLnBrk="1" latinLnBrk="0" hangingPunct="1">
                        <a:defRPr sz="1800" kern="1200">
                          <a:solidFill>
                            <a:schemeClr val="dk1"/>
                          </a:solidFill>
                          <a:latin typeface="宋体"/>
                          <a:ea typeface="宋体"/>
                        </a:defRPr>
                      </a:lvl3pPr>
                      <a:lvl4pPr marL="1371600" algn="l" defTabSz="914400" rtl="0" eaLnBrk="1" latinLnBrk="0" hangingPunct="1">
                        <a:defRPr sz="1800" kern="1200">
                          <a:solidFill>
                            <a:schemeClr val="dk1"/>
                          </a:solidFill>
                          <a:latin typeface="宋体"/>
                          <a:ea typeface="宋体"/>
                        </a:defRPr>
                      </a:lvl4pPr>
                      <a:lvl5pPr marL="1828800" algn="l" defTabSz="914400" rtl="0" eaLnBrk="1" latinLnBrk="0" hangingPunct="1">
                        <a:defRPr sz="1800" kern="1200">
                          <a:solidFill>
                            <a:schemeClr val="dk1"/>
                          </a:solidFill>
                          <a:latin typeface="宋体"/>
                          <a:ea typeface="宋体"/>
                        </a:defRPr>
                      </a:lvl5pPr>
                      <a:lvl6pPr marL="2286000" algn="l" defTabSz="914400" rtl="0" eaLnBrk="1" latinLnBrk="0" hangingPunct="1">
                        <a:defRPr sz="1800" kern="1200">
                          <a:solidFill>
                            <a:schemeClr val="dk1"/>
                          </a:solidFill>
                          <a:latin typeface="宋体"/>
                          <a:ea typeface="宋体"/>
                        </a:defRPr>
                      </a:lvl6pPr>
                      <a:lvl7pPr marL="2743200" algn="l" defTabSz="914400" rtl="0" eaLnBrk="1" latinLnBrk="0" hangingPunct="1">
                        <a:defRPr sz="1800" kern="1200">
                          <a:solidFill>
                            <a:schemeClr val="dk1"/>
                          </a:solidFill>
                          <a:latin typeface="宋体"/>
                          <a:ea typeface="宋体"/>
                        </a:defRPr>
                      </a:lvl7pPr>
                      <a:lvl8pPr marL="3200400" algn="l" defTabSz="914400" rtl="0" eaLnBrk="1" latinLnBrk="0" hangingPunct="1">
                        <a:defRPr sz="1800" kern="1200">
                          <a:solidFill>
                            <a:schemeClr val="dk1"/>
                          </a:solidFill>
                          <a:latin typeface="宋体"/>
                          <a:ea typeface="宋体"/>
                        </a:defRPr>
                      </a:lvl8pPr>
                      <a:lvl9pPr marL="3657600" algn="l" defTabSz="914400" rtl="0" eaLnBrk="1" latinLnBrk="0" hangingPunct="1">
                        <a:defRPr sz="1800" kern="1200">
                          <a:solidFill>
                            <a:schemeClr val="dk1"/>
                          </a:solidFill>
                          <a:latin typeface="宋体"/>
                          <a:ea typeface="宋体"/>
                        </a:defRPr>
                      </a:lvl9pPr>
                    </a:lstStyle>
                    <a:p>
                      <a:pPr marL="0" algn="ctr" defTabSz="914400" rtl="0" eaLnBrk="1" fontAlgn="b" latinLnBrk="0" hangingPunct="1"/>
                      <a:r>
                        <a:rPr lang="zh-CN" altLang="en-US" sz="1000" b="0" i="0" u="none" strike="noStrike" kern="1200" dirty="0">
                          <a:solidFill>
                            <a:schemeClr val="bg1"/>
                          </a:solidFill>
                          <a:effectLst/>
                          <a:latin typeface="微软雅黑" panose="020B0503020204020204" pitchFamily="34" charset="-122"/>
                          <a:ea typeface="微软雅黑" panose="020B0503020204020204" pitchFamily="34" charset="-122"/>
                          <a:cs typeface="+mn-cs"/>
                        </a:rPr>
                        <a:t>车</a:t>
                      </a:r>
                    </a:p>
                  </a:txBody>
                  <a:tcPr marL="7400" marR="7400" marT="8017"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4364"/>
                    </a:solidFill>
                  </a:tcPr>
                </a:tc>
                <a:tc>
                  <a:txBody>
                    <a:bodyPr/>
                    <a:lstStyle>
                      <a:lvl1pPr marL="0" algn="l" defTabSz="914400" rtl="0" eaLnBrk="1" latinLnBrk="0" hangingPunct="1">
                        <a:defRPr sz="1800" kern="1200">
                          <a:solidFill>
                            <a:schemeClr val="dk1"/>
                          </a:solidFill>
                          <a:latin typeface="宋体"/>
                          <a:ea typeface="宋体"/>
                        </a:defRPr>
                      </a:lvl1pPr>
                      <a:lvl2pPr marL="457200" algn="l" defTabSz="914400" rtl="0" eaLnBrk="1" latinLnBrk="0" hangingPunct="1">
                        <a:defRPr sz="1800" kern="1200">
                          <a:solidFill>
                            <a:schemeClr val="dk1"/>
                          </a:solidFill>
                          <a:latin typeface="宋体"/>
                          <a:ea typeface="宋体"/>
                        </a:defRPr>
                      </a:lvl2pPr>
                      <a:lvl3pPr marL="914400" algn="l" defTabSz="914400" rtl="0" eaLnBrk="1" latinLnBrk="0" hangingPunct="1">
                        <a:defRPr sz="1800" kern="1200">
                          <a:solidFill>
                            <a:schemeClr val="dk1"/>
                          </a:solidFill>
                          <a:latin typeface="宋体"/>
                          <a:ea typeface="宋体"/>
                        </a:defRPr>
                      </a:lvl3pPr>
                      <a:lvl4pPr marL="1371600" algn="l" defTabSz="914400" rtl="0" eaLnBrk="1" latinLnBrk="0" hangingPunct="1">
                        <a:defRPr sz="1800" kern="1200">
                          <a:solidFill>
                            <a:schemeClr val="dk1"/>
                          </a:solidFill>
                          <a:latin typeface="宋体"/>
                          <a:ea typeface="宋体"/>
                        </a:defRPr>
                      </a:lvl4pPr>
                      <a:lvl5pPr marL="1828800" algn="l" defTabSz="914400" rtl="0" eaLnBrk="1" latinLnBrk="0" hangingPunct="1">
                        <a:defRPr sz="1800" kern="1200">
                          <a:solidFill>
                            <a:schemeClr val="dk1"/>
                          </a:solidFill>
                          <a:latin typeface="宋体"/>
                          <a:ea typeface="宋体"/>
                        </a:defRPr>
                      </a:lvl5pPr>
                      <a:lvl6pPr marL="2286000" algn="l" defTabSz="914400" rtl="0" eaLnBrk="1" latinLnBrk="0" hangingPunct="1">
                        <a:defRPr sz="1800" kern="1200">
                          <a:solidFill>
                            <a:schemeClr val="dk1"/>
                          </a:solidFill>
                          <a:latin typeface="宋体"/>
                          <a:ea typeface="宋体"/>
                        </a:defRPr>
                      </a:lvl6pPr>
                      <a:lvl7pPr marL="2743200" algn="l" defTabSz="914400" rtl="0" eaLnBrk="1" latinLnBrk="0" hangingPunct="1">
                        <a:defRPr sz="1800" kern="1200">
                          <a:solidFill>
                            <a:schemeClr val="dk1"/>
                          </a:solidFill>
                          <a:latin typeface="宋体"/>
                          <a:ea typeface="宋体"/>
                        </a:defRPr>
                      </a:lvl7pPr>
                      <a:lvl8pPr marL="3200400" algn="l" defTabSz="914400" rtl="0" eaLnBrk="1" latinLnBrk="0" hangingPunct="1">
                        <a:defRPr sz="1800" kern="1200">
                          <a:solidFill>
                            <a:schemeClr val="dk1"/>
                          </a:solidFill>
                          <a:latin typeface="宋体"/>
                          <a:ea typeface="宋体"/>
                        </a:defRPr>
                      </a:lvl8pPr>
                      <a:lvl9pPr marL="3657600" algn="l" defTabSz="914400" rtl="0" eaLnBrk="1" latinLnBrk="0" hangingPunct="1">
                        <a:defRPr sz="1800" kern="1200">
                          <a:solidFill>
                            <a:schemeClr val="dk1"/>
                          </a:solidFill>
                          <a:latin typeface="宋体"/>
                          <a:ea typeface="宋体"/>
                        </a:defRPr>
                      </a:lvl9pPr>
                    </a:lstStyle>
                    <a:p>
                      <a:pPr marL="0" algn="l" defTabSz="914400" rtl="0" eaLnBrk="1" fontAlgn="b" latinLnBrk="0" hangingPunct="1"/>
                      <a:r>
                        <a:rPr lang="zh-CN" altLang="en-US" sz="800" u="none" strike="noStrike" kern="1200" dirty="0">
                          <a:solidFill>
                            <a:schemeClr val="dk1"/>
                          </a:solidFill>
                          <a:effectLst/>
                          <a:latin typeface="微软雅黑" panose="020B0503020204020204" pitchFamily="34" charset="-122"/>
                          <a:ea typeface="微软雅黑" panose="020B0503020204020204" pitchFamily="34" charset="-122"/>
                          <a:cs typeface="+mn-cs"/>
                        </a:rPr>
                        <a:t>整车物料、整车物料</a:t>
                      </a:r>
                      <a:r>
                        <a:rPr lang="en-US" altLang="zh-CN" sz="800" u="none" strike="noStrike" kern="1200" dirty="0">
                          <a:solidFill>
                            <a:schemeClr val="dk1"/>
                          </a:solidFill>
                          <a:effectLst/>
                          <a:latin typeface="微软雅黑" panose="020B0503020204020204" pitchFamily="34" charset="-122"/>
                          <a:ea typeface="微软雅黑" panose="020B0503020204020204" pitchFamily="34" charset="-122"/>
                          <a:cs typeface="+mn-cs"/>
                        </a:rPr>
                        <a:t>12</a:t>
                      </a:r>
                      <a:r>
                        <a:rPr lang="zh-CN" altLang="en-US" sz="800" u="none" strike="noStrike" kern="1200" dirty="0">
                          <a:solidFill>
                            <a:schemeClr val="dk1"/>
                          </a:solidFill>
                          <a:effectLst/>
                          <a:latin typeface="微软雅黑" panose="020B0503020204020204" pitchFamily="34" charset="-122"/>
                          <a:ea typeface="微软雅黑" panose="020B0503020204020204" pitchFamily="34" charset="-122"/>
                          <a:cs typeface="+mn-cs"/>
                        </a:rPr>
                        <a:t>码、</a:t>
                      </a:r>
                      <a:r>
                        <a:rPr lang="en-US" altLang="zh-CN" sz="800" u="none" strike="noStrike" kern="1200" dirty="0">
                          <a:solidFill>
                            <a:schemeClr val="dk1"/>
                          </a:solidFill>
                          <a:effectLst/>
                          <a:latin typeface="微软雅黑" panose="020B0503020204020204" pitchFamily="34" charset="-122"/>
                          <a:ea typeface="微软雅黑" panose="020B0503020204020204" pitchFamily="34" charset="-122"/>
                          <a:cs typeface="+mn-cs"/>
                        </a:rPr>
                        <a:t>PNO18(1-3)</a:t>
                      </a:r>
                      <a:r>
                        <a:rPr lang="zh-CN" altLang="en-US" sz="800" u="none" strike="noStrike" kern="1200" dirty="0">
                          <a:solidFill>
                            <a:schemeClr val="dk1"/>
                          </a:solidFill>
                          <a:effectLst/>
                          <a:latin typeface="微软雅黑" panose="020B0503020204020204" pitchFamily="34" charset="-122"/>
                          <a:ea typeface="微软雅黑" panose="020B0503020204020204" pitchFamily="34" charset="-122"/>
                          <a:cs typeface="+mn-cs"/>
                        </a:rPr>
                        <a:t>车型、</a:t>
                      </a:r>
                      <a:r>
                        <a:rPr lang="en-US" altLang="zh-CN" sz="800" u="none" strike="noStrike" kern="1200" dirty="0">
                          <a:solidFill>
                            <a:schemeClr val="dk1"/>
                          </a:solidFill>
                          <a:effectLst/>
                          <a:latin typeface="微软雅黑" panose="020B0503020204020204" pitchFamily="34" charset="-122"/>
                          <a:ea typeface="微软雅黑" panose="020B0503020204020204" pitchFamily="34" charset="-122"/>
                          <a:cs typeface="+mn-cs"/>
                        </a:rPr>
                        <a:t>PNO18(4-5)</a:t>
                      </a:r>
                      <a:r>
                        <a:rPr lang="zh-CN" altLang="en-US" sz="800" u="none" strike="noStrike" kern="1200" dirty="0">
                          <a:solidFill>
                            <a:schemeClr val="dk1"/>
                          </a:solidFill>
                          <a:effectLst/>
                          <a:latin typeface="微软雅黑" panose="020B0503020204020204" pitchFamily="34" charset="-122"/>
                          <a:ea typeface="微软雅黑" panose="020B0503020204020204" pitchFamily="34" charset="-122"/>
                          <a:cs typeface="+mn-cs"/>
                        </a:rPr>
                        <a:t>发动机、</a:t>
                      </a:r>
                      <a:r>
                        <a:rPr lang="en-US" altLang="zh-CN" sz="800" u="none" strike="noStrike" kern="1200" dirty="0">
                          <a:solidFill>
                            <a:schemeClr val="dk1"/>
                          </a:solidFill>
                          <a:effectLst/>
                          <a:latin typeface="微软雅黑" panose="020B0503020204020204" pitchFamily="34" charset="-122"/>
                          <a:ea typeface="微软雅黑" panose="020B0503020204020204" pitchFamily="34" charset="-122"/>
                          <a:cs typeface="+mn-cs"/>
                        </a:rPr>
                        <a:t>PNO18(6-7)</a:t>
                      </a:r>
                      <a:r>
                        <a:rPr lang="zh-CN" altLang="en-US" sz="800" u="none" strike="noStrike" kern="1200" dirty="0">
                          <a:solidFill>
                            <a:schemeClr val="dk1"/>
                          </a:solidFill>
                          <a:effectLst/>
                          <a:latin typeface="微软雅黑" panose="020B0503020204020204" pitchFamily="34" charset="-122"/>
                          <a:ea typeface="微软雅黑" panose="020B0503020204020204" pitchFamily="34" charset="-122"/>
                          <a:cs typeface="+mn-cs"/>
                        </a:rPr>
                        <a:t>车型级别</a:t>
                      </a:r>
                      <a:r>
                        <a:rPr lang="en-US" altLang="zh-CN" sz="800" u="none" strike="noStrike" kern="1200" dirty="0">
                          <a:solidFill>
                            <a:schemeClr val="dk1"/>
                          </a:solidFill>
                          <a:effectLst/>
                          <a:latin typeface="微软雅黑" panose="020B0503020204020204" pitchFamily="34" charset="-122"/>
                          <a:ea typeface="微软雅黑" panose="020B0503020204020204" pitchFamily="34" charset="-122"/>
                          <a:cs typeface="+mn-cs"/>
                        </a:rPr>
                        <a:t>/</a:t>
                      </a:r>
                      <a:r>
                        <a:rPr lang="zh-CN" altLang="en-US" sz="800" u="none" strike="noStrike" kern="1200" dirty="0">
                          <a:solidFill>
                            <a:schemeClr val="dk1"/>
                          </a:solidFill>
                          <a:effectLst/>
                          <a:latin typeface="微软雅黑" panose="020B0503020204020204" pitchFamily="34" charset="-122"/>
                          <a:ea typeface="微软雅黑" panose="020B0503020204020204" pitchFamily="34" charset="-122"/>
                          <a:cs typeface="+mn-cs"/>
                        </a:rPr>
                        <a:t>设计风格</a:t>
                      </a:r>
                      <a:r>
                        <a:rPr lang="en-US" altLang="zh-CN" sz="800" u="none" strike="noStrike" kern="1200" dirty="0">
                          <a:solidFill>
                            <a:schemeClr val="dk1"/>
                          </a:solidFill>
                          <a:effectLst/>
                          <a:latin typeface="微软雅黑" panose="020B0503020204020204" pitchFamily="34" charset="-122"/>
                          <a:ea typeface="微软雅黑" panose="020B0503020204020204" pitchFamily="34" charset="-122"/>
                          <a:cs typeface="+mn-cs"/>
                        </a:rPr>
                        <a:t>/</a:t>
                      </a:r>
                      <a:r>
                        <a:rPr lang="zh-CN" altLang="en-US" sz="800" u="none" strike="noStrike" kern="1200" dirty="0">
                          <a:solidFill>
                            <a:schemeClr val="dk1"/>
                          </a:solidFill>
                          <a:effectLst/>
                          <a:latin typeface="微软雅黑" panose="020B0503020204020204" pitchFamily="34" charset="-122"/>
                          <a:ea typeface="微软雅黑" panose="020B0503020204020204" pitchFamily="34" charset="-122"/>
                          <a:cs typeface="+mn-cs"/>
                        </a:rPr>
                        <a:t>特别版、</a:t>
                      </a:r>
                      <a:r>
                        <a:rPr lang="en-US" altLang="zh-CN" sz="800" u="none" strike="noStrike" kern="1200" dirty="0">
                          <a:solidFill>
                            <a:schemeClr val="dk1"/>
                          </a:solidFill>
                          <a:effectLst/>
                          <a:latin typeface="微软雅黑" panose="020B0503020204020204" pitchFamily="34" charset="-122"/>
                          <a:ea typeface="微软雅黑" panose="020B0503020204020204" pitchFamily="34" charset="-122"/>
                          <a:cs typeface="+mn-cs"/>
                        </a:rPr>
                        <a:t>PNO18(8)</a:t>
                      </a:r>
                      <a:r>
                        <a:rPr lang="zh-CN" altLang="en-US" sz="800" u="none" strike="noStrike" kern="1200" dirty="0">
                          <a:solidFill>
                            <a:schemeClr val="dk1"/>
                          </a:solidFill>
                          <a:effectLst/>
                          <a:latin typeface="微软雅黑" panose="020B0503020204020204" pitchFamily="34" charset="-122"/>
                          <a:ea typeface="微软雅黑" panose="020B0503020204020204" pitchFamily="34" charset="-122"/>
                          <a:cs typeface="+mn-cs"/>
                        </a:rPr>
                        <a:t>车型年款、</a:t>
                      </a:r>
                      <a:r>
                        <a:rPr lang="en-US" altLang="zh-CN" sz="800" u="none" strike="noStrike" kern="1200" dirty="0">
                          <a:solidFill>
                            <a:schemeClr val="dk1"/>
                          </a:solidFill>
                          <a:effectLst/>
                          <a:latin typeface="微软雅黑" panose="020B0503020204020204" pitchFamily="34" charset="-122"/>
                          <a:ea typeface="微软雅黑" panose="020B0503020204020204" pitchFamily="34" charset="-122"/>
                          <a:cs typeface="+mn-cs"/>
                        </a:rPr>
                        <a:t>PNO18(9)</a:t>
                      </a:r>
                      <a:r>
                        <a:rPr lang="zh-CN" altLang="en-US" sz="800" u="none" strike="noStrike" kern="1200" dirty="0">
                          <a:solidFill>
                            <a:schemeClr val="dk1"/>
                          </a:solidFill>
                          <a:effectLst/>
                          <a:latin typeface="微软雅黑" panose="020B0503020204020204" pitchFamily="34" charset="-122"/>
                          <a:ea typeface="微软雅黑" panose="020B0503020204020204" pitchFamily="34" charset="-122"/>
                          <a:cs typeface="+mn-cs"/>
                        </a:rPr>
                        <a:t>变速器</a:t>
                      </a:r>
                      <a:r>
                        <a:rPr lang="en-US" altLang="zh-CN" sz="800" u="none" strike="noStrike" kern="1200" dirty="0">
                          <a:solidFill>
                            <a:schemeClr val="dk1"/>
                          </a:solidFill>
                          <a:effectLst/>
                          <a:latin typeface="微软雅黑" panose="020B0503020204020204" pitchFamily="34" charset="-122"/>
                          <a:ea typeface="微软雅黑" panose="020B0503020204020204" pitchFamily="34" charset="-122"/>
                          <a:cs typeface="+mn-cs"/>
                        </a:rPr>
                        <a:t>/</a:t>
                      </a:r>
                      <a:r>
                        <a:rPr lang="zh-CN" altLang="en-US" sz="800" u="none" strike="noStrike" kern="1200" dirty="0">
                          <a:solidFill>
                            <a:schemeClr val="dk1"/>
                          </a:solidFill>
                          <a:effectLst/>
                          <a:latin typeface="微软雅黑" panose="020B0503020204020204" pitchFamily="34" charset="-122"/>
                          <a:ea typeface="微软雅黑" panose="020B0503020204020204" pitchFamily="34" charset="-122"/>
                          <a:cs typeface="+mn-cs"/>
                        </a:rPr>
                        <a:t>驱动形式、</a:t>
                      </a:r>
                      <a:r>
                        <a:rPr lang="en-US" altLang="zh-CN" sz="800" u="none" strike="noStrike" kern="1200" dirty="0">
                          <a:solidFill>
                            <a:schemeClr val="dk1"/>
                          </a:solidFill>
                          <a:effectLst/>
                          <a:latin typeface="微软雅黑" panose="020B0503020204020204" pitchFamily="34" charset="-122"/>
                          <a:ea typeface="微软雅黑" panose="020B0503020204020204" pitchFamily="34" charset="-122"/>
                          <a:cs typeface="+mn-cs"/>
                        </a:rPr>
                        <a:t>PNO18(10)LHD/RHD</a:t>
                      </a:r>
                      <a:r>
                        <a:rPr lang="zh-CN" altLang="en-US" sz="800" u="none" strike="noStrike" kern="1200" dirty="0">
                          <a:solidFill>
                            <a:schemeClr val="dk1"/>
                          </a:solidFill>
                          <a:effectLst/>
                          <a:latin typeface="微软雅黑" panose="020B0503020204020204" pitchFamily="34" charset="-122"/>
                          <a:ea typeface="微软雅黑" panose="020B0503020204020204" pitchFamily="34" charset="-122"/>
                          <a:cs typeface="+mn-cs"/>
                        </a:rPr>
                        <a:t>、</a:t>
                      </a:r>
                      <a:r>
                        <a:rPr lang="en-US" altLang="zh-CN" sz="800" u="none" strike="noStrike" kern="1200" dirty="0">
                          <a:solidFill>
                            <a:schemeClr val="dk1"/>
                          </a:solidFill>
                          <a:effectLst/>
                          <a:latin typeface="微软雅黑" panose="020B0503020204020204" pitchFamily="34" charset="-122"/>
                          <a:ea typeface="微软雅黑" panose="020B0503020204020204" pitchFamily="34" charset="-122"/>
                          <a:cs typeface="+mn-cs"/>
                        </a:rPr>
                        <a:t>PNO18(11-12)</a:t>
                      </a:r>
                      <a:r>
                        <a:rPr lang="zh-CN" altLang="en-US" sz="800" u="none" strike="noStrike" kern="1200" dirty="0">
                          <a:solidFill>
                            <a:schemeClr val="dk1"/>
                          </a:solidFill>
                          <a:effectLst/>
                          <a:latin typeface="微软雅黑" panose="020B0503020204020204" pitchFamily="34" charset="-122"/>
                          <a:ea typeface="微软雅黑" panose="020B0503020204020204" pitchFamily="34" charset="-122"/>
                          <a:cs typeface="+mn-cs"/>
                        </a:rPr>
                        <a:t>排量、</a:t>
                      </a:r>
                      <a:r>
                        <a:rPr lang="en-US" altLang="zh-CN" sz="800" u="none" strike="noStrike" kern="1200" dirty="0">
                          <a:solidFill>
                            <a:schemeClr val="dk1"/>
                          </a:solidFill>
                          <a:effectLst/>
                          <a:latin typeface="微软雅黑" panose="020B0503020204020204" pitchFamily="34" charset="-122"/>
                          <a:ea typeface="微软雅黑" panose="020B0503020204020204" pitchFamily="34" charset="-122"/>
                          <a:cs typeface="+mn-cs"/>
                        </a:rPr>
                        <a:t>PNO18(13-18)</a:t>
                      </a:r>
                      <a:r>
                        <a:rPr lang="zh-CN" altLang="en-US" sz="800" u="none" strike="noStrike" kern="1200" dirty="0">
                          <a:solidFill>
                            <a:schemeClr val="dk1"/>
                          </a:solidFill>
                          <a:effectLst/>
                          <a:latin typeface="微软雅黑" panose="020B0503020204020204" pitchFamily="34" charset="-122"/>
                          <a:ea typeface="微软雅黑" panose="020B0503020204020204" pitchFamily="34" charset="-122"/>
                          <a:cs typeface="+mn-cs"/>
                        </a:rPr>
                        <a:t>前装</a:t>
                      </a:r>
                      <a:r>
                        <a:rPr lang="en-US" altLang="zh-CN" sz="800" u="none" strike="noStrike" kern="1200" dirty="0">
                          <a:solidFill>
                            <a:schemeClr val="dk1"/>
                          </a:solidFill>
                          <a:effectLst/>
                          <a:latin typeface="微软雅黑" panose="020B0503020204020204" pitchFamily="34" charset="-122"/>
                          <a:ea typeface="微软雅黑" panose="020B0503020204020204" pitchFamily="34" charset="-122"/>
                          <a:cs typeface="+mn-cs"/>
                        </a:rPr>
                        <a:t>-</a:t>
                      </a:r>
                      <a:r>
                        <a:rPr lang="zh-CN" altLang="en-US" sz="800" u="none" strike="noStrike" kern="1200" dirty="0">
                          <a:solidFill>
                            <a:schemeClr val="dk1"/>
                          </a:solidFill>
                          <a:effectLst/>
                          <a:latin typeface="微软雅黑" panose="020B0503020204020204" pitchFamily="34" charset="-122"/>
                          <a:ea typeface="微软雅黑" panose="020B0503020204020204" pitchFamily="34" charset="-122"/>
                          <a:cs typeface="+mn-cs"/>
                        </a:rPr>
                        <a:t>选装包、</a:t>
                      </a:r>
                      <a:r>
                        <a:rPr lang="en-US" altLang="zh-CN" sz="800" u="none" strike="noStrike" kern="1200" dirty="0">
                          <a:solidFill>
                            <a:schemeClr val="dk1"/>
                          </a:solidFill>
                          <a:effectLst/>
                          <a:latin typeface="微软雅黑" panose="020B0503020204020204" pitchFamily="34" charset="-122"/>
                          <a:ea typeface="微软雅黑" panose="020B0503020204020204" pitchFamily="34" charset="-122"/>
                          <a:cs typeface="+mn-cs"/>
                        </a:rPr>
                        <a:t>PNO18(13-18)</a:t>
                      </a:r>
                      <a:r>
                        <a:rPr lang="zh-CN" altLang="en-US" sz="800" u="none" strike="noStrike" kern="1200" dirty="0">
                          <a:solidFill>
                            <a:schemeClr val="dk1"/>
                          </a:solidFill>
                          <a:effectLst/>
                          <a:latin typeface="微软雅黑" panose="020B0503020204020204" pitchFamily="34" charset="-122"/>
                          <a:ea typeface="微软雅黑" panose="020B0503020204020204" pitchFamily="34" charset="-122"/>
                          <a:cs typeface="+mn-cs"/>
                        </a:rPr>
                        <a:t>外饰</a:t>
                      </a:r>
                      <a:r>
                        <a:rPr lang="en-US" altLang="zh-CN" sz="800" u="none" strike="noStrike" kern="1200" dirty="0">
                          <a:solidFill>
                            <a:schemeClr val="dk1"/>
                          </a:solidFill>
                          <a:effectLst/>
                          <a:latin typeface="微软雅黑" panose="020B0503020204020204" pitchFamily="34" charset="-122"/>
                          <a:ea typeface="微软雅黑" panose="020B0503020204020204" pitchFamily="34" charset="-122"/>
                          <a:cs typeface="+mn-cs"/>
                        </a:rPr>
                        <a:t>/</a:t>
                      </a:r>
                      <a:r>
                        <a:rPr lang="zh-CN" altLang="en-US" sz="800" u="none" strike="noStrike" kern="1200" dirty="0">
                          <a:solidFill>
                            <a:schemeClr val="dk1"/>
                          </a:solidFill>
                          <a:effectLst/>
                          <a:latin typeface="微软雅黑" panose="020B0503020204020204" pitchFamily="34" charset="-122"/>
                          <a:ea typeface="微软雅黑" panose="020B0503020204020204" pitchFamily="34" charset="-122"/>
                          <a:cs typeface="+mn-cs"/>
                        </a:rPr>
                        <a:t>内饰</a:t>
                      </a:r>
                      <a:r>
                        <a:rPr lang="en-US" altLang="zh-CN" sz="800" u="none" strike="noStrike" kern="1200" dirty="0">
                          <a:solidFill>
                            <a:schemeClr val="dk1"/>
                          </a:solidFill>
                          <a:effectLst/>
                          <a:latin typeface="微软雅黑" panose="020B0503020204020204" pitchFamily="34" charset="-122"/>
                          <a:ea typeface="微软雅黑" panose="020B0503020204020204" pitchFamily="34" charset="-122"/>
                          <a:cs typeface="+mn-cs"/>
                        </a:rPr>
                        <a:t>/</a:t>
                      </a:r>
                      <a:r>
                        <a:rPr lang="zh-CN" altLang="en-US" sz="800" u="none" strike="noStrike" kern="1200" dirty="0">
                          <a:solidFill>
                            <a:schemeClr val="dk1"/>
                          </a:solidFill>
                          <a:effectLst/>
                          <a:latin typeface="微软雅黑" panose="020B0503020204020204" pitchFamily="34" charset="-122"/>
                          <a:ea typeface="微软雅黑" panose="020B0503020204020204" pitchFamily="34" charset="-122"/>
                          <a:cs typeface="+mn-cs"/>
                        </a:rPr>
                        <a:t>选装包、</a:t>
                      </a:r>
                      <a:r>
                        <a:rPr lang="en-US" altLang="zh-CN" sz="800" u="none" strike="noStrike" kern="1200" dirty="0">
                          <a:solidFill>
                            <a:schemeClr val="dk1"/>
                          </a:solidFill>
                          <a:effectLst/>
                          <a:latin typeface="微软雅黑" panose="020B0503020204020204" pitchFamily="34" charset="-122"/>
                          <a:ea typeface="微软雅黑" panose="020B0503020204020204" pitchFamily="34" charset="-122"/>
                          <a:cs typeface="+mn-cs"/>
                        </a:rPr>
                        <a:t>PNO18(13-15)</a:t>
                      </a:r>
                      <a:r>
                        <a:rPr lang="zh-CN" altLang="en-US" sz="800" u="none" strike="noStrike" kern="1200" dirty="0">
                          <a:solidFill>
                            <a:schemeClr val="dk1"/>
                          </a:solidFill>
                          <a:effectLst/>
                          <a:latin typeface="微软雅黑" panose="020B0503020204020204" pitchFamily="34" charset="-122"/>
                          <a:ea typeface="微软雅黑" panose="020B0503020204020204" pitchFamily="34" charset="-122"/>
                          <a:cs typeface="+mn-cs"/>
                        </a:rPr>
                        <a:t>外观颜色、</a:t>
                      </a:r>
                      <a:r>
                        <a:rPr lang="en-US" altLang="zh-CN" sz="800" u="none" strike="noStrike" kern="1200" dirty="0">
                          <a:solidFill>
                            <a:schemeClr val="dk1"/>
                          </a:solidFill>
                          <a:effectLst/>
                          <a:latin typeface="微软雅黑" panose="020B0503020204020204" pitchFamily="34" charset="-122"/>
                          <a:ea typeface="微软雅黑" panose="020B0503020204020204" pitchFamily="34" charset="-122"/>
                          <a:cs typeface="+mn-cs"/>
                        </a:rPr>
                        <a:t>PNO18(16-18)</a:t>
                      </a:r>
                      <a:r>
                        <a:rPr lang="zh-CN" altLang="en-US" sz="800" u="none" strike="noStrike" kern="1200" dirty="0">
                          <a:solidFill>
                            <a:schemeClr val="dk1"/>
                          </a:solidFill>
                          <a:effectLst/>
                          <a:latin typeface="微软雅黑" panose="020B0503020204020204" pitchFamily="34" charset="-122"/>
                          <a:ea typeface="微软雅黑" panose="020B0503020204020204" pitchFamily="34" charset="-122"/>
                          <a:cs typeface="+mn-cs"/>
                        </a:rPr>
                        <a:t>内饰风格、车辆、品牌、工程车型、整车物料与选装包关系、整车物料与销售特性关系</a:t>
                      </a:r>
                    </a:p>
                  </a:txBody>
                  <a:tcPr marL="31501" marR="31501" marT="0" marB="0" anchor="ctr">
                    <a:lnL w="1905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宋体"/>
                          <a:ea typeface="宋体"/>
                        </a:defRPr>
                      </a:lvl1pPr>
                      <a:lvl2pPr marL="457200" algn="l" defTabSz="914400" rtl="0" eaLnBrk="1" latinLnBrk="0" hangingPunct="1">
                        <a:defRPr sz="1800" kern="1200">
                          <a:solidFill>
                            <a:schemeClr val="dk1"/>
                          </a:solidFill>
                          <a:latin typeface="宋体"/>
                          <a:ea typeface="宋体"/>
                        </a:defRPr>
                      </a:lvl2pPr>
                      <a:lvl3pPr marL="914400" algn="l" defTabSz="914400" rtl="0" eaLnBrk="1" latinLnBrk="0" hangingPunct="1">
                        <a:defRPr sz="1800" kern="1200">
                          <a:solidFill>
                            <a:schemeClr val="dk1"/>
                          </a:solidFill>
                          <a:latin typeface="宋体"/>
                          <a:ea typeface="宋体"/>
                        </a:defRPr>
                      </a:lvl3pPr>
                      <a:lvl4pPr marL="1371600" algn="l" defTabSz="914400" rtl="0" eaLnBrk="1" latinLnBrk="0" hangingPunct="1">
                        <a:defRPr sz="1800" kern="1200">
                          <a:solidFill>
                            <a:schemeClr val="dk1"/>
                          </a:solidFill>
                          <a:latin typeface="宋体"/>
                          <a:ea typeface="宋体"/>
                        </a:defRPr>
                      </a:lvl4pPr>
                      <a:lvl5pPr marL="1828800" algn="l" defTabSz="914400" rtl="0" eaLnBrk="1" latinLnBrk="0" hangingPunct="1">
                        <a:defRPr sz="1800" kern="1200">
                          <a:solidFill>
                            <a:schemeClr val="dk1"/>
                          </a:solidFill>
                          <a:latin typeface="宋体"/>
                          <a:ea typeface="宋体"/>
                        </a:defRPr>
                      </a:lvl5pPr>
                      <a:lvl6pPr marL="2286000" algn="l" defTabSz="914400" rtl="0" eaLnBrk="1" latinLnBrk="0" hangingPunct="1">
                        <a:defRPr sz="1800" kern="1200">
                          <a:solidFill>
                            <a:schemeClr val="dk1"/>
                          </a:solidFill>
                          <a:latin typeface="宋体"/>
                          <a:ea typeface="宋体"/>
                        </a:defRPr>
                      </a:lvl6pPr>
                      <a:lvl7pPr marL="2743200" algn="l" defTabSz="914400" rtl="0" eaLnBrk="1" latinLnBrk="0" hangingPunct="1">
                        <a:defRPr sz="1800" kern="1200">
                          <a:solidFill>
                            <a:schemeClr val="dk1"/>
                          </a:solidFill>
                          <a:latin typeface="宋体"/>
                          <a:ea typeface="宋体"/>
                        </a:defRPr>
                      </a:lvl7pPr>
                      <a:lvl8pPr marL="3200400" algn="l" defTabSz="914400" rtl="0" eaLnBrk="1" latinLnBrk="0" hangingPunct="1">
                        <a:defRPr sz="1800" kern="1200">
                          <a:solidFill>
                            <a:schemeClr val="dk1"/>
                          </a:solidFill>
                          <a:latin typeface="宋体"/>
                          <a:ea typeface="宋体"/>
                        </a:defRPr>
                      </a:lvl8pPr>
                      <a:lvl9pPr marL="3657600" algn="l" defTabSz="914400" rtl="0" eaLnBrk="1" latinLnBrk="0" hangingPunct="1">
                        <a:defRPr sz="1800" kern="1200">
                          <a:solidFill>
                            <a:schemeClr val="dk1"/>
                          </a:solidFill>
                          <a:latin typeface="宋体"/>
                          <a:ea typeface="宋体"/>
                        </a:defRPr>
                      </a:lvl9pPr>
                    </a:lstStyle>
                    <a:p>
                      <a:pPr marL="0" algn="ctr" defTabSz="914400" rtl="0" eaLnBrk="1" fontAlgn="b" latinLnBrk="0" hangingPunct="1"/>
                      <a:r>
                        <a:rPr lang="en-US" altLang="zh-CN" sz="800" b="0" i="0" u="none" strike="noStrike" kern="1200" dirty="0">
                          <a:solidFill>
                            <a:schemeClr val="dk1"/>
                          </a:solidFill>
                          <a:effectLst/>
                          <a:latin typeface="微软雅黑" panose="020B0503020204020204" pitchFamily="34" charset="-122"/>
                          <a:ea typeface="微软雅黑" panose="020B0503020204020204" pitchFamily="34" charset="-122"/>
                          <a:cs typeface="+mn-cs"/>
                        </a:rPr>
                        <a:t>19</a:t>
                      </a:r>
                      <a:endParaRPr lang="zh-CN" altLang="en-US" sz="800" b="0" i="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7400" marR="7400" marT="801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xmlns="" val="10002"/>
                  </a:ext>
                </a:extLst>
              </a:tr>
              <a:tr h="460268">
                <a:tc vMerge="1">
                  <a:txBody>
                    <a:bodyPr/>
                    <a:lstStyle/>
                    <a:p>
                      <a:endParaRPr lang="en-US"/>
                    </a:p>
                  </a:txBody>
                  <a:tcPr/>
                </a:tc>
                <a:tc>
                  <a:txBody>
                    <a:bodyPr/>
                    <a:lstStyle>
                      <a:lvl1pPr marL="0" algn="l" defTabSz="914400" rtl="0" eaLnBrk="1" latinLnBrk="0" hangingPunct="1">
                        <a:defRPr sz="1800" kern="1200">
                          <a:solidFill>
                            <a:schemeClr val="dk1"/>
                          </a:solidFill>
                          <a:latin typeface="宋体"/>
                          <a:ea typeface="宋体"/>
                        </a:defRPr>
                      </a:lvl1pPr>
                      <a:lvl2pPr marL="457200" algn="l" defTabSz="914400" rtl="0" eaLnBrk="1" latinLnBrk="0" hangingPunct="1">
                        <a:defRPr sz="1800" kern="1200">
                          <a:solidFill>
                            <a:schemeClr val="dk1"/>
                          </a:solidFill>
                          <a:latin typeface="宋体"/>
                          <a:ea typeface="宋体"/>
                        </a:defRPr>
                      </a:lvl2pPr>
                      <a:lvl3pPr marL="914400" algn="l" defTabSz="914400" rtl="0" eaLnBrk="1" latinLnBrk="0" hangingPunct="1">
                        <a:defRPr sz="1800" kern="1200">
                          <a:solidFill>
                            <a:schemeClr val="dk1"/>
                          </a:solidFill>
                          <a:latin typeface="宋体"/>
                          <a:ea typeface="宋体"/>
                        </a:defRPr>
                      </a:lvl3pPr>
                      <a:lvl4pPr marL="1371600" algn="l" defTabSz="914400" rtl="0" eaLnBrk="1" latinLnBrk="0" hangingPunct="1">
                        <a:defRPr sz="1800" kern="1200">
                          <a:solidFill>
                            <a:schemeClr val="dk1"/>
                          </a:solidFill>
                          <a:latin typeface="宋体"/>
                          <a:ea typeface="宋体"/>
                        </a:defRPr>
                      </a:lvl4pPr>
                      <a:lvl5pPr marL="1828800" algn="l" defTabSz="914400" rtl="0" eaLnBrk="1" latinLnBrk="0" hangingPunct="1">
                        <a:defRPr sz="1800" kern="1200">
                          <a:solidFill>
                            <a:schemeClr val="dk1"/>
                          </a:solidFill>
                          <a:latin typeface="宋体"/>
                          <a:ea typeface="宋体"/>
                        </a:defRPr>
                      </a:lvl5pPr>
                      <a:lvl6pPr marL="2286000" algn="l" defTabSz="914400" rtl="0" eaLnBrk="1" latinLnBrk="0" hangingPunct="1">
                        <a:defRPr sz="1800" kern="1200">
                          <a:solidFill>
                            <a:schemeClr val="dk1"/>
                          </a:solidFill>
                          <a:latin typeface="宋体"/>
                          <a:ea typeface="宋体"/>
                        </a:defRPr>
                      </a:lvl6pPr>
                      <a:lvl7pPr marL="2743200" algn="l" defTabSz="914400" rtl="0" eaLnBrk="1" latinLnBrk="0" hangingPunct="1">
                        <a:defRPr sz="1800" kern="1200">
                          <a:solidFill>
                            <a:schemeClr val="dk1"/>
                          </a:solidFill>
                          <a:latin typeface="宋体"/>
                          <a:ea typeface="宋体"/>
                        </a:defRPr>
                      </a:lvl7pPr>
                      <a:lvl8pPr marL="3200400" algn="l" defTabSz="914400" rtl="0" eaLnBrk="1" latinLnBrk="0" hangingPunct="1">
                        <a:defRPr sz="1800" kern="1200">
                          <a:solidFill>
                            <a:schemeClr val="dk1"/>
                          </a:solidFill>
                          <a:latin typeface="宋体"/>
                          <a:ea typeface="宋体"/>
                        </a:defRPr>
                      </a:lvl8pPr>
                      <a:lvl9pPr marL="3657600" algn="l" defTabSz="914400" rtl="0" eaLnBrk="1" latinLnBrk="0" hangingPunct="1">
                        <a:defRPr sz="1800" kern="1200">
                          <a:solidFill>
                            <a:schemeClr val="dk1"/>
                          </a:solidFill>
                          <a:latin typeface="宋体"/>
                          <a:ea typeface="宋体"/>
                        </a:defRPr>
                      </a:lvl9p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000" b="0" i="0" u="none" strike="noStrike" kern="1200" dirty="0">
                          <a:solidFill>
                            <a:schemeClr val="bg1"/>
                          </a:solidFill>
                          <a:effectLst/>
                          <a:latin typeface="微软雅黑" panose="020B0503020204020204" pitchFamily="34" charset="-122"/>
                          <a:ea typeface="微软雅黑" panose="020B0503020204020204" pitchFamily="34" charset="-122"/>
                          <a:cs typeface="+mn-cs"/>
                        </a:rPr>
                        <a:t>备件</a:t>
                      </a:r>
                      <a:endParaRPr lang="zh-CN" altLang="zh-CN" sz="1000" b="0"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7400" marR="7400" marT="801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4364"/>
                    </a:solidFill>
                  </a:tcPr>
                </a:tc>
                <a:tc>
                  <a:txBody>
                    <a:bodyPr/>
                    <a:lstStyle>
                      <a:lvl1pPr marL="0" algn="l" defTabSz="914400" rtl="0" eaLnBrk="1" latinLnBrk="0" hangingPunct="1">
                        <a:defRPr sz="1800" kern="1200">
                          <a:solidFill>
                            <a:schemeClr val="dk1"/>
                          </a:solidFill>
                          <a:latin typeface="宋体"/>
                          <a:ea typeface="宋体"/>
                        </a:defRPr>
                      </a:lvl1pPr>
                      <a:lvl2pPr marL="457200" algn="l" defTabSz="914400" rtl="0" eaLnBrk="1" latinLnBrk="0" hangingPunct="1">
                        <a:defRPr sz="1800" kern="1200">
                          <a:solidFill>
                            <a:schemeClr val="dk1"/>
                          </a:solidFill>
                          <a:latin typeface="宋体"/>
                          <a:ea typeface="宋体"/>
                        </a:defRPr>
                      </a:lvl2pPr>
                      <a:lvl3pPr marL="914400" algn="l" defTabSz="914400" rtl="0" eaLnBrk="1" latinLnBrk="0" hangingPunct="1">
                        <a:defRPr sz="1800" kern="1200">
                          <a:solidFill>
                            <a:schemeClr val="dk1"/>
                          </a:solidFill>
                          <a:latin typeface="宋体"/>
                          <a:ea typeface="宋体"/>
                        </a:defRPr>
                      </a:lvl3pPr>
                      <a:lvl4pPr marL="1371600" algn="l" defTabSz="914400" rtl="0" eaLnBrk="1" latinLnBrk="0" hangingPunct="1">
                        <a:defRPr sz="1800" kern="1200">
                          <a:solidFill>
                            <a:schemeClr val="dk1"/>
                          </a:solidFill>
                          <a:latin typeface="宋体"/>
                          <a:ea typeface="宋体"/>
                        </a:defRPr>
                      </a:lvl4pPr>
                      <a:lvl5pPr marL="1828800" algn="l" defTabSz="914400" rtl="0" eaLnBrk="1" latinLnBrk="0" hangingPunct="1">
                        <a:defRPr sz="1800" kern="1200">
                          <a:solidFill>
                            <a:schemeClr val="dk1"/>
                          </a:solidFill>
                          <a:latin typeface="宋体"/>
                          <a:ea typeface="宋体"/>
                        </a:defRPr>
                      </a:lvl5pPr>
                      <a:lvl6pPr marL="2286000" algn="l" defTabSz="914400" rtl="0" eaLnBrk="1" latinLnBrk="0" hangingPunct="1">
                        <a:defRPr sz="1800" kern="1200">
                          <a:solidFill>
                            <a:schemeClr val="dk1"/>
                          </a:solidFill>
                          <a:latin typeface="宋体"/>
                          <a:ea typeface="宋体"/>
                        </a:defRPr>
                      </a:lvl6pPr>
                      <a:lvl7pPr marL="2743200" algn="l" defTabSz="914400" rtl="0" eaLnBrk="1" latinLnBrk="0" hangingPunct="1">
                        <a:defRPr sz="1800" kern="1200">
                          <a:solidFill>
                            <a:schemeClr val="dk1"/>
                          </a:solidFill>
                          <a:latin typeface="宋体"/>
                          <a:ea typeface="宋体"/>
                        </a:defRPr>
                      </a:lvl7pPr>
                      <a:lvl8pPr marL="3200400" algn="l" defTabSz="914400" rtl="0" eaLnBrk="1" latinLnBrk="0" hangingPunct="1">
                        <a:defRPr sz="1800" kern="1200">
                          <a:solidFill>
                            <a:schemeClr val="dk1"/>
                          </a:solidFill>
                          <a:latin typeface="宋体"/>
                          <a:ea typeface="宋体"/>
                        </a:defRPr>
                      </a:lvl8pPr>
                      <a:lvl9pPr marL="3657600" algn="l" defTabSz="914400" rtl="0" eaLnBrk="1" latinLnBrk="0" hangingPunct="1">
                        <a:defRPr sz="1800" kern="1200">
                          <a:solidFill>
                            <a:schemeClr val="dk1"/>
                          </a:solidFill>
                          <a:latin typeface="宋体"/>
                          <a:ea typeface="宋体"/>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zh-CN" altLang="en-US" sz="800" u="none" strike="noStrike" dirty="0">
                          <a:effectLst/>
                          <a:latin typeface="微软雅黑" panose="020B0503020204020204" pitchFamily="34" charset="-122"/>
                          <a:ea typeface="微软雅黑" panose="020B0503020204020204" pitchFamily="34" charset="-122"/>
                        </a:rPr>
                        <a:t>备件主数据、托标签信息表、公司、备件仓库、备件存储区、备件库位、收货异常信息表、目标库位配置表、翻包附件表、翻包工艺表、冻结</a:t>
                      </a:r>
                      <a:r>
                        <a:rPr lang="en-US" altLang="zh-CN" sz="800" u="none" strike="noStrike" dirty="0">
                          <a:effectLst/>
                          <a:latin typeface="微软雅黑" panose="020B0503020204020204" pitchFamily="34" charset="-122"/>
                          <a:ea typeface="微软雅黑" panose="020B0503020204020204" pitchFamily="34" charset="-122"/>
                        </a:rPr>
                        <a:t>,</a:t>
                      </a:r>
                      <a:r>
                        <a:rPr lang="zh-CN" altLang="en-US" sz="800" u="none" strike="noStrike" dirty="0">
                          <a:effectLst/>
                          <a:latin typeface="微软雅黑" panose="020B0503020204020204" pitchFamily="34" charset="-122"/>
                          <a:ea typeface="微软雅黑" panose="020B0503020204020204" pitchFamily="34" charset="-122"/>
                        </a:rPr>
                        <a:t>解冻、包材信息、包材库存、</a:t>
                      </a:r>
                      <a:r>
                        <a:rPr lang="en-US" altLang="zh-CN" sz="800" u="none" strike="noStrike" dirty="0">
                          <a:effectLst/>
                          <a:latin typeface="微软雅黑" panose="020B0503020204020204" pitchFamily="34" charset="-122"/>
                          <a:ea typeface="微软雅黑" panose="020B0503020204020204" pitchFamily="34" charset="-122"/>
                        </a:rPr>
                        <a:t>PDA</a:t>
                      </a:r>
                      <a:r>
                        <a:rPr lang="zh-CN" altLang="en-US" sz="800" u="none" strike="noStrike" dirty="0">
                          <a:effectLst/>
                          <a:latin typeface="微软雅黑" panose="020B0503020204020204" pitchFamily="34" charset="-122"/>
                          <a:ea typeface="微软雅黑" panose="020B0503020204020204" pitchFamily="34" charset="-122"/>
                        </a:rPr>
                        <a:t>区域设置、合箱区域、合箱区经销商关系、客户组、客户经销商管理、备件促销、备件价格组利率维护表、备件价格维护、仓库道口配置、按价格组促销、按经销商价格组促销、按经销商价格组明细、按经销商价格组促销明细、按备件促销、按客户群组促销、按客户群组促销明细、物流时效、订单日历、供应商协议、供应商配额</a:t>
                      </a:r>
                    </a:p>
                  </a:txBody>
                  <a:tcPr marL="31501" marR="31501" marT="0"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CC99">
                        <a:tint val="20000"/>
                      </a:srgbClr>
                    </a:solidFill>
                  </a:tcPr>
                </a:tc>
                <a:tc>
                  <a:txBody>
                    <a:bodyPr/>
                    <a:lstStyle/>
                    <a:p>
                      <a:pPr marL="0" algn="ctr" defTabSz="914400" rtl="0" eaLnBrk="1" fontAlgn="b" latinLnBrk="0" hangingPunct="1"/>
                      <a:r>
                        <a:rPr lang="en-US" altLang="zh-CN" sz="800" b="0" i="0" u="none" strike="noStrike" kern="1200" dirty="0">
                          <a:solidFill>
                            <a:schemeClr val="dk1"/>
                          </a:solidFill>
                          <a:effectLst/>
                          <a:latin typeface="微软雅黑" panose="020B0503020204020204" pitchFamily="34" charset="-122"/>
                          <a:ea typeface="微软雅黑" panose="020B0503020204020204" pitchFamily="34" charset="-122"/>
                          <a:cs typeface="+mn-cs"/>
                        </a:rPr>
                        <a:t>33</a:t>
                      </a:r>
                      <a:endParaRPr lang="zh-CN" altLang="en-US" sz="800" b="0" i="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7400" marR="7400" marT="801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xmlns="" val="3331360662"/>
                  </a:ext>
                </a:extLst>
              </a:tr>
              <a:tr h="394567">
                <a:tc vMerge="1">
                  <a:txBody>
                    <a:bodyPr/>
                    <a:lstStyle/>
                    <a:p>
                      <a:endParaRPr lang="en-US"/>
                    </a:p>
                  </a:txBody>
                  <a:tcPr>
                    <a:lnT w="19050" cap="flat" cmpd="sng" algn="ctr">
                      <a:solidFill>
                        <a:schemeClr val="bg1"/>
                      </a:solidFill>
                      <a:prstDash val="solid"/>
                      <a:round/>
                      <a:headEnd type="none" w="med" len="med"/>
                      <a:tailEnd type="none" w="med" len="med"/>
                    </a:lnT>
                  </a:tcPr>
                </a:tc>
                <a:tc>
                  <a:txBody>
                    <a:bodyPr/>
                    <a:lstStyle/>
                    <a:p>
                      <a:pPr marL="0" algn="ctr" defTabSz="914400" rtl="0" eaLnBrk="1" fontAlgn="b" latinLnBrk="0" hangingPunct="1"/>
                      <a:r>
                        <a:rPr lang="zh-CN" altLang="en-US" sz="1000" b="0" i="0" u="none" strike="noStrike" kern="1200" dirty="0">
                          <a:solidFill>
                            <a:schemeClr val="bg1"/>
                          </a:solidFill>
                          <a:effectLst/>
                          <a:latin typeface="微软雅黑" panose="020B0503020204020204" pitchFamily="34" charset="-122"/>
                          <a:ea typeface="微软雅黑" panose="020B0503020204020204" pitchFamily="34" charset="-122"/>
                          <a:cs typeface="+mn-cs"/>
                        </a:rPr>
                        <a:t>基础配置</a:t>
                      </a:r>
                    </a:p>
                  </a:txBody>
                  <a:tcPr marL="7400" marR="7400" marT="801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C4364"/>
                    </a:solidFill>
                  </a:tcPr>
                </a:tc>
                <a:tc>
                  <a:txBody>
                    <a:bodyPr/>
                    <a:lstStyle/>
                    <a:p>
                      <a:pPr algn="l" fontAlgn="b"/>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问题分类类型、问题分类</a:t>
                      </a: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1</a:t>
                      </a: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、问题分类</a:t>
                      </a: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2</a:t>
                      </a: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、问题分类</a:t>
                      </a: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3</a:t>
                      </a: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、问题分类</a:t>
                      </a: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4</a:t>
                      </a: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、工厂、仓库、存储区、库位、承运板车、板车司机、车道、运输区域、运输线路、承运商、短信表、入库策略、工时费用表、数据字典表、供应商日历、供应商信息、</a:t>
                      </a: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Q&amp;A</a:t>
                      </a: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知识库、服务包</a:t>
                      </a:r>
                      <a:r>
                        <a:rPr lang="en-US" altLang="zh-CN" sz="800" b="0" i="0" u="none" strike="noStrike" dirty="0" err="1">
                          <a:solidFill>
                            <a:srgbClr val="000000"/>
                          </a:solidFill>
                          <a:effectLst/>
                          <a:latin typeface="微软雅黑" panose="020B0503020204020204" pitchFamily="34" charset="-122"/>
                          <a:ea typeface="微软雅黑" panose="020B0503020204020204" pitchFamily="34" charset="-122"/>
                        </a:rPr>
                        <a:t>SoftOffering</a:t>
                      </a: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、服务包小包、服务包大包、服务包大包标准工时关系表、服务包小包</a:t>
                      </a:r>
                      <a:r>
                        <a:rPr lang="en-US" altLang="zh-CN" sz="800" b="0" i="0" u="none" strike="noStrike" dirty="0" err="1">
                          <a:solidFill>
                            <a:srgbClr val="000000"/>
                          </a:solidFill>
                          <a:effectLst/>
                          <a:latin typeface="微软雅黑" panose="020B0503020204020204" pitchFamily="34" charset="-122"/>
                          <a:ea typeface="微软雅黑" panose="020B0503020204020204" pitchFamily="34" charset="-122"/>
                        </a:rPr>
                        <a:t>SoftOffering</a:t>
                      </a: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关系表、服务包小包标准工时关系表、服务包大包小包关系表、服务包大包</a:t>
                      </a:r>
                      <a:r>
                        <a:rPr lang="en-US" altLang="zh-CN" sz="800" b="0" i="0" u="none" strike="noStrike" dirty="0" err="1">
                          <a:solidFill>
                            <a:srgbClr val="000000"/>
                          </a:solidFill>
                          <a:effectLst/>
                          <a:latin typeface="微软雅黑" panose="020B0503020204020204" pitchFamily="34" charset="-122"/>
                          <a:ea typeface="微软雅黑" panose="020B0503020204020204" pitchFamily="34" charset="-122"/>
                        </a:rPr>
                        <a:t>SoftOffering</a:t>
                      </a: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关系表、币别、标准工时、标准工时和单元关系</a:t>
                      </a:r>
                    </a:p>
                  </a:txBody>
                  <a:tcPr marL="31501" marR="31501" marT="0"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CC99">
                        <a:tint val="20000"/>
                      </a:srgbClr>
                    </a:solidFill>
                  </a:tcPr>
                </a:tc>
                <a:tc>
                  <a:txBody>
                    <a:bodyPr/>
                    <a:lstStyle/>
                    <a:p>
                      <a:pPr algn="ctr" fontAlgn="b"/>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33</a:t>
                      </a:r>
                      <a:endParaRPr 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400" marR="7400" marT="801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xmlns="" val="3780566831"/>
                  </a:ext>
                </a:extLst>
              </a:tr>
              <a:tr h="140942">
                <a:tc rowSpan="9">
                  <a:txBody>
                    <a:bodyPr/>
                    <a:lstStyle/>
                    <a:p>
                      <a:pPr marL="0" algn="ctr" defTabSz="914400" rtl="0" eaLnBrk="1" fontAlgn="b" latinLnBrk="0" hangingPunct="1"/>
                      <a:r>
                        <a:rPr lang="zh-CN" altLang="en-US" sz="1300" b="0" i="0" u="none" strike="noStrike" kern="1200" dirty="0">
                          <a:solidFill>
                            <a:schemeClr val="bg1"/>
                          </a:solidFill>
                          <a:effectLst/>
                          <a:latin typeface="微软雅黑" panose="020B0503020204020204" pitchFamily="34" charset="-122"/>
                          <a:ea typeface="微软雅黑" panose="020B0503020204020204" pitchFamily="34" charset="-122"/>
                          <a:cs typeface="+mn-cs"/>
                        </a:rPr>
                        <a:t>（</a:t>
                      </a:r>
                      <a:r>
                        <a:rPr lang="en-US" altLang="zh-CN" sz="1300" b="0" i="0" u="none" strike="noStrike" kern="1200" dirty="0">
                          <a:solidFill>
                            <a:schemeClr val="bg1"/>
                          </a:solidFill>
                          <a:effectLst/>
                          <a:latin typeface="微软雅黑" panose="020B0503020204020204" pitchFamily="34" charset="-122"/>
                          <a:ea typeface="微软雅黑" panose="020B0503020204020204" pitchFamily="34" charset="-122"/>
                          <a:cs typeface="+mn-cs"/>
                        </a:rPr>
                        <a:t>ODS</a:t>
                      </a:r>
                      <a:r>
                        <a:rPr lang="zh-CN" altLang="en-US" sz="1300" b="0" i="0" u="none" strike="noStrike" kern="1200" dirty="0">
                          <a:solidFill>
                            <a:schemeClr val="bg1"/>
                          </a:solidFill>
                          <a:effectLst/>
                          <a:latin typeface="微软雅黑" panose="020B0503020204020204" pitchFamily="34" charset="-122"/>
                          <a:ea typeface="微软雅黑" panose="020B0503020204020204" pitchFamily="34" charset="-122"/>
                          <a:cs typeface="+mn-cs"/>
                        </a:rPr>
                        <a:t>）动态主数据</a:t>
                      </a:r>
                    </a:p>
                  </a:txBody>
                  <a:tcPr marL="7400" marR="7400" marT="8017" marB="0" vert="eaVert" anchor="ctr">
                    <a:lnL w="12700" cmpd="sng">
                      <a:solidFill>
                        <a:srgbClr val="FFFFFF"/>
                      </a:solidFill>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C4364"/>
                    </a:solidFill>
                  </a:tcPr>
                </a:tc>
                <a:tc>
                  <a:txBody>
                    <a:bodyPr/>
                    <a:lstStyle>
                      <a:lvl1pPr marL="0" algn="l" defTabSz="914400" rtl="0" eaLnBrk="1" latinLnBrk="0" hangingPunct="1">
                        <a:defRPr sz="1800" kern="1200">
                          <a:solidFill>
                            <a:schemeClr val="dk1"/>
                          </a:solidFill>
                          <a:latin typeface="宋体"/>
                          <a:ea typeface="宋体"/>
                        </a:defRPr>
                      </a:lvl1pPr>
                      <a:lvl2pPr marL="457200" algn="l" defTabSz="914400" rtl="0" eaLnBrk="1" latinLnBrk="0" hangingPunct="1">
                        <a:defRPr sz="1800" kern="1200">
                          <a:solidFill>
                            <a:schemeClr val="dk1"/>
                          </a:solidFill>
                          <a:latin typeface="宋体"/>
                          <a:ea typeface="宋体"/>
                        </a:defRPr>
                      </a:lvl2pPr>
                      <a:lvl3pPr marL="914400" algn="l" defTabSz="914400" rtl="0" eaLnBrk="1" latinLnBrk="0" hangingPunct="1">
                        <a:defRPr sz="1800" kern="1200">
                          <a:solidFill>
                            <a:schemeClr val="dk1"/>
                          </a:solidFill>
                          <a:latin typeface="宋体"/>
                          <a:ea typeface="宋体"/>
                        </a:defRPr>
                      </a:lvl3pPr>
                      <a:lvl4pPr marL="1371600" algn="l" defTabSz="914400" rtl="0" eaLnBrk="1" latinLnBrk="0" hangingPunct="1">
                        <a:defRPr sz="1800" kern="1200">
                          <a:solidFill>
                            <a:schemeClr val="dk1"/>
                          </a:solidFill>
                          <a:latin typeface="宋体"/>
                          <a:ea typeface="宋体"/>
                        </a:defRPr>
                      </a:lvl4pPr>
                      <a:lvl5pPr marL="1828800" algn="l" defTabSz="914400" rtl="0" eaLnBrk="1" latinLnBrk="0" hangingPunct="1">
                        <a:defRPr sz="1800" kern="1200">
                          <a:solidFill>
                            <a:schemeClr val="dk1"/>
                          </a:solidFill>
                          <a:latin typeface="宋体"/>
                          <a:ea typeface="宋体"/>
                        </a:defRPr>
                      </a:lvl5pPr>
                      <a:lvl6pPr marL="2286000" algn="l" defTabSz="914400" rtl="0" eaLnBrk="1" latinLnBrk="0" hangingPunct="1">
                        <a:defRPr sz="1800" kern="1200">
                          <a:solidFill>
                            <a:schemeClr val="dk1"/>
                          </a:solidFill>
                          <a:latin typeface="宋体"/>
                          <a:ea typeface="宋体"/>
                        </a:defRPr>
                      </a:lvl6pPr>
                      <a:lvl7pPr marL="2743200" algn="l" defTabSz="914400" rtl="0" eaLnBrk="1" latinLnBrk="0" hangingPunct="1">
                        <a:defRPr sz="1800" kern="1200">
                          <a:solidFill>
                            <a:schemeClr val="dk1"/>
                          </a:solidFill>
                          <a:latin typeface="宋体"/>
                          <a:ea typeface="宋体"/>
                        </a:defRPr>
                      </a:lvl7pPr>
                      <a:lvl8pPr marL="3200400" algn="l" defTabSz="914400" rtl="0" eaLnBrk="1" latinLnBrk="0" hangingPunct="1">
                        <a:defRPr sz="1800" kern="1200">
                          <a:solidFill>
                            <a:schemeClr val="dk1"/>
                          </a:solidFill>
                          <a:latin typeface="宋体"/>
                          <a:ea typeface="宋体"/>
                        </a:defRPr>
                      </a:lvl8pPr>
                      <a:lvl9pPr marL="3657600" algn="l" defTabSz="914400" rtl="0" eaLnBrk="1" latinLnBrk="0" hangingPunct="1">
                        <a:defRPr sz="1800" kern="1200">
                          <a:solidFill>
                            <a:schemeClr val="dk1"/>
                          </a:solidFill>
                          <a:latin typeface="宋体"/>
                          <a:ea typeface="宋体"/>
                        </a:defRPr>
                      </a:lvl9pPr>
                    </a:lstStyle>
                    <a:p>
                      <a:pPr marL="0" algn="ctr" defTabSz="914400" rtl="0" eaLnBrk="1" fontAlgn="b" latinLnBrk="0" hangingPunct="1"/>
                      <a:r>
                        <a:rPr lang="zh-CN" altLang="en-US" sz="1000" b="0" i="0" u="none" strike="noStrike" kern="1200" dirty="0">
                          <a:solidFill>
                            <a:schemeClr val="bg1"/>
                          </a:solidFill>
                          <a:effectLst/>
                          <a:latin typeface="微软雅黑" panose="020B0503020204020204" pitchFamily="34" charset="-122"/>
                          <a:ea typeface="微软雅黑" panose="020B0503020204020204" pitchFamily="34" charset="-122"/>
                          <a:cs typeface="+mn-cs"/>
                        </a:rPr>
                        <a:t>客户行为</a:t>
                      </a:r>
                    </a:p>
                  </a:txBody>
                  <a:tcPr marL="7400" marR="7400" marT="8017"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C4364"/>
                    </a:solidFill>
                  </a:tcPr>
                </a:tc>
                <a:tc>
                  <a:txBody>
                    <a:bodyPr/>
                    <a:lstStyle>
                      <a:lvl1pPr marL="0" algn="l" defTabSz="914400" rtl="0" eaLnBrk="1" latinLnBrk="0" hangingPunct="1">
                        <a:defRPr sz="1800" kern="1200">
                          <a:solidFill>
                            <a:schemeClr val="dk1"/>
                          </a:solidFill>
                          <a:latin typeface="宋体"/>
                          <a:ea typeface="宋体"/>
                        </a:defRPr>
                      </a:lvl1pPr>
                      <a:lvl2pPr marL="457200" algn="l" defTabSz="914400" rtl="0" eaLnBrk="1" latinLnBrk="0" hangingPunct="1">
                        <a:defRPr sz="1800" kern="1200">
                          <a:solidFill>
                            <a:schemeClr val="dk1"/>
                          </a:solidFill>
                          <a:latin typeface="宋体"/>
                          <a:ea typeface="宋体"/>
                        </a:defRPr>
                      </a:lvl2pPr>
                      <a:lvl3pPr marL="914400" algn="l" defTabSz="914400" rtl="0" eaLnBrk="1" latinLnBrk="0" hangingPunct="1">
                        <a:defRPr sz="1800" kern="1200">
                          <a:solidFill>
                            <a:schemeClr val="dk1"/>
                          </a:solidFill>
                          <a:latin typeface="宋体"/>
                          <a:ea typeface="宋体"/>
                        </a:defRPr>
                      </a:lvl3pPr>
                      <a:lvl4pPr marL="1371600" algn="l" defTabSz="914400" rtl="0" eaLnBrk="1" latinLnBrk="0" hangingPunct="1">
                        <a:defRPr sz="1800" kern="1200">
                          <a:solidFill>
                            <a:schemeClr val="dk1"/>
                          </a:solidFill>
                          <a:latin typeface="宋体"/>
                          <a:ea typeface="宋体"/>
                        </a:defRPr>
                      </a:lvl4pPr>
                      <a:lvl5pPr marL="1828800" algn="l" defTabSz="914400" rtl="0" eaLnBrk="1" latinLnBrk="0" hangingPunct="1">
                        <a:defRPr sz="1800" kern="1200">
                          <a:solidFill>
                            <a:schemeClr val="dk1"/>
                          </a:solidFill>
                          <a:latin typeface="宋体"/>
                          <a:ea typeface="宋体"/>
                        </a:defRPr>
                      </a:lvl5pPr>
                      <a:lvl6pPr marL="2286000" algn="l" defTabSz="914400" rtl="0" eaLnBrk="1" latinLnBrk="0" hangingPunct="1">
                        <a:defRPr sz="1800" kern="1200">
                          <a:solidFill>
                            <a:schemeClr val="dk1"/>
                          </a:solidFill>
                          <a:latin typeface="宋体"/>
                          <a:ea typeface="宋体"/>
                        </a:defRPr>
                      </a:lvl6pPr>
                      <a:lvl7pPr marL="2743200" algn="l" defTabSz="914400" rtl="0" eaLnBrk="1" latinLnBrk="0" hangingPunct="1">
                        <a:defRPr sz="1800" kern="1200">
                          <a:solidFill>
                            <a:schemeClr val="dk1"/>
                          </a:solidFill>
                          <a:latin typeface="宋体"/>
                          <a:ea typeface="宋体"/>
                        </a:defRPr>
                      </a:lvl7pPr>
                      <a:lvl8pPr marL="3200400" algn="l" defTabSz="914400" rtl="0" eaLnBrk="1" latinLnBrk="0" hangingPunct="1">
                        <a:defRPr sz="1800" kern="1200">
                          <a:solidFill>
                            <a:schemeClr val="dk1"/>
                          </a:solidFill>
                          <a:latin typeface="宋体"/>
                          <a:ea typeface="宋体"/>
                        </a:defRPr>
                      </a:lvl8pPr>
                      <a:lvl9pPr marL="3657600" algn="l" defTabSz="914400" rtl="0" eaLnBrk="1" latinLnBrk="0" hangingPunct="1">
                        <a:defRPr sz="1800" kern="1200">
                          <a:solidFill>
                            <a:schemeClr val="dk1"/>
                          </a:solidFill>
                          <a:latin typeface="宋体"/>
                          <a:ea typeface="宋体"/>
                        </a:defRPr>
                      </a:lvl9pPr>
                    </a:lstStyle>
                    <a:p>
                      <a:pPr algn="l" fontAlgn="b"/>
                      <a:r>
                        <a:rPr lang="zh-CN" altLang="en-US" sz="800" u="none" strike="noStrike" dirty="0">
                          <a:effectLst/>
                          <a:latin typeface="微软雅黑" panose="020B0503020204020204" pitchFamily="34" charset="-122"/>
                          <a:ea typeface="微软雅黑" panose="020B0503020204020204" pitchFamily="34" charset="-122"/>
                        </a:rPr>
                        <a:t>案例、联络记录、用户工单、案例处理过程、回访单、经销商回访记录、</a:t>
                      </a:r>
                      <a:r>
                        <a:rPr lang="en-US" altLang="zh-CN" sz="800" u="none" strike="noStrike" dirty="0">
                          <a:effectLst/>
                          <a:latin typeface="微软雅黑" panose="020B0503020204020204" pitchFamily="34" charset="-122"/>
                          <a:ea typeface="微软雅黑" panose="020B0503020204020204" pitchFamily="34" charset="-122"/>
                        </a:rPr>
                        <a:t>CASE</a:t>
                      </a:r>
                      <a:r>
                        <a:rPr lang="zh-CN" altLang="en-US" sz="800" u="none" strike="noStrike" dirty="0">
                          <a:effectLst/>
                          <a:latin typeface="微软雅黑" panose="020B0503020204020204" pitchFamily="34" charset="-122"/>
                          <a:ea typeface="微软雅黑" panose="020B0503020204020204" pitchFamily="34" charset="-122"/>
                        </a:rPr>
                        <a:t>、试驾记录、信息投递申请、试乘试驾回访调研、市场营销活动机构关联表、潜客、线索率统计</a:t>
                      </a:r>
                    </a:p>
                  </a:txBody>
                  <a:tcPr marL="31501" marR="31501" marT="0" marB="0" anchor="ctr">
                    <a:lnL w="1905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宋体"/>
                          <a:ea typeface="宋体"/>
                        </a:defRPr>
                      </a:lvl1pPr>
                      <a:lvl2pPr marL="457200" algn="l" defTabSz="914400" rtl="0" eaLnBrk="1" latinLnBrk="0" hangingPunct="1">
                        <a:defRPr sz="1800" kern="1200">
                          <a:solidFill>
                            <a:schemeClr val="dk1"/>
                          </a:solidFill>
                          <a:latin typeface="宋体"/>
                          <a:ea typeface="宋体"/>
                        </a:defRPr>
                      </a:lvl2pPr>
                      <a:lvl3pPr marL="914400" algn="l" defTabSz="914400" rtl="0" eaLnBrk="1" latinLnBrk="0" hangingPunct="1">
                        <a:defRPr sz="1800" kern="1200">
                          <a:solidFill>
                            <a:schemeClr val="dk1"/>
                          </a:solidFill>
                          <a:latin typeface="宋体"/>
                          <a:ea typeface="宋体"/>
                        </a:defRPr>
                      </a:lvl3pPr>
                      <a:lvl4pPr marL="1371600" algn="l" defTabSz="914400" rtl="0" eaLnBrk="1" latinLnBrk="0" hangingPunct="1">
                        <a:defRPr sz="1800" kern="1200">
                          <a:solidFill>
                            <a:schemeClr val="dk1"/>
                          </a:solidFill>
                          <a:latin typeface="宋体"/>
                          <a:ea typeface="宋体"/>
                        </a:defRPr>
                      </a:lvl4pPr>
                      <a:lvl5pPr marL="1828800" algn="l" defTabSz="914400" rtl="0" eaLnBrk="1" latinLnBrk="0" hangingPunct="1">
                        <a:defRPr sz="1800" kern="1200">
                          <a:solidFill>
                            <a:schemeClr val="dk1"/>
                          </a:solidFill>
                          <a:latin typeface="宋体"/>
                          <a:ea typeface="宋体"/>
                        </a:defRPr>
                      </a:lvl5pPr>
                      <a:lvl6pPr marL="2286000" algn="l" defTabSz="914400" rtl="0" eaLnBrk="1" latinLnBrk="0" hangingPunct="1">
                        <a:defRPr sz="1800" kern="1200">
                          <a:solidFill>
                            <a:schemeClr val="dk1"/>
                          </a:solidFill>
                          <a:latin typeface="宋体"/>
                          <a:ea typeface="宋体"/>
                        </a:defRPr>
                      </a:lvl6pPr>
                      <a:lvl7pPr marL="2743200" algn="l" defTabSz="914400" rtl="0" eaLnBrk="1" latinLnBrk="0" hangingPunct="1">
                        <a:defRPr sz="1800" kern="1200">
                          <a:solidFill>
                            <a:schemeClr val="dk1"/>
                          </a:solidFill>
                          <a:latin typeface="宋体"/>
                          <a:ea typeface="宋体"/>
                        </a:defRPr>
                      </a:lvl7pPr>
                      <a:lvl8pPr marL="3200400" algn="l" defTabSz="914400" rtl="0" eaLnBrk="1" latinLnBrk="0" hangingPunct="1">
                        <a:defRPr sz="1800" kern="1200">
                          <a:solidFill>
                            <a:schemeClr val="dk1"/>
                          </a:solidFill>
                          <a:latin typeface="宋体"/>
                          <a:ea typeface="宋体"/>
                        </a:defRPr>
                      </a:lvl8pPr>
                      <a:lvl9pPr marL="3657600" algn="l" defTabSz="914400" rtl="0" eaLnBrk="1" latinLnBrk="0" hangingPunct="1">
                        <a:defRPr sz="1800" kern="1200">
                          <a:solidFill>
                            <a:schemeClr val="dk1"/>
                          </a:solidFill>
                          <a:latin typeface="宋体"/>
                          <a:ea typeface="宋体"/>
                        </a:defRPr>
                      </a:lvl9pPr>
                    </a:lstStyle>
                    <a:p>
                      <a:pPr algn="ctr" fontAlgn="b"/>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13</a:t>
                      </a:r>
                      <a:endParaRPr 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400" marR="7400" marT="801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xmlns="" val="10007"/>
                  </a:ext>
                </a:extLst>
              </a:tr>
              <a:tr h="171025">
                <a:tc vMerge="1">
                  <a:txBody>
                    <a:bodyPr/>
                    <a:lstStyle/>
                    <a:p>
                      <a:pPr algn="ctr" fontAlgn="b"/>
                      <a:endParaRPr lang="zh-CN" sz="1200" b="1" i="0" u="none" strike="noStrike" dirty="0">
                        <a:solidFill>
                          <a:schemeClr val="bg1"/>
                        </a:solidFill>
                        <a:effectLst/>
                        <a:latin typeface="微软雅黑" pitchFamily="34" charset="-122"/>
                        <a:ea typeface="微软雅黑" pitchFamily="34" charset="-122"/>
                      </a:endParaRPr>
                    </a:p>
                  </a:txBody>
                  <a:tcPr marL="8456" marR="8456" marT="9161" marB="0" anchor="ctr">
                    <a:lnL w="12700" cmpd="sng">
                      <a:solidFill>
                        <a:srgbClr val="FFFFFF"/>
                      </a:solidFill>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333CC">
                        <a:lumMod val="50000"/>
                      </a:srgbClr>
                    </a:solidFill>
                  </a:tcPr>
                </a:tc>
                <a:tc>
                  <a:txBody>
                    <a:bodyPr/>
                    <a:lstStyle>
                      <a:lvl1pPr marL="0" algn="l" defTabSz="914400" rtl="0" eaLnBrk="1" latinLnBrk="0" hangingPunct="1">
                        <a:defRPr sz="1800" kern="1200">
                          <a:solidFill>
                            <a:schemeClr val="dk1"/>
                          </a:solidFill>
                          <a:latin typeface="宋体"/>
                          <a:ea typeface="宋体"/>
                        </a:defRPr>
                      </a:lvl1pPr>
                      <a:lvl2pPr marL="457200" algn="l" defTabSz="914400" rtl="0" eaLnBrk="1" latinLnBrk="0" hangingPunct="1">
                        <a:defRPr sz="1800" kern="1200">
                          <a:solidFill>
                            <a:schemeClr val="dk1"/>
                          </a:solidFill>
                          <a:latin typeface="宋体"/>
                          <a:ea typeface="宋体"/>
                        </a:defRPr>
                      </a:lvl2pPr>
                      <a:lvl3pPr marL="914400" algn="l" defTabSz="914400" rtl="0" eaLnBrk="1" latinLnBrk="0" hangingPunct="1">
                        <a:defRPr sz="1800" kern="1200">
                          <a:solidFill>
                            <a:schemeClr val="dk1"/>
                          </a:solidFill>
                          <a:latin typeface="宋体"/>
                          <a:ea typeface="宋体"/>
                        </a:defRPr>
                      </a:lvl3pPr>
                      <a:lvl4pPr marL="1371600" algn="l" defTabSz="914400" rtl="0" eaLnBrk="1" latinLnBrk="0" hangingPunct="1">
                        <a:defRPr sz="1800" kern="1200">
                          <a:solidFill>
                            <a:schemeClr val="dk1"/>
                          </a:solidFill>
                          <a:latin typeface="宋体"/>
                          <a:ea typeface="宋体"/>
                        </a:defRPr>
                      </a:lvl4pPr>
                      <a:lvl5pPr marL="1828800" algn="l" defTabSz="914400" rtl="0" eaLnBrk="1" latinLnBrk="0" hangingPunct="1">
                        <a:defRPr sz="1800" kern="1200">
                          <a:solidFill>
                            <a:schemeClr val="dk1"/>
                          </a:solidFill>
                          <a:latin typeface="宋体"/>
                          <a:ea typeface="宋体"/>
                        </a:defRPr>
                      </a:lvl5pPr>
                      <a:lvl6pPr marL="2286000" algn="l" defTabSz="914400" rtl="0" eaLnBrk="1" latinLnBrk="0" hangingPunct="1">
                        <a:defRPr sz="1800" kern="1200">
                          <a:solidFill>
                            <a:schemeClr val="dk1"/>
                          </a:solidFill>
                          <a:latin typeface="宋体"/>
                          <a:ea typeface="宋体"/>
                        </a:defRPr>
                      </a:lvl6pPr>
                      <a:lvl7pPr marL="2743200" algn="l" defTabSz="914400" rtl="0" eaLnBrk="1" latinLnBrk="0" hangingPunct="1">
                        <a:defRPr sz="1800" kern="1200">
                          <a:solidFill>
                            <a:schemeClr val="dk1"/>
                          </a:solidFill>
                          <a:latin typeface="宋体"/>
                          <a:ea typeface="宋体"/>
                        </a:defRPr>
                      </a:lvl7pPr>
                      <a:lvl8pPr marL="3200400" algn="l" defTabSz="914400" rtl="0" eaLnBrk="1" latinLnBrk="0" hangingPunct="1">
                        <a:defRPr sz="1800" kern="1200">
                          <a:solidFill>
                            <a:schemeClr val="dk1"/>
                          </a:solidFill>
                          <a:latin typeface="宋体"/>
                          <a:ea typeface="宋体"/>
                        </a:defRPr>
                      </a:lvl8pPr>
                      <a:lvl9pPr marL="3657600" algn="l" defTabSz="914400" rtl="0" eaLnBrk="1" latinLnBrk="0" hangingPunct="1">
                        <a:defRPr sz="1800" kern="1200">
                          <a:solidFill>
                            <a:schemeClr val="dk1"/>
                          </a:solidFill>
                          <a:latin typeface="宋体"/>
                          <a:ea typeface="宋体"/>
                        </a:defRPr>
                      </a:lvl9pPr>
                    </a:lstStyle>
                    <a:p>
                      <a:pPr algn="ctr" fontAlgn="b"/>
                      <a:r>
                        <a:rPr lang="zh-CN" altLang="en-US" sz="1000" b="0" i="0" u="none" strike="noStrike">
                          <a:solidFill>
                            <a:schemeClr val="bg1"/>
                          </a:solidFill>
                          <a:effectLst/>
                          <a:latin typeface="微软雅黑" panose="020B0503020204020204" pitchFamily="34" charset="-122"/>
                          <a:ea typeface="微软雅黑" panose="020B0503020204020204" pitchFamily="34" charset="-122"/>
                        </a:rPr>
                        <a:t>整车零售</a:t>
                      </a:r>
                      <a:endParaRPr lang="zh-CN" sz="1000" b="0" i="0" u="none" strike="noStrike" dirty="0">
                        <a:solidFill>
                          <a:schemeClr val="bg1"/>
                        </a:solidFill>
                        <a:effectLst/>
                        <a:latin typeface="微软雅黑" panose="020B0503020204020204" pitchFamily="34" charset="-122"/>
                        <a:ea typeface="微软雅黑" panose="020B0503020204020204" pitchFamily="34" charset="-122"/>
                      </a:endParaRPr>
                    </a:p>
                  </a:txBody>
                  <a:tcPr marL="7400" marR="7400" marT="801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C4364"/>
                    </a:solidFill>
                  </a:tcPr>
                </a:tc>
                <a:tc>
                  <a:txBody>
                    <a:bodyPr/>
                    <a:lstStyle>
                      <a:lvl1pPr marL="0" algn="l" defTabSz="914400" rtl="0" eaLnBrk="1" latinLnBrk="0" hangingPunct="1">
                        <a:defRPr sz="1800" kern="1200">
                          <a:solidFill>
                            <a:schemeClr val="dk1"/>
                          </a:solidFill>
                          <a:latin typeface="宋体"/>
                          <a:ea typeface="宋体"/>
                        </a:defRPr>
                      </a:lvl1pPr>
                      <a:lvl2pPr marL="457200" algn="l" defTabSz="914400" rtl="0" eaLnBrk="1" latinLnBrk="0" hangingPunct="1">
                        <a:defRPr sz="1800" kern="1200">
                          <a:solidFill>
                            <a:schemeClr val="dk1"/>
                          </a:solidFill>
                          <a:latin typeface="宋体"/>
                          <a:ea typeface="宋体"/>
                        </a:defRPr>
                      </a:lvl2pPr>
                      <a:lvl3pPr marL="914400" algn="l" defTabSz="914400" rtl="0" eaLnBrk="1" latinLnBrk="0" hangingPunct="1">
                        <a:defRPr sz="1800" kern="1200">
                          <a:solidFill>
                            <a:schemeClr val="dk1"/>
                          </a:solidFill>
                          <a:latin typeface="宋体"/>
                          <a:ea typeface="宋体"/>
                        </a:defRPr>
                      </a:lvl3pPr>
                      <a:lvl4pPr marL="1371600" algn="l" defTabSz="914400" rtl="0" eaLnBrk="1" latinLnBrk="0" hangingPunct="1">
                        <a:defRPr sz="1800" kern="1200">
                          <a:solidFill>
                            <a:schemeClr val="dk1"/>
                          </a:solidFill>
                          <a:latin typeface="宋体"/>
                          <a:ea typeface="宋体"/>
                        </a:defRPr>
                      </a:lvl4pPr>
                      <a:lvl5pPr marL="1828800" algn="l" defTabSz="914400" rtl="0" eaLnBrk="1" latinLnBrk="0" hangingPunct="1">
                        <a:defRPr sz="1800" kern="1200">
                          <a:solidFill>
                            <a:schemeClr val="dk1"/>
                          </a:solidFill>
                          <a:latin typeface="宋体"/>
                          <a:ea typeface="宋体"/>
                        </a:defRPr>
                      </a:lvl5pPr>
                      <a:lvl6pPr marL="2286000" algn="l" defTabSz="914400" rtl="0" eaLnBrk="1" latinLnBrk="0" hangingPunct="1">
                        <a:defRPr sz="1800" kern="1200">
                          <a:solidFill>
                            <a:schemeClr val="dk1"/>
                          </a:solidFill>
                          <a:latin typeface="宋体"/>
                          <a:ea typeface="宋体"/>
                        </a:defRPr>
                      </a:lvl6pPr>
                      <a:lvl7pPr marL="2743200" algn="l" defTabSz="914400" rtl="0" eaLnBrk="1" latinLnBrk="0" hangingPunct="1">
                        <a:defRPr sz="1800" kern="1200">
                          <a:solidFill>
                            <a:schemeClr val="dk1"/>
                          </a:solidFill>
                          <a:latin typeface="宋体"/>
                          <a:ea typeface="宋体"/>
                        </a:defRPr>
                      </a:lvl7pPr>
                      <a:lvl8pPr marL="3200400" algn="l" defTabSz="914400" rtl="0" eaLnBrk="1" latinLnBrk="0" hangingPunct="1">
                        <a:defRPr sz="1800" kern="1200">
                          <a:solidFill>
                            <a:schemeClr val="dk1"/>
                          </a:solidFill>
                          <a:latin typeface="宋体"/>
                          <a:ea typeface="宋体"/>
                        </a:defRPr>
                      </a:lvl8pPr>
                      <a:lvl9pPr marL="3657600" algn="l" defTabSz="914400" rtl="0" eaLnBrk="1" latinLnBrk="0" hangingPunct="1">
                        <a:defRPr sz="1800" kern="1200">
                          <a:solidFill>
                            <a:schemeClr val="dk1"/>
                          </a:solidFill>
                          <a:latin typeface="宋体"/>
                          <a:ea typeface="宋体"/>
                        </a:defRPr>
                      </a:lvl9pPr>
                    </a:lstStyle>
                    <a:p>
                      <a:pPr algn="l" fontAlgn="b"/>
                      <a:r>
                        <a:rPr lang="zh-CN" altLang="en-US" sz="800" u="none" strike="noStrike" kern="1200">
                          <a:solidFill>
                            <a:schemeClr val="dk1"/>
                          </a:solidFill>
                          <a:effectLst/>
                          <a:latin typeface="微软雅黑" panose="020B0503020204020204" pitchFamily="34" charset="-122"/>
                          <a:ea typeface="微软雅黑" panose="020B0503020204020204" pitchFamily="34" charset="-122"/>
                          <a:cs typeface="+mn-cs"/>
                        </a:rPr>
                        <a:t>零售订单、锁车逻辑中间表、收款单、保险方案、在产车下线交期维护、经销商销售台账、经销商销售出库记录、经销商采购入库记录、交车单</a:t>
                      </a:r>
                    </a:p>
                  </a:txBody>
                  <a:tcPr marL="31501" marR="31501" marT="0"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宋体"/>
                          <a:ea typeface="宋体"/>
                        </a:defRPr>
                      </a:lvl1pPr>
                      <a:lvl2pPr marL="457200" algn="l" defTabSz="914400" rtl="0" eaLnBrk="1" latinLnBrk="0" hangingPunct="1">
                        <a:defRPr sz="1800" kern="1200">
                          <a:solidFill>
                            <a:schemeClr val="dk1"/>
                          </a:solidFill>
                          <a:latin typeface="宋体"/>
                          <a:ea typeface="宋体"/>
                        </a:defRPr>
                      </a:lvl2pPr>
                      <a:lvl3pPr marL="914400" algn="l" defTabSz="914400" rtl="0" eaLnBrk="1" latinLnBrk="0" hangingPunct="1">
                        <a:defRPr sz="1800" kern="1200">
                          <a:solidFill>
                            <a:schemeClr val="dk1"/>
                          </a:solidFill>
                          <a:latin typeface="宋体"/>
                          <a:ea typeface="宋体"/>
                        </a:defRPr>
                      </a:lvl3pPr>
                      <a:lvl4pPr marL="1371600" algn="l" defTabSz="914400" rtl="0" eaLnBrk="1" latinLnBrk="0" hangingPunct="1">
                        <a:defRPr sz="1800" kern="1200">
                          <a:solidFill>
                            <a:schemeClr val="dk1"/>
                          </a:solidFill>
                          <a:latin typeface="宋体"/>
                          <a:ea typeface="宋体"/>
                        </a:defRPr>
                      </a:lvl4pPr>
                      <a:lvl5pPr marL="1828800" algn="l" defTabSz="914400" rtl="0" eaLnBrk="1" latinLnBrk="0" hangingPunct="1">
                        <a:defRPr sz="1800" kern="1200">
                          <a:solidFill>
                            <a:schemeClr val="dk1"/>
                          </a:solidFill>
                          <a:latin typeface="宋体"/>
                          <a:ea typeface="宋体"/>
                        </a:defRPr>
                      </a:lvl5pPr>
                      <a:lvl6pPr marL="2286000" algn="l" defTabSz="914400" rtl="0" eaLnBrk="1" latinLnBrk="0" hangingPunct="1">
                        <a:defRPr sz="1800" kern="1200">
                          <a:solidFill>
                            <a:schemeClr val="dk1"/>
                          </a:solidFill>
                          <a:latin typeface="宋体"/>
                          <a:ea typeface="宋体"/>
                        </a:defRPr>
                      </a:lvl6pPr>
                      <a:lvl7pPr marL="2743200" algn="l" defTabSz="914400" rtl="0" eaLnBrk="1" latinLnBrk="0" hangingPunct="1">
                        <a:defRPr sz="1800" kern="1200">
                          <a:solidFill>
                            <a:schemeClr val="dk1"/>
                          </a:solidFill>
                          <a:latin typeface="宋体"/>
                          <a:ea typeface="宋体"/>
                        </a:defRPr>
                      </a:lvl7pPr>
                      <a:lvl8pPr marL="3200400" algn="l" defTabSz="914400" rtl="0" eaLnBrk="1" latinLnBrk="0" hangingPunct="1">
                        <a:defRPr sz="1800" kern="1200">
                          <a:solidFill>
                            <a:schemeClr val="dk1"/>
                          </a:solidFill>
                          <a:latin typeface="宋体"/>
                          <a:ea typeface="宋体"/>
                        </a:defRPr>
                      </a:lvl8pPr>
                      <a:lvl9pPr marL="3657600" algn="l" defTabSz="914400" rtl="0" eaLnBrk="1" latinLnBrk="0" hangingPunct="1">
                        <a:defRPr sz="1800" kern="1200">
                          <a:solidFill>
                            <a:schemeClr val="dk1"/>
                          </a:solidFill>
                          <a:latin typeface="宋体"/>
                          <a:ea typeface="宋体"/>
                        </a:defRPr>
                      </a:lvl9pPr>
                    </a:lstStyle>
                    <a:p>
                      <a:pPr algn="ctr" fontAlgn="b"/>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9</a:t>
                      </a:r>
                      <a:endParaRPr 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400" marR="7400" marT="801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xmlns="" val="10008"/>
                  </a:ext>
                </a:extLst>
              </a:tr>
              <a:tr h="405765">
                <a:tc vMerge="1">
                  <a:txBody>
                    <a:bodyPr/>
                    <a:lstStyle/>
                    <a:p>
                      <a:pPr marL="0" algn="ctr" defTabSz="914400" rtl="0" eaLnBrk="1" fontAlgn="b" latinLnBrk="0" hangingPunct="1"/>
                      <a:endParaRPr lang="zh-CN" sz="1200" b="1" u="none" strike="noStrike" kern="1200" dirty="0">
                        <a:solidFill>
                          <a:schemeClr val="bg1"/>
                        </a:solidFill>
                        <a:effectLst/>
                        <a:latin typeface="微软雅黑" pitchFamily="34" charset="-122"/>
                        <a:ea typeface="微软雅黑" pitchFamily="34" charset="-122"/>
                        <a:cs typeface="+mn-cs"/>
                      </a:endParaRPr>
                    </a:p>
                  </a:txBody>
                  <a:tcPr marL="8456" marR="8456" marT="9161" marB="0" anchor="ctr">
                    <a:lnL w="12700" cmpd="sng">
                      <a:solidFill>
                        <a:srgbClr val="FFFFFF"/>
                      </a:solidFill>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333CC">
                        <a:lumMod val="50000"/>
                      </a:srgbClr>
                    </a:solidFill>
                  </a:tcPr>
                </a:tc>
                <a:tc>
                  <a:txBody>
                    <a:bodyPr/>
                    <a:lstStyle>
                      <a:lvl1pPr marL="0" algn="l" defTabSz="914400" rtl="0" eaLnBrk="1" latinLnBrk="0" hangingPunct="1">
                        <a:defRPr sz="1800" kern="1200">
                          <a:solidFill>
                            <a:schemeClr val="dk1"/>
                          </a:solidFill>
                          <a:latin typeface="宋体"/>
                          <a:ea typeface="宋体"/>
                        </a:defRPr>
                      </a:lvl1pPr>
                      <a:lvl2pPr marL="457200" algn="l" defTabSz="914400" rtl="0" eaLnBrk="1" latinLnBrk="0" hangingPunct="1">
                        <a:defRPr sz="1800" kern="1200">
                          <a:solidFill>
                            <a:schemeClr val="dk1"/>
                          </a:solidFill>
                          <a:latin typeface="宋体"/>
                          <a:ea typeface="宋体"/>
                        </a:defRPr>
                      </a:lvl2pPr>
                      <a:lvl3pPr marL="914400" algn="l" defTabSz="914400" rtl="0" eaLnBrk="1" latinLnBrk="0" hangingPunct="1">
                        <a:defRPr sz="1800" kern="1200">
                          <a:solidFill>
                            <a:schemeClr val="dk1"/>
                          </a:solidFill>
                          <a:latin typeface="宋体"/>
                          <a:ea typeface="宋体"/>
                        </a:defRPr>
                      </a:lvl3pPr>
                      <a:lvl4pPr marL="1371600" algn="l" defTabSz="914400" rtl="0" eaLnBrk="1" latinLnBrk="0" hangingPunct="1">
                        <a:defRPr sz="1800" kern="1200">
                          <a:solidFill>
                            <a:schemeClr val="dk1"/>
                          </a:solidFill>
                          <a:latin typeface="宋体"/>
                          <a:ea typeface="宋体"/>
                        </a:defRPr>
                      </a:lvl4pPr>
                      <a:lvl5pPr marL="1828800" algn="l" defTabSz="914400" rtl="0" eaLnBrk="1" latinLnBrk="0" hangingPunct="1">
                        <a:defRPr sz="1800" kern="1200">
                          <a:solidFill>
                            <a:schemeClr val="dk1"/>
                          </a:solidFill>
                          <a:latin typeface="宋体"/>
                          <a:ea typeface="宋体"/>
                        </a:defRPr>
                      </a:lvl5pPr>
                      <a:lvl6pPr marL="2286000" algn="l" defTabSz="914400" rtl="0" eaLnBrk="1" latinLnBrk="0" hangingPunct="1">
                        <a:defRPr sz="1800" kern="1200">
                          <a:solidFill>
                            <a:schemeClr val="dk1"/>
                          </a:solidFill>
                          <a:latin typeface="宋体"/>
                          <a:ea typeface="宋体"/>
                        </a:defRPr>
                      </a:lvl6pPr>
                      <a:lvl7pPr marL="2743200" algn="l" defTabSz="914400" rtl="0" eaLnBrk="1" latinLnBrk="0" hangingPunct="1">
                        <a:defRPr sz="1800" kern="1200">
                          <a:solidFill>
                            <a:schemeClr val="dk1"/>
                          </a:solidFill>
                          <a:latin typeface="宋体"/>
                          <a:ea typeface="宋体"/>
                        </a:defRPr>
                      </a:lvl7pPr>
                      <a:lvl8pPr marL="3200400" algn="l" defTabSz="914400" rtl="0" eaLnBrk="1" latinLnBrk="0" hangingPunct="1">
                        <a:defRPr sz="1800" kern="1200">
                          <a:solidFill>
                            <a:schemeClr val="dk1"/>
                          </a:solidFill>
                          <a:latin typeface="宋体"/>
                          <a:ea typeface="宋体"/>
                        </a:defRPr>
                      </a:lvl8pPr>
                      <a:lvl9pPr marL="3657600" algn="l" defTabSz="914400" rtl="0" eaLnBrk="1" latinLnBrk="0" hangingPunct="1">
                        <a:defRPr sz="1800" kern="1200">
                          <a:solidFill>
                            <a:schemeClr val="dk1"/>
                          </a:solidFill>
                          <a:latin typeface="宋体"/>
                          <a:ea typeface="宋体"/>
                        </a:defRPr>
                      </a:lvl9pPr>
                    </a:lstStyle>
                    <a:p>
                      <a:pPr marL="0" algn="ctr" defTabSz="914400" rtl="0" eaLnBrk="1" fontAlgn="b" latinLnBrk="0" hangingPunct="1"/>
                      <a:r>
                        <a:rPr lang="zh-CN" altLang="en-US" sz="1000" b="0" u="none" strike="noStrike" kern="1200" dirty="0">
                          <a:solidFill>
                            <a:schemeClr val="bg1"/>
                          </a:solidFill>
                          <a:effectLst/>
                          <a:latin typeface="微软雅黑" panose="020B0503020204020204" pitchFamily="34" charset="-122"/>
                          <a:ea typeface="微软雅黑" panose="020B0503020204020204" pitchFamily="34" charset="-122"/>
                          <a:cs typeface="+mn-cs"/>
                        </a:rPr>
                        <a:t>整车批售库存</a:t>
                      </a:r>
                      <a:endParaRPr lang="zh-CN" sz="1000" b="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7400" marR="7400" marT="801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C4364"/>
                    </a:solidFill>
                  </a:tcPr>
                </a:tc>
                <a:tc>
                  <a:txBody>
                    <a:bodyPr/>
                    <a:lstStyle>
                      <a:lvl1pPr marL="0" algn="l" defTabSz="914400" rtl="0" eaLnBrk="1" latinLnBrk="0" hangingPunct="1">
                        <a:defRPr sz="1800" kern="1200">
                          <a:solidFill>
                            <a:schemeClr val="dk1"/>
                          </a:solidFill>
                          <a:latin typeface="宋体"/>
                          <a:ea typeface="宋体"/>
                        </a:defRPr>
                      </a:lvl1pPr>
                      <a:lvl2pPr marL="457200" algn="l" defTabSz="914400" rtl="0" eaLnBrk="1" latinLnBrk="0" hangingPunct="1">
                        <a:defRPr sz="1800" kern="1200">
                          <a:solidFill>
                            <a:schemeClr val="dk1"/>
                          </a:solidFill>
                          <a:latin typeface="宋体"/>
                          <a:ea typeface="宋体"/>
                        </a:defRPr>
                      </a:lvl2pPr>
                      <a:lvl3pPr marL="914400" algn="l" defTabSz="914400" rtl="0" eaLnBrk="1" latinLnBrk="0" hangingPunct="1">
                        <a:defRPr sz="1800" kern="1200">
                          <a:solidFill>
                            <a:schemeClr val="dk1"/>
                          </a:solidFill>
                          <a:latin typeface="宋体"/>
                          <a:ea typeface="宋体"/>
                        </a:defRPr>
                      </a:lvl3pPr>
                      <a:lvl4pPr marL="1371600" algn="l" defTabSz="914400" rtl="0" eaLnBrk="1" latinLnBrk="0" hangingPunct="1">
                        <a:defRPr sz="1800" kern="1200">
                          <a:solidFill>
                            <a:schemeClr val="dk1"/>
                          </a:solidFill>
                          <a:latin typeface="宋体"/>
                          <a:ea typeface="宋体"/>
                        </a:defRPr>
                      </a:lvl4pPr>
                      <a:lvl5pPr marL="1828800" algn="l" defTabSz="914400" rtl="0" eaLnBrk="1" latinLnBrk="0" hangingPunct="1">
                        <a:defRPr sz="1800" kern="1200">
                          <a:solidFill>
                            <a:schemeClr val="dk1"/>
                          </a:solidFill>
                          <a:latin typeface="宋体"/>
                          <a:ea typeface="宋体"/>
                        </a:defRPr>
                      </a:lvl5pPr>
                      <a:lvl6pPr marL="2286000" algn="l" defTabSz="914400" rtl="0" eaLnBrk="1" latinLnBrk="0" hangingPunct="1">
                        <a:defRPr sz="1800" kern="1200">
                          <a:solidFill>
                            <a:schemeClr val="dk1"/>
                          </a:solidFill>
                          <a:latin typeface="宋体"/>
                          <a:ea typeface="宋体"/>
                        </a:defRPr>
                      </a:lvl6pPr>
                      <a:lvl7pPr marL="2743200" algn="l" defTabSz="914400" rtl="0" eaLnBrk="1" latinLnBrk="0" hangingPunct="1">
                        <a:defRPr sz="1800" kern="1200">
                          <a:solidFill>
                            <a:schemeClr val="dk1"/>
                          </a:solidFill>
                          <a:latin typeface="宋体"/>
                          <a:ea typeface="宋体"/>
                        </a:defRPr>
                      </a:lvl7pPr>
                      <a:lvl8pPr marL="3200400" algn="l" defTabSz="914400" rtl="0" eaLnBrk="1" latinLnBrk="0" hangingPunct="1">
                        <a:defRPr sz="1800" kern="1200">
                          <a:solidFill>
                            <a:schemeClr val="dk1"/>
                          </a:solidFill>
                          <a:latin typeface="宋体"/>
                          <a:ea typeface="宋体"/>
                        </a:defRPr>
                      </a:lvl8pPr>
                      <a:lvl9pPr marL="3657600" algn="l" defTabSz="914400" rtl="0" eaLnBrk="1" latinLnBrk="0" hangingPunct="1">
                        <a:defRPr sz="1800" kern="1200">
                          <a:solidFill>
                            <a:schemeClr val="dk1"/>
                          </a:solidFill>
                          <a:latin typeface="宋体"/>
                          <a:ea typeface="宋体"/>
                        </a:defRPr>
                      </a:lvl9pPr>
                    </a:lstStyle>
                    <a:p>
                      <a:pPr marL="0" marR="0" indent="0" algn="l" defTabSz="914400" rtl="0" eaLnBrk="1" fontAlgn="b" latinLnBrk="0" hangingPunct="1">
                        <a:lnSpc>
                          <a:spcPct val="100000"/>
                        </a:lnSpc>
                        <a:spcBef>
                          <a:spcPts val="0"/>
                        </a:spcBef>
                        <a:spcAft>
                          <a:spcPts val="0"/>
                        </a:spcAft>
                        <a:buClrTx/>
                        <a:buSzTx/>
                        <a:buFontTx/>
                        <a:buNone/>
                        <a:tabLst/>
                        <a:defRPr/>
                      </a:pPr>
                      <a:r>
                        <a:rPr lang="zh-CN" altLang="en-US" sz="800" u="none" strike="noStrike" kern="1200">
                          <a:solidFill>
                            <a:schemeClr val="dk1"/>
                          </a:solidFill>
                          <a:effectLst/>
                          <a:latin typeface="微软雅黑" panose="020B0503020204020204" pitchFamily="34" charset="-122"/>
                          <a:ea typeface="微软雅黑" panose="020B0503020204020204" pitchFamily="34" charset="-122"/>
                          <a:cs typeface="+mn-cs"/>
                        </a:rPr>
                        <a:t>批售订单、经销商销售预测、经销商销售计划、销售预测表、销售预测内外饰汇总、销售预测提报、销售预测数量汇总、销售计划、盘点单、盘点单明细、整车库存盘点单记录、仓库锁定登记表、整车移库、返修登记表、库存提醒规则、返厂登记表、销售公司出入库记录、转储订单、转储采购订单、交货单、交货单明细、承运单、承运单打印日志、主机厂销售台账表、批售订单、整车采购订单表、配车记录表、承运交货单</a:t>
                      </a:r>
                      <a:endParaRPr lang="zh-CN" altLang="en-US" sz="8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31501" marR="31501" marT="0"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宋体"/>
                          <a:ea typeface="宋体"/>
                        </a:defRPr>
                      </a:lvl1pPr>
                      <a:lvl2pPr marL="457200" algn="l" defTabSz="914400" rtl="0" eaLnBrk="1" latinLnBrk="0" hangingPunct="1">
                        <a:defRPr sz="1800" kern="1200">
                          <a:solidFill>
                            <a:schemeClr val="dk1"/>
                          </a:solidFill>
                          <a:latin typeface="宋体"/>
                          <a:ea typeface="宋体"/>
                        </a:defRPr>
                      </a:lvl2pPr>
                      <a:lvl3pPr marL="914400" algn="l" defTabSz="914400" rtl="0" eaLnBrk="1" latinLnBrk="0" hangingPunct="1">
                        <a:defRPr sz="1800" kern="1200">
                          <a:solidFill>
                            <a:schemeClr val="dk1"/>
                          </a:solidFill>
                          <a:latin typeface="宋体"/>
                          <a:ea typeface="宋体"/>
                        </a:defRPr>
                      </a:lvl3pPr>
                      <a:lvl4pPr marL="1371600" algn="l" defTabSz="914400" rtl="0" eaLnBrk="1" latinLnBrk="0" hangingPunct="1">
                        <a:defRPr sz="1800" kern="1200">
                          <a:solidFill>
                            <a:schemeClr val="dk1"/>
                          </a:solidFill>
                          <a:latin typeface="宋体"/>
                          <a:ea typeface="宋体"/>
                        </a:defRPr>
                      </a:lvl4pPr>
                      <a:lvl5pPr marL="1828800" algn="l" defTabSz="914400" rtl="0" eaLnBrk="1" latinLnBrk="0" hangingPunct="1">
                        <a:defRPr sz="1800" kern="1200">
                          <a:solidFill>
                            <a:schemeClr val="dk1"/>
                          </a:solidFill>
                          <a:latin typeface="宋体"/>
                          <a:ea typeface="宋体"/>
                        </a:defRPr>
                      </a:lvl5pPr>
                      <a:lvl6pPr marL="2286000" algn="l" defTabSz="914400" rtl="0" eaLnBrk="1" latinLnBrk="0" hangingPunct="1">
                        <a:defRPr sz="1800" kern="1200">
                          <a:solidFill>
                            <a:schemeClr val="dk1"/>
                          </a:solidFill>
                          <a:latin typeface="宋体"/>
                          <a:ea typeface="宋体"/>
                        </a:defRPr>
                      </a:lvl6pPr>
                      <a:lvl7pPr marL="2743200" algn="l" defTabSz="914400" rtl="0" eaLnBrk="1" latinLnBrk="0" hangingPunct="1">
                        <a:defRPr sz="1800" kern="1200">
                          <a:solidFill>
                            <a:schemeClr val="dk1"/>
                          </a:solidFill>
                          <a:latin typeface="宋体"/>
                          <a:ea typeface="宋体"/>
                        </a:defRPr>
                      </a:lvl7pPr>
                      <a:lvl8pPr marL="3200400" algn="l" defTabSz="914400" rtl="0" eaLnBrk="1" latinLnBrk="0" hangingPunct="1">
                        <a:defRPr sz="1800" kern="1200">
                          <a:solidFill>
                            <a:schemeClr val="dk1"/>
                          </a:solidFill>
                          <a:latin typeface="宋体"/>
                          <a:ea typeface="宋体"/>
                        </a:defRPr>
                      </a:lvl8pPr>
                      <a:lvl9pPr marL="3657600" algn="l" defTabSz="914400" rtl="0" eaLnBrk="1" latinLnBrk="0" hangingPunct="1">
                        <a:defRPr sz="1800" kern="1200">
                          <a:solidFill>
                            <a:schemeClr val="dk1"/>
                          </a:solidFill>
                          <a:latin typeface="宋体"/>
                          <a:ea typeface="宋体"/>
                        </a:defRPr>
                      </a:lvl9pPr>
                    </a:lstStyle>
                    <a:p>
                      <a:pPr algn="ctr" fontAlgn="b"/>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28</a:t>
                      </a:r>
                      <a:endParaRPr 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400" marR="7400" marT="801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xmlns="" val="10009"/>
                  </a:ext>
                </a:extLst>
              </a:tr>
              <a:tr h="406175">
                <a:tc vMerge="1">
                  <a:txBody>
                    <a:bodyPr/>
                    <a:lstStyle/>
                    <a:p>
                      <a:endParaRPr lang="en-US"/>
                    </a:p>
                  </a:txBody>
                  <a:tcPr/>
                </a:tc>
                <a:tc>
                  <a:txBody>
                    <a:bodyPr/>
                    <a:lstStyle/>
                    <a:p>
                      <a:pPr marL="0" algn="ctr" defTabSz="914400" rtl="0" eaLnBrk="1" fontAlgn="b" latinLnBrk="0" hangingPunct="1"/>
                      <a:r>
                        <a:rPr lang="zh-CN" altLang="en-US" sz="1000" b="0" u="none" strike="noStrike" kern="1200" dirty="0">
                          <a:solidFill>
                            <a:schemeClr val="bg1"/>
                          </a:solidFill>
                          <a:effectLst/>
                          <a:latin typeface="微软雅黑" panose="020B0503020204020204" pitchFamily="34" charset="-122"/>
                          <a:ea typeface="微软雅黑" panose="020B0503020204020204" pitchFamily="34" charset="-122"/>
                          <a:cs typeface="+mn-cs"/>
                        </a:rPr>
                        <a:t>经销商备件</a:t>
                      </a:r>
                      <a:endParaRPr lang="zh-CN" sz="1000" b="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7400" marR="7400" marT="801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C4364"/>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zh-CN" altLang="en-US" sz="800" u="none" strike="noStrike" kern="1200" dirty="0">
                          <a:solidFill>
                            <a:schemeClr val="dk1"/>
                          </a:solidFill>
                          <a:effectLst/>
                          <a:latin typeface="微软雅黑" panose="020B0503020204020204" pitchFamily="34" charset="-122"/>
                          <a:ea typeface="微软雅黑" panose="020B0503020204020204" pitchFamily="34" charset="-122"/>
                          <a:cs typeface="+mn-cs"/>
                        </a:rPr>
                        <a:t>采购计划、采购计划备件列表、经销商备件库存表、经销商备件库存流水、经销商仓库细、经销商采购单、经销商采购单明细、销售单主表、备件销售退货、备件销售退货明细、销售退货结算单、销售退货结算单收款明细、销售结算单、货损或者货差单、货损或者货差单附件列表、货损或者货差单备件列表、销售结算单收款明细、预定单、预定单备件明细、预约备件准备单、预约备件准备单明细、维修领料记录、调拨主表、采购退货主表、盘点单主表、盘点明细、损溢主表、损溢明细、备件库存流水、备件仓库库位、移库单明细、移库单、外部采购单、外部采购单明细、外部采购退货、外部采购退货单明细</a:t>
                      </a:r>
                    </a:p>
                  </a:txBody>
                  <a:tcPr marL="31501" marR="31501" marT="0"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CC99">
                        <a:tint val="20000"/>
                      </a:srgbClr>
                    </a:solidFill>
                  </a:tcPr>
                </a:tc>
                <a:tc>
                  <a:txBody>
                    <a:bodyPr/>
                    <a:lstStyle/>
                    <a:p>
                      <a:pPr algn="ctr" fontAlgn="b"/>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36</a:t>
                      </a:r>
                      <a:endParaRPr 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400" marR="7400" marT="801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xmlns="" val="2412345217"/>
                  </a:ext>
                </a:extLst>
              </a:tr>
              <a:tr h="406175">
                <a:tc vMerge="1">
                  <a:txBody>
                    <a:bodyPr/>
                    <a:lstStyle/>
                    <a:p>
                      <a:pPr marL="0" algn="ctr" defTabSz="914400" rtl="0" eaLnBrk="1" fontAlgn="b" latinLnBrk="0" hangingPunct="1"/>
                      <a:endParaRPr lang="zh-CN" sz="1200" b="1" u="none" strike="noStrike" kern="1200" dirty="0">
                        <a:solidFill>
                          <a:schemeClr val="bg1"/>
                        </a:solidFill>
                        <a:effectLst/>
                        <a:latin typeface="微软雅黑" pitchFamily="34" charset="-122"/>
                        <a:ea typeface="微软雅黑" pitchFamily="34" charset="-122"/>
                        <a:cs typeface="+mn-cs"/>
                      </a:endParaRPr>
                    </a:p>
                  </a:txBody>
                  <a:tcPr marL="8456" marR="8456" marT="9161" marB="0" anchor="ctr">
                    <a:lnL w="12700" cmpd="sng">
                      <a:solidFill>
                        <a:srgbClr val="FFFFFF"/>
                      </a:solidFill>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333CC">
                        <a:lumMod val="50000"/>
                      </a:srgbClr>
                    </a:solidFill>
                  </a:tcPr>
                </a:tc>
                <a:tc>
                  <a:txBody>
                    <a:bodyPr/>
                    <a:lstStyle>
                      <a:lvl1pPr marL="0" algn="l" defTabSz="914400" rtl="0" eaLnBrk="1" latinLnBrk="0" hangingPunct="1">
                        <a:defRPr sz="1800" kern="1200">
                          <a:solidFill>
                            <a:schemeClr val="dk1"/>
                          </a:solidFill>
                          <a:latin typeface="宋体"/>
                          <a:ea typeface="宋体"/>
                        </a:defRPr>
                      </a:lvl1pPr>
                      <a:lvl2pPr marL="457200" algn="l" defTabSz="914400" rtl="0" eaLnBrk="1" latinLnBrk="0" hangingPunct="1">
                        <a:defRPr sz="1800" kern="1200">
                          <a:solidFill>
                            <a:schemeClr val="dk1"/>
                          </a:solidFill>
                          <a:latin typeface="宋体"/>
                          <a:ea typeface="宋体"/>
                        </a:defRPr>
                      </a:lvl2pPr>
                      <a:lvl3pPr marL="914400" algn="l" defTabSz="914400" rtl="0" eaLnBrk="1" latinLnBrk="0" hangingPunct="1">
                        <a:defRPr sz="1800" kern="1200">
                          <a:solidFill>
                            <a:schemeClr val="dk1"/>
                          </a:solidFill>
                          <a:latin typeface="宋体"/>
                          <a:ea typeface="宋体"/>
                        </a:defRPr>
                      </a:lvl3pPr>
                      <a:lvl4pPr marL="1371600" algn="l" defTabSz="914400" rtl="0" eaLnBrk="1" latinLnBrk="0" hangingPunct="1">
                        <a:defRPr sz="1800" kern="1200">
                          <a:solidFill>
                            <a:schemeClr val="dk1"/>
                          </a:solidFill>
                          <a:latin typeface="宋体"/>
                          <a:ea typeface="宋体"/>
                        </a:defRPr>
                      </a:lvl4pPr>
                      <a:lvl5pPr marL="1828800" algn="l" defTabSz="914400" rtl="0" eaLnBrk="1" latinLnBrk="0" hangingPunct="1">
                        <a:defRPr sz="1800" kern="1200">
                          <a:solidFill>
                            <a:schemeClr val="dk1"/>
                          </a:solidFill>
                          <a:latin typeface="宋体"/>
                          <a:ea typeface="宋体"/>
                        </a:defRPr>
                      </a:lvl5pPr>
                      <a:lvl6pPr marL="2286000" algn="l" defTabSz="914400" rtl="0" eaLnBrk="1" latinLnBrk="0" hangingPunct="1">
                        <a:defRPr sz="1800" kern="1200">
                          <a:solidFill>
                            <a:schemeClr val="dk1"/>
                          </a:solidFill>
                          <a:latin typeface="宋体"/>
                          <a:ea typeface="宋体"/>
                        </a:defRPr>
                      </a:lvl6pPr>
                      <a:lvl7pPr marL="2743200" algn="l" defTabSz="914400" rtl="0" eaLnBrk="1" latinLnBrk="0" hangingPunct="1">
                        <a:defRPr sz="1800" kern="1200">
                          <a:solidFill>
                            <a:schemeClr val="dk1"/>
                          </a:solidFill>
                          <a:latin typeface="宋体"/>
                          <a:ea typeface="宋体"/>
                        </a:defRPr>
                      </a:lvl7pPr>
                      <a:lvl8pPr marL="3200400" algn="l" defTabSz="914400" rtl="0" eaLnBrk="1" latinLnBrk="0" hangingPunct="1">
                        <a:defRPr sz="1800" kern="1200">
                          <a:solidFill>
                            <a:schemeClr val="dk1"/>
                          </a:solidFill>
                          <a:latin typeface="宋体"/>
                          <a:ea typeface="宋体"/>
                        </a:defRPr>
                      </a:lvl8pPr>
                      <a:lvl9pPr marL="3657600" algn="l" defTabSz="914400" rtl="0" eaLnBrk="1" latinLnBrk="0" hangingPunct="1">
                        <a:defRPr sz="1800" kern="1200">
                          <a:solidFill>
                            <a:schemeClr val="dk1"/>
                          </a:solidFill>
                          <a:latin typeface="宋体"/>
                          <a:ea typeface="宋体"/>
                        </a:defRPr>
                      </a:lvl9pPr>
                    </a:lstStyle>
                    <a:p>
                      <a:pPr marL="0" algn="ctr" defTabSz="914400" rtl="0" eaLnBrk="1" fontAlgn="b" latinLnBrk="0" hangingPunct="1"/>
                      <a:r>
                        <a:rPr lang="zh-CN" altLang="en-US" sz="1000" b="0" u="none" strike="noStrike" kern="1200" dirty="0">
                          <a:solidFill>
                            <a:schemeClr val="bg1"/>
                          </a:solidFill>
                          <a:effectLst/>
                          <a:latin typeface="微软雅黑" panose="020B0503020204020204" pitchFamily="34" charset="-122"/>
                          <a:ea typeface="微软雅黑" panose="020B0503020204020204" pitchFamily="34" charset="-122"/>
                          <a:cs typeface="+mn-cs"/>
                        </a:rPr>
                        <a:t>主机厂备件</a:t>
                      </a:r>
                      <a:endParaRPr lang="zh-CN" sz="1000" b="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7400" marR="7400" marT="801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C4364"/>
                    </a:solidFill>
                  </a:tcPr>
                </a:tc>
                <a:tc>
                  <a:txBody>
                    <a:bodyPr/>
                    <a:lstStyle>
                      <a:lvl1pPr marL="0" algn="l" defTabSz="914400" rtl="0" eaLnBrk="1" latinLnBrk="0" hangingPunct="1">
                        <a:defRPr sz="1800" kern="1200">
                          <a:solidFill>
                            <a:schemeClr val="dk1"/>
                          </a:solidFill>
                          <a:latin typeface="宋体"/>
                          <a:ea typeface="宋体"/>
                        </a:defRPr>
                      </a:lvl1pPr>
                      <a:lvl2pPr marL="457200" algn="l" defTabSz="914400" rtl="0" eaLnBrk="1" latinLnBrk="0" hangingPunct="1">
                        <a:defRPr sz="1800" kern="1200">
                          <a:solidFill>
                            <a:schemeClr val="dk1"/>
                          </a:solidFill>
                          <a:latin typeface="宋体"/>
                          <a:ea typeface="宋体"/>
                        </a:defRPr>
                      </a:lvl2pPr>
                      <a:lvl3pPr marL="914400" algn="l" defTabSz="914400" rtl="0" eaLnBrk="1" latinLnBrk="0" hangingPunct="1">
                        <a:defRPr sz="1800" kern="1200">
                          <a:solidFill>
                            <a:schemeClr val="dk1"/>
                          </a:solidFill>
                          <a:latin typeface="宋体"/>
                          <a:ea typeface="宋体"/>
                        </a:defRPr>
                      </a:lvl3pPr>
                      <a:lvl4pPr marL="1371600" algn="l" defTabSz="914400" rtl="0" eaLnBrk="1" latinLnBrk="0" hangingPunct="1">
                        <a:defRPr sz="1800" kern="1200">
                          <a:solidFill>
                            <a:schemeClr val="dk1"/>
                          </a:solidFill>
                          <a:latin typeface="宋体"/>
                          <a:ea typeface="宋体"/>
                        </a:defRPr>
                      </a:lvl4pPr>
                      <a:lvl5pPr marL="1828800" algn="l" defTabSz="914400" rtl="0" eaLnBrk="1" latinLnBrk="0" hangingPunct="1">
                        <a:defRPr sz="1800" kern="1200">
                          <a:solidFill>
                            <a:schemeClr val="dk1"/>
                          </a:solidFill>
                          <a:latin typeface="宋体"/>
                          <a:ea typeface="宋体"/>
                        </a:defRPr>
                      </a:lvl5pPr>
                      <a:lvl6pPr marL="2286000" algn="l" defTabSz="914400" rtl="0" eaLnBrk="1" latinLnBrk="0" hangingPunct="1">
                        <a:defRPr sz="1800" kern="1200">
                          <a:solidFill>
                            <a:schemeClr val="dk1"/>
                          </a:solidFill>
                          <a:latin typeface="宋体"/>
                          <a:ea typeface="宋体"/>
                        </a:defRPr>
                      </a:lvl6pPr>
                      <a:lvl7pPr marL="2743200" algn="l" defTabSz="914400" rtl="0" eaLnBrk="1" latinLnBrk="0" hangingPunct="1">
                        <a:defRPr sz="1800" kern="1200">
                          <a:solidFill>
                            <a:schemeClr val="dk1"/>
                          </a:solidFill>
                          <a:latin typeface="宋体"/>
                          <a:ea typeface="宋体"/>
                        </a:defRPr>
                      </a:lvl7pPr>
                      <a:lvl8pPr marL="3200400" algn="l" defTabSz="914400" rtl="0" eaLnBrk="1" latinLnBrk="0" hangingPunct="1">
                        <a:defRPr sz="1800" kern="1200">
                          <a:solidFill>
                            <a:schemeClr val="dk1"/>
                          </a:solidFill>
                          <a:latin typeface="宋体"/>
                          <a:ea typeface="宋体"/>
                        </a:defRPr>
                      </a:lvl8pPr>
                      <a:lvl9pPr marL="3657600" algn="l" defTabSz="914400" rtl="0" eaLnBrk="1" latinLnBrk="0" hangingPunct="1">
                        <a:defRPr sz="1800" kern="1200">
                          <a:solidFill>
                            <a:schemeClr val="dk1"/>
                          </a:solidFill>
                          <a:latin typeface="宋体"/>
                          <a:ea typeface="宋体"/>
                        </a:defRPr>
                      </a:lvl9pPr>
                    </a:lstStyle>
                    <a:p>
                      <a:pPr marL="0" marR="0" indent="0" algn="l" defTabSz="914400" rtl="0" eaLnBrk="1" fontAlgn="b" latinLnBrk="0" hangingPunct="1">
                        <a:lnSpc>
                          <a:spcPct val="100000"/>
                        </a:lnSpc>
                        <a:spcBef>
                          <a:spcPts val="0"/>
                        </a:spcBef>
                        <a:spcAft>
                          <a:spcPts val="0"/>
                        </a:spcAft>
                        <a:buClrTx/>
                        <a:buSzTx/>
                        <a:buFontTx/>
                        <a:buNone/>
                        <a:tabLst/>
                        <a:defRPr/>
                      </a:pPr>
                      <a:r>
                        <a:rPr lang="zh-CN" altLang="en-US" sz="800" u="none" strike="noStrike" kern="1200" dirty="0">
                          <a:solidFill>
                            <a:schemeClr val="dk1"/>
                          </a:solidFill>
                          <a:effectLst/>
                          <a:latin typeface="微软雅黑" panose="020B0503020204020204" pitchFamily="34" charset="-122"/>
                          <a:ea typeface="微软雅黑" panose="020B0503020204020204" pitchFamily="34" charset="-122"/>
                          <a:cs typeface="+mn-cs"/>
                        </a:rPr>
                        <a:t>托与零件关系表、仓库入库主表、仓库入库明细表、仓库库存交易记录操作表、包材交易主表、包材交易明细、发运单表、发运单明细表、装车单表、装车单明细表、库存表、备件库存参数维护、盘点主表、盘点明细表、盘点差异分析主表、盘点差异分析明细表、库内操作表、库内操作明细、单据序列号生成表、备件交易明细表、备件交易主表、备件交易记录表、备件交易跟踪表、库内操作记录表、备件采购订单主表、备件采购订单明细、</a:t>
                      </a:r>
                      <a:r>
                        <a:rPr lang="en-US" altLang="zh-CN" sz="800" u="none" strike="noStrike" kern="1200" dirty="0">
                          <a:solidFill>
                            <a:schemeClr val="dk1"/>
                          </a:solidFill>
                          <a:effectLst/>
                          <a:latin typeface="微软雅黑" panose="020B0503020204020204" pitchFamily="34" charset="-122"/>
                          <a:ea typeface="微软雅黑" panose="020B0503020204020204" pitchFamily="34" charset="-122"/>
                          <a:cs typeface="+mn-cs"/>
                        </a:rPr>
                        <a:t>SO</a:t>
                      </a:r>
                      <a:r>
                        <a:rPr lang="zh-CN" altLang="en-US" sz="800" u="none" strike="noStrike" kern="1200" dirty="0">
                          <a:solidFill>
                            <a:schemeClr val="dk1"/>
                          </a:solidFill>
                          <a:effectLst/>
                          <a:latin typeface="微软雅黑" panose="020B0503020204020204" pitchFamily="34" charset="-122"/>
                          <a:ea typeface="微软雅黑" panose="020B0503020204020204" pitchFamily="34" charset="-122"/>
                          <a:cs typeface="+mn-cs"/>
                        </a:rPr>
                        <a:t>单、</a:t>
                      </a:r>
                      <a:r>
                        <a:rPr lang="en-US" altLang="zh-CN" sz="800" u="none" strike="noStrike" kern="1200" dirty="0">
                          <a:solidFill>
                            <a:schemeClr val="dk1"/>
                          </a:solidFill>
                          <a:effectLst/>
                          <a:latin typeface="微软雅黑" panose="020B0503020204020204" pitchFamily="34" charset="-122"/>
                          <a:ea typeface="微软雅黑" panose="020B0503020204020204" pitchFamily="34" charset="-122"/>
                          <a:cs typeface="+mn-cs"/>
                        </a:rPr>
                        <a:t>SO</a:t>
                      </a:r>
                      <a:r>
                        <a:rPr lang="zh-CN" altLang="en-US" sz="800" u="none" strike="noStrike" kern="1200" dirty="0">
                          <a:solidFill>
                            <a:schemeClr val="dk1"/>
                          </a:solidFill>
                          <a:effectLst/>
                          <a:latin typeface="微软雅黑" panose="020B0503020204020204" pitchFamily="34" charset="-122"/>
                          <a:ea typeface="微软雅黑" panose="020B0503020204020204" pitchFamily="34" charset="-122"/>
                          <a:cs typeface="+mn-cs"/>
                        </a:rPr>
                        <a:t>单明细、出库单、出库单明细、拣配卡、拣配卡明细、拣配任务表、拣配箱、拣配箱拣配任务关系、合箱、合箱明细、装车单、装车单明细、订单类型配置、订单类型配置明细、适用车型系数配置、备货订单取消管理、备货订单取消管理明细、按备件价格组促销、备件采购属性系数配置、备件采购计划预测、采购计划、采购计划明细、采购订单、采购订单明细、采购订单角色审核金额配置、委外计划主表、委外计划明细、委外原材料订单主表、委外原材料订单明细、原材料取货通知单、原材料取货通知单明细</a:t>
                      </a:r>
                    </a:p>
                  </a:txBody>
                  <a:tcPr marL="31501" marR="31501" marT="0"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宋体"/>
                          <a:ea typeface="宋体"/>
                        </a:defRPr>
                      </a:lvl1pPr>
                      <a:lvl2pPr marL="457200" algn="l" defTabSz="914400" rtl="0" eaLnBrk="1" latinLnBrk="0" hangingPunct="1">
                        <a:defRPr sz="1800" kern="1200">
                          <a:solidFill>
                            <a:schemeClr val="dk1"/>
                          </a:solidFill>
                          <a:latin typeface="宋体"/>
                          <a:ea typeface="宋体"/>
                        </a:defRPr>
                      </a:lvl2pPr>
                      <a:lvl3pPr marL="914400" algn="l" defTabSz="914400" rtl="0" eaLnBrk="1" latinLnBrk="0" hangingPunct="1">
                        <a:defRPr sz="1800" kern="1200">
                          <a:solidFill>
                            <a:schemeClr val="dk1"/>
                          </a:solidFill>
                          <a:latin typeface="宋体"/>
                          <a:ea typeface="宋体"/>
                        </a:defRPr>
                      </a:lvl3pPr>
                      <a:lvl4pPr marL="1371600" algn="l" defTabSz="914400" rtl="0" eaLnBrk="1" latinLnBrk="0" hangingPunct="1">
                        <a:defRPr sz="1800" kern="1200">
                          <a:solidFill>
                            <a:schemeClr val="dk1"/>
                          </a:solidFill>
                          <a:latin typeface="宋体"/>
                          <a:ea typeface="宋体"/>
                        </a:defRPr>
                      </a:lvl4pPr>
                      <a:lvl5pPr marL="1828800" algn="l" defTabSz="914400" rtl="0" eaLnBrk="1" latinLnBrk="0" hangingPunct="1">
                        <a:defRPr sz="1800" kern="1200">
                          <a:solidFill>
                            <a:schemeClr val="dk1"/>
                          </a:solidFill>
                          <a:latin typeface="宋体"/>
                          <a:ea typeface="宋体"/>
                        </a:defRPr>
                      </a:lvl5pPr>
                      <a:lvl6pPr marL="2286000" algn="l" defTabSz="914400" rtl="0" eaLnBrk="1" latinLnBrk="0" hangingPunct="1">
                        <a:defRPr sz="1800" kern="1200">
                          <a:solidFill>
                            <a:schemeClr val="dk1"/>
                          </a:solidFill>
                          <a:latin typeface="宋体"/>
                          <a:ea typeface="宋体"/>
                        </a:defRPr>
                      </a:lvl6pPr>
                      <a:lvl7pPr marL="2743200" algn="l" defTabSz="914400" rtl="0" eaLnBrk="1" latinLnBrk="0" hangingPunct="1">
                        <a:defRPr sz="1800" kern="1200">
                          <a:solidFill>
                            <a:schemeClr val="dk1"/>
                          </a:solidFill>
                          <a:latin typeface="宋体"/>
                          <a:ea typeface="宋体"/>
                        </a:defRPr>
                      </a:lvl7pPr>
                      <a:lvl8pPr marL="3200400" algn="l" defTabSz="914400" rtl="0" eaLnBrk="1" latinLnBrk="0" hangingPunct="1">
                        <a:defRPr sz="1800" kern="1200">
                          <a:solidFill>
                            <a:schemeClr val="dk1"/>
                          </a:solidFill>
                          <a:latin typeface="宋体"/>
                          <a:ea typeface="宋体"/>
                        </a:defRPr>
                      </a:lvl8pPr>
                      <a:lvl9pPr marL="3657600" algn="l" defTabSz="914400" rtl="0" eaLnBrk="1" latinLnBrk="0" hangingPunct="1">
                        <a:defRPr sz="1800" kern="1200">
                          <a:solidFill>
                            <a:schemeClr val="dk1"/>
                          </a:solidFill>
                          <a:latin typeface="宋体"/>
                          <a:ea typeface="宋体"/>
                        </a:defRPr>
                      </a:lvl9pPr>
                    </a:lstStyle>
                    <a:p>
                      <a:pPr algn="ctr" fontAlgn="b"/>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58</a:t>
                      </a:r>
                      <a:endParaRPr 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400" marR="7400" marT="801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xmlns="" val="10010"/>
                  </a:ext>
                </a:extLst>
              </a:tr>
              <a:tr h="369610">
                <a:tc vMerge="1">
                  <a:txBody>
                    <a:bodyPr/>
                    <a:lstStyle/>
                    <a:p>
                      <a:endParaRPr lang="en-US"/>
                    </a:p>
                  </a:txBody>
                  <a:tcPr>
                    <a:lnT w="12700" cap="flat" cmpd="sng" algn="ctr">
                      <a:solidFill>
                        <a:srgbClr val="FFFFFF"/>
                      </a:solidFill>
                      <a:prstDash val="solid"/>
                      <a:round/>
                      <a:headEnd type="none" w="med" len="med"/>
                      <a:tailEnd type="none" w="med" len="med"/>
                    </a:lnT>
                  </a:tcPr>
                </a:tc>
                <a:tc>
                  <a:txBody>
                    <a:bodyPr/>
                    <a:lstStyle/>
                    <a:p>
                      <a:pPr marL="0" algn="ctr" defTabSz="914400" rtl="0" eaLnBrk="1" fontAlgn="b" latinLnBrk="0" hangingPunct="1"/>
                      <a:r>
                        <a:rPr lang="zh-CN" altLang="en-US" sz="1000" b="0" u="none" strike="noStrike" kern="1200" dirty="0">
                          <a:solidFill>
                            <a:schemeClr val="bg1"/>
                          </a:solidFill>
                          <a:effectLst/>
                          <a:latin typeface="微软雅黑" panose="020B0503020204020204" pitchFamily="34" charset="-122"/>
                          <a:ea typeface="微软雅黑" panose="020B0503020204020204" pitchFamily="34" charset="-122"/>
                          <a:cs typeface="+mn-cs"/>
                        </a:rPr>
                        <a:t>经销商</a:t>
                      </a:r>
                      <a:endParaRPr lang="zh-CN" sz="1000" b="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7400" marR="7400" marT="801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C4364"/>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设计稿基本信息、经销协议基本记录、经销商信息变更记录、经销商形象详细记录、经销商基本信息历史记录、考核记录、申诉记录、退网流程记录、经销商建店各种保证金、面试简历管理、退网流程记录</a:t>
                      </a:r>
                    </a:p>
                  </a:txBody>
                  <a:tcPr marL="31501" marR="31501" marT="0"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CC99">
                        <a:tint val="20000"/>
                      </a:srgbClr>
                    </a:solidFill>
                  </a:tcPr>
                </a:tc>
                <a:tc>
                  <a:txBody>
                    <a:bodyPr/>
                    <a:lstStyle/>
                    <a:p>
                      <a:pPr algn="ctr" fontAlgn="b"/>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11</a:t>
                      </a:r>
                      <a:endParaRPr 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400" marR="7400" marT="801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xmlns="" val="1038378284"/>
                  </a:ext>
                </a:extLst>
              </a:tr>
              <a:tr h="377350">
                <a:tc vMerge="1">
                  <a:txBody>
                    <a:bodyPr/>
                    <a:lstStyle/>
                    <a:p>
                      <a:pPr marL="0" algn="ctr" defTabSz="914400" rtl="0" eaLnBrk="1" fontAlgn="b" latinLnBrk="0" hangingPunct="1"/>
                      <a:endParaRPr lang="zh-CN" sz="1200" b="1" u="none" strike="noStrike" kern="1200" dirty="0">
                        <a:solidFill>
                          <a:schemeClr val="bg1"/>
                        </a:solidFill>
                        <a:effectLst/>
                        <a:latin typeface="微软雅黑" pitchFamily="34" charset="-122"/>
                        <a:ea typeface="微软雅黑" pitchFamily="34" charset="-122"/>
                        <a:cs typeface="+mn-cs"/>
                      </a:endParaRPr>
                    </a:p>
                  </a:txBody>
                  <a:tcPr marL="8456" marR="8456" marT="9161" marB="0" anchor="ctr">
                    <a:lnL w="12700" cmpd="sng">
                      <a:solidFill>
                        <a:srgbClr val="FFFFFF"/>
                      </a:solidFill>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333CC">
                        <a:lumMod val="50000"/>
                      </a:srgbClr>
                    </a:solidFill>
                  </a:tcPr>
                </a:tc>
                <a:tc>
                  <a:txBody>
                    <a:bodyPr/>
                    <a:lstStyle>
                      <a:lvl1pPr marL="0" algn="l" defTabSz="914400" rtl="0" eaLnBrk="1" latinLnBrk="0" hangingPunct="1">
                        <a:defRPr sz="1800" kern="1200">
                          <a:solidFill>
                            <a:schemeClr val="dk1"/>
                          </a:solidFill>
                          <a:latin typeface="宋体"/>
                          <a:ea typeface="宋体"/>
                        </a:defRPr>
                      </a:lvl1pPr>
                      <a:lvl2pPr marL="457200" algn="l" defTabSz="914400" rtl="0" eaLnBrk="1" latinLnBrk="0" hangingPunct="1">
                        <a:defRPr sz="1800" kern="1200">
                          <a:solidFill>
                            <a:schemeClr val="dk1"/>
                          </a:solidFill>
                          <a:latin typeface="宋体"/>
                          <a:ea typeface="宋体"/>
                        </a:defRPr>
                      </a:lvl2pPr>
                      <a:lvl3pPr marL="914400" algn="l" defTabSz="914400" rtl="0" eaLnBrk="1" latinLnBrk="0" hangingPunct="1">
                        <a:defRPr sz="1800" kern="1200">
                          <a:solidFill>
                            <a:schemeClr val="dk1"/>
                          </a:solidFill>
                          <a:latin typeface="宋体"/>
                          <a:ea typeface="宋体"/>
                        </a:defRPr>
                      </a:lvl3pPr>
                      <a:lvl4pPr marL="1371600" algn="l" defTabSz="914400" rtl="0" eaLnBrk="1" latinLnBrk="0" hangingPunct="1">
                        <a:defRPr sz="1800" kern="1200">
                          <a:solidFill>
                            <a:schemeClr val="dk1"/>
                          </a:solidFill>
                          <a:latin typeface="宋体"/>
                          <a:ea typeface="宋体"/>
                        </a:defRPr>
                      </a:lvl4pPr>
                      <a:lvl5pPr marL="1828800" algn="l" defTabSz="914400" rtl="0" eaLnBrk="1" latinLnBrk="0" hangingPunct="1">
                        <a:defRPr sz="1800" kern="1200">
                          <a:solidFill>
                            <a:schemeClr val="dk1"/>
                          </a:solidFill>
                          <a:latin typeface="宋体"/>
                          <a:ea typeface="宋体"/>
                        </a:defRPr>
                      </a:lvl5pPr>
                      <a:lvl6pPr marL="2286000" algn="l" defTabSz="914400" rtl="0" eaLnBrk="1" latinLnBrk="0" hangingPunct="1">
                        <a:defRPr sz="1800" kern="1200">
                          <a:solidFill>
                            <a:schemeClr val="dk1"/>
                          </a:solidFill>
                          <a:latin typeface="宋体"/>
                          <a:ea typeface="宋体"/>
                        </a:defRPr>
                      </a:lvl6pPr>
                      <a:lvl7pPr marL="2743200" algn="l" defTabSz="914400" rtl="0" eaLnBrk="1" latinLnBrk="0" hangingPunct="1">
                        <a:defRPr sz="1800" kern="1200">
                          <a:solidFill>
                            <a:schemeClr val="dk1"/>
                          </a:solidFill>
                          <a:latin typeface="宋体"/>
                          <a:ea typeface="宋体"/>
                        </a:defRPr>
                      </a:lvl7pPr>
                      <a:lvl8pPr marL="3200400" algn="l" defTabSz="914400" rtl="0" eaLnBrk="1" latinLnBrk="0" hangingPunct="1">
                        <a:defRPr sz="1800" kern="1200">
                          <a:solidFill>
                            <a:schemeClr val="dk1"/>
                          </a:solidFill>
                          <a:latin typeface="宋体"/>
                          <a:ea typeface="宋体"/>
                        </a:defRPr>
                      </a:lvl8pPr>
                      <a:lvl9pPr marL="3657600" algn="l" defTabSz="914400" rtl="0" eaLnBrk="1" latinLnBrk="0" hangingPunct="1">
                        <a:defRPr sz="1800" kern="1200">
                          <a:solidFill>
                            <a:schemeClr val="dk1"/>
                          </a:solidFill>
                          <a:latin typeface="宋体"/>
                          <a:ea typeface="宋体"/>
                        </a:defRPr>
                      </a:lvl9pPr>
                    </a:lstStyle>
                    <a:p>
                      <a:pPr marL="0" algn="ctr" defTabSz="914400" rtl="0" eaLnBrk="1" fontAlgn="b" latinLnBrk="0" hangingPunct="1"/>
                      <a:r>
                        <a:rPr lang="zh-CN" altLang="en-US" sz="1000" b="0" u="none" strike="noStrike" kern="1200" dirty="0">
                          <a:solidFill>
                            <a:schemeClr val="bg1"/>
                          </a:solidFill>
                          <a:effectLst/>
                          <a:latin typeface="微软雅黑" panose="020B0503020204020204" pitchFamily="34" charset="-122"/>
                          <a:ea typeface="微软雅黑" panose="020B0503020204020204" pitchFamily="34" charset="-122"/>
                          <a:cs typeface="+mn-cs"/>
                        </a:rPr>
                        <a:t> 经销商售后</a:t>
                      </a:r>
                      <a:endParaRPr lang="zh-CN" sz="1000" b="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7400" marR="7400" marT="801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C4364"/>
                    </a:solidFill>
                  </a:tcPr>
                </a:tc>
                <a:tc>
                  <a:txBody>
                    <a:bodyPr/>
                    <a:lstStyle>
                      <a:lvl1pPr marL="0" algn="l" defTabSz="914400" rtl="0" eaLnBrk="1" latinLnBrk="0" hangingPunct="1">
                        <a:defRPr sz="1800" kern="1200">
                          <a:solidFill>
                            <a:schemeClr val="dk1"/>
                          </a:solidFill>
                          <a:latin typeface="宋体"/>
                          <a:ea typeface="宋体"/>
                        </a:defRPr>
                      </a:lvl1pPr>
                      <a:lvl2pPr marL="457200" algn="l" defTabSz="914400" rtl="0" eaLnBrk="1" latinLnBrk="0" hangingPunct="1">
                        <a:defRPr sz="1800" kern="1200">
                          <a:solidFill>
                            <a:schemeClr val="dk1"/>
                          </a:solidFill>
                          <a:latin typeface="宋体"/>
                          <a:ea typeface="宋体"/>
                        </a:defRPr>
                      </a:lvl2pPr>
                      <a:lvl3pPr marL="914400" algn="l" defTabSz="914400" rtl="0" eaLnBrk="1" latinLnBrk="0" hangingPunct="1">
                        <a:defRPr sz="1800" kern="1200">
                          <a:solidFill>
                            <a:schemeClr val="dk1"/>
                          </a:solidFill>
                          <a:latin typeface="宋体"/>
                          <a:ea typeface="宋体"/>
                        </a:defRPr>
                      </a:lvl3pPr>
                      <a:lvl4pPr marL="1371600" algn="l" defTabSz="914400" rtl="0" eaLnBrk="1" latinLnBrk="0" hangingPunct="1">
                        <a:defRPr sz="1800" kern="1200">
                          <a:solidFill>
                            <a:schemeClr val="dk1"/>
                          </a:solidFill>
                          <a:latin typeface="宋体"/>
                          <a:ea typeface="宋体"/>
                        </a:defRPr>
                      </a:lvl4pPr>
                      <a:lvl5pPr marL="1828800" algn="l" defTabSz="914400" rtl="0" eaLnBrk="1" latinLnBrk="0" hangingPunct="1">
                        <a:defRPr sz="1800" kern="1200">
                          <a:solidFill>
                            <a:schemeClr val="dk1"/>
                          </a:solidFill>
                          <a:latin typeface="宋体"/>
                          <a:ea typeface="宋体"/>
                        </a:defRPr>
                      </a:lvl5pPr>
                      <a:lvl6pPr marL="2286000" algn="l" defTabSz="914400" rtl="0" eaLnBrk="1" latinLnBrk="0" hangingPunct="1">
                        <a:defRPr sz="1800" kern="1200">
                          <a:solidFill>
                            <a:schemeClr val="dk1"/>
                          </a:solidFill>
                          <a:latin typeface="宋体"/>
                          <a:ea typeface="宋体"/>
                        </a:defRPr>
                      </a:lvl6pPr>
                      <a:lvl7pPr marL="2743200" algn="l" defTabSz="914400" rtl="0" eaLnBrk="1" latinLnBrk="0" hangingPunct="1">
                        <a:defRPr sz="1800" kern="1200">
                          <a:solidFill>
                            <a:schemeClr val="dk1"/>
                          </a:solidFill>
                          <a:latin typeface="宋体"/>
                          <a:ea typeface="宋体"/>
                        </a:defRPr>
                      </a:lvl7pPr>
                      <a:lvl8pPr marL="3200400" algn="l" defTabSz="914400" rtl="0" eaLnBrk="1" latinLnBrk="0" hangingPunct="1">
                        <a:defRPr sz="1800" kern="1200">
                          <a:solidFill>
                            <a:schemeClr val="dk1"/>
                          </a:solidFill>
                          <a:latin typeface="宋体"/>
                          <a:ea typeface="宋体"/>
                        </a:defRPr>
                      </a:lvl8pPr>
                      <a:lvl9pPr marL="3657600" algn="l" defTabSz="914400" rtl="0" eaLnBrk="1" latinLnBrk="0" hangingPunct="1">
                        <a:defRPr sz="1800" kern="1200">
                          <a:solidFill>
                            <a:schemeClr val="dk1"/>
                          </a:solidFill>
                          <a:latin typeface="宋体"/>
                          <a:ea typeface="宋体"/>
                        </a:defRPr>
                      </a:lvl9pPr>
                    </a:lstStyle>
                    <a:p>
                      <a:pPr algn="l" fontAlgn="b"/>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PDI</a:t>
                      </a: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工单、</a:t>
                      </a: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PDI</a:t>
                      </a: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项目检查表、异地新车交车确认表、预计交车时间变更记录、新车精品加装项、联系任务表、任务问卷、任务问卷题选项、预约工单、预约维修备件、预约维修项目、客休服务纪录、维修项作业、维修作业工位技师表、维修项作业操作记录、经销商工位表、追加维修项审核纪录、经销商技师工组、经销商技师组技师表、调度延迟操作表、互检项目表、追加维修项审核纪录</a:t>
                      </a:r>
                    </a:p>
                  </a:txBody>
                  <a:tcPr marL="31501" marR="31501" marT="0"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宋体"/>
                          <a:ea typeface="宋体"/>
                        </a:defRPr>
                      </a:lvl1pPr>
                      <a:lvl2pPr marL="457200" algn="l" defTabSz="914400" rtl="0" eaLnBrk="1" latinLnBrk="0" hangingPunct="1">
                        <a:defRPr sz="1800" kern="1200">
                          <a:solidFill>
                            <a:schemeClr val="dk1"/>
                          </a:solidFill>
                          <a:latin typeface="宋体"/>
                          <a:ea typeface="宋体"/>
                        </a:defRPr>
                      </a:lvl2pPr>
                      <a:lvl3pPr marL="914400" algn="l" defTabSz="914400" rtl="0" eaLnBrk="1" latinLnBrk="0" hangingPunct="1">
                        <a:defRPr sz="1800" kern="1200">
                          <a:solidFill>
                            <a:schemeClr val="dk1"/>
                          </a:solidFill>
                          <a:latin typeface="宋体"/>
                          <a:ea typeface="宋体"/>
                        </a:defRPr>
                      </a:lvl3pPr>
                      <a:lvl4pPr marL="1371600" algn="l" defTabSz="914400" rtl="0" eaLnBrk="1" latinLnBrk="0" hangingPunct="1">
                        <a:defRPr sz="1800" kern="1200">
                          <a:solidFill>
                            <a:schemeClr val="dk1"/>
                          </a:solidFill>
                          <a:latin typeface="宋体"/>
                          <a:ea typeface="宋体"/>
                        </a:defRPr>
                      </a:lvl4pPr>
                      <a:lvl5pPr marL="1828800" algn="l" defTabSz="914400" rtl="0" eaLnBrk="1" latinLnBrk="0" hangingPunct="1">
                        <a:defRPr sz="1800" kern="1200">
                          <a:solidFill>
                            <a:schemeClr val="dk1"/>
                          </a:solidFill>
                          <a:latin typeface="宋体"/>
                          <a:ea typeface="宋体"/>
                        </a:defRPr>
                      </a:lvl5pPr>
                      <a:lvl6pPr marL="2286000" algn="l" defTabSz="914400" rtl="0" eaLnBrk="1" latinLnBrk="0" hangingPunct="1">
                        <a:defRPr sz="1800" kern="1200">
                          <a:solidFill>
                            <a:schemeClr val="dk1"/>
                          </a:solidFill>
                          <a:latin typeface="宋体"/>
                          <a:ea typeface="宋体"/>
                        </a:defRPr>
                      </a:lvl6pPr>
                      <a:lvl7pPr marL="2743200" algn="l" defTabSz="914400" rtl="0" eaLnBrk="1" latinLnBrk="0" hangingPunct="1">
                        <a:defRPr sz="1800" kern="1200">
                          <a:solidFill>
                            <a:schemeClr val="dk1"/>
                          </a:solidFill>
                          <a:latin typeface="宋体"/>
                          <a:ea typeface="宋体"/>
                        </a:defRPr>
                      </a:lvl7pPr>
                      <a:lvl8pPr marL="3200400" algn="l" defTabSz="914400" rtl="0" eaLnBrk="1" latinLnBrk="0" hangingPunct="1">
                        <a:defRPr sz="1800" kern="1200">
                          <a:solidFill>
                            <a:schemeClr val="dk1"/>
                          </a:solidFill>
                          <a:latin typeface="宋体"/>
                          <a:ea typeface="宋体"/>
                        </a:defRPr>
                      </a:lvl8pPr>
                      <a:lvl9pPr marL="3657600" algn="l" defTabSz="914400" rtl="0" eaLnBrk="1" latinLnBrk="0" hangingPunct="1">
                        <a:defRPr sz="1800" kern="1200">
                          <a:solidFill>
                            <a:schemeClr val="dk1"/>
                          </a:solidFill>
                          <a:latin typeface="宋体"/>
                          <a:ea typeface="宋体"/>
                        </a:defRPr>
                      </a:lvl9pPr>
                    </a:lstStyle>
                    <a:p>
                      <a:pPr algn="ctr" fontAlgn="b"/>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22</a:t>
                      </a:r>
                      <a:endParaRPr 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400" marR="7400" marT="801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xmlns="" val="10011"/>
                  </a:ext>
                </a:extLst>
              </a:tr>
              <a:tr h="295075">
                <a:tc vMerge="1">
                  <a:txBody>
                    <a:bodyPr/>
                    <a:lstStyle/>
                    <a:p>
                      <a:endParaRPr lang="en-US"/>
                    </a:p>
                  </a:txBody>
                  <a:tcPr/>
                </a:tc>
                <a:tc>
                  <a:txBody>
                    <a:bodyPr/>
                    <a:lstStyle/>
                    <a:p>
                      <a:pPr marL="0" algn="ctr" defTabSz="914400" rtl="0" eaLnBrk="1" fontAlgn="b" latinLnBrk="0" hangingPunct="1"/>
                      <a:r>
                        <a:rPr lang="zh-CN" altLang="en-US" sz="1000" b="0" i="0" u="none" strike="noStrike" kern="1200" dirty="0">
                          <a:solidFill>
                            <a:schemeClr val="bg1"/>
                          </a:solidFill>
                          <a:effectLst/>
                          <a:latin typeface="微软雅黑" panose="020B0503020204020204" pitchFamily="34" charset="-122"/>
                          <a:ea typeface="微软雅黑" panose="020B0503020204020204" pitchFamily="34" charset="-122"/>
                          <a:cs typeface="+mn-cs"/>
                        </a:rPr>
                        <a:t>主机厂售后</a:t>
                      </a:r>
                    </a:p>
                  </a:txBody>
                  <a:tcPr marL="7400" marR="7400" marT="801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C4364"/>
                    </a:solidFill>
                  </a:tcPr>
                </a:tc>
                <a:tc>
                  <a:txBody>
                    <a:bodyPr/>
                    <a:lstStyle/>
                    <a:p>
                      <a:pPr algn="l" fontAlgn="b"/>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功能表、月度付款列表、主机厂零件返回通知管理、保修申请主表、零件</a:t>
                      </a: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其他费用表、保修申请单备注、系统参数配置、上游供应商索赔、保修预算监控、保修预算监控明细、保修政策、保修索赔审计信息</a:t>
                      </a:r>
                    </a:p>
                  </a:txBody>
                  <a:tcPr marL="31501" marR="31501" marT="0"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CC99">
                        <a:tint val="20000"/>
                      </a:srgbClr>
                    </a:solidFill>
                  </a:tcPr>
                </a:tc>
                <a:tc>
                  <a:txBody>
                    <a:bodyPr/>
                    <a:lstStyle/>
                    <a:p>
                      <a:pPr algn="ctr" fontAlgn="b"/>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12</a:t>
                      </a:r>
                      <a:endParaRPr 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400" marR="7400" marT="801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xmlns="" val="3757069567"/>
                  </a:ext>
                </a:extLst>
              </a:tr>
              <a:tr h="427137">
                <a:tc vMerge="1">
                  <a:txBody>
                    <a:bodyPr/>
                    <a:lstStyle/>
                    <a:p>
                      <a:pPr marL="0" algn="ctr" defTabSz="914400" rtl="0" eaLnBrk="1" fontAlgn="b" latinLnBrk="0" hangingPunct="1"/>
                      <a:endParaRPr lang="zh-CN" altLang="en-US" sz="1300" b="0"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7400" marR="7400" marT="8017" marB="0" vert="eaVert" anchor="ctr">
                    <a:lnL w="12700" cmpd="sng">
                      <a:solidFill>
                        <a:srgbClr val="FFFFFF"/>
                      </a:solid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C4364"/>
                    </a:solidFill>
                  </a:tcPr>
                </a:tc>
                <a:tc>
                  <a:txBody>
                    <a:bodyPr/>
                    <a:lstStyle/>
                    <a:p>
                      <a:pPr marL="0" algn="ctr" defTabSz="914400" rtl="0" eaLnBrk="1" fontAlgn="b" latinLnBrk="0" hangingPunct="1"/>
                      <a:r>
                        <a:rPr lang="zh-CN" altLang="en-US" sz="1000" b="0" i="0" u="none" strike="noStrike" kern="1200" dirty="0">
                          <a:solidFill>
                            <a:schemeClr val="bg1"/>
                          </a:solidFill>
                          <a:effectLst/>
                          <a:latin typeface="微软雅黑" panose="020B0503020204020204" pitchFamily="34" charset="-122"/>
                          <a:ea typeface="微软雅黑" panose="020B0503020204020204" pitchFamily="34" charset="-122"/>
                          <a:cs typeface="+mn-cs"/>
                        </a:rPr>
                        <a:t>系统表</a:t>
                      </a:r>
                    </a:p>
                  </a:txBody>
                  <a:tcPr marL="7400" marR="7400" marT="801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C4364"/>
                    </a:solidFill>
                  </a:tcPr>
                </a:tc>
                <a:tc>
                  <a:txBody>
                    <a:bodyPr/>
                    <a:lstStyle/>
                    <a:p>
                      <a:pPr algn="l" fontAlgn="b"/>
                      <a:r>
                        <a:rPr lang="zh-CN" altLang="en-US" sz="800" u="none" strike="noStrike" dirty="0">
                          <a:effectLst/>
                          <a:latin typeface="微软雅黑" panose="020B0503020204020204" pitchFamily="34" charset="-122"/>
                          <a:ea typeface="微软雅黑" panose="020B0503020204020204" pitchFamily="34" charset="-122"/>
                        </a:rPr>
                        <a:t>用户、角色、用户角色对照表、组织架构、行政区划、区域、区划与区域对应关系、用户组织架构对照表、系统操作日志</a:t>
                      </a:r>
                      <a:r>
                        <a:rPr lang="en-US" altLang="zh-CN" sz="800" u="none" strike="noStrike" dirty="0">
                          <a:effectLst/>
                          <a:latin typeface="微软雅黑" panose="020B0503020204020204" pitchFamily="34" charset="-122"/>
                          <a:ea typeface="微软雅黑" panose="020B0503020204020204" pitchFamily="34" charset="-122"/>
                        </a:rPr>
                        <a:t>1</a:t>
                      </a:r>
                      <a:r>
                        <a:rPr lang="zh-CN" altLang="en-US" sz="800" u="none" strike="noStrike" dirty="0">
                          <a:effectLst/>
                          <a:latin typeface="微软雅黑" panose="020B0503020204020204" pitchFamily="34" charset="-122"/>
                          <a:ea typeface="微软雅黑" panose="020B0503020204020204" pitchFamily="34" charset="-122"/>
                        </a:rPr>
                        <a:t>、系统操作日志</a:t>
                      </a:r>
                      <a:r>
                        <a:rPr lang="en-US" altLang="zh-CN" sz="800" u="none" strike="noStrike" dirty="0">
                          <a:effectLst/>
                          <a:latin typeface="微软雅黑" panose="020B0503020204020204" pitchFamily="34" charset="-122"/>
                          <a:ea typeface="微软雅黑" panose="020B0503020204020204" pitchFamily="34" charset="-122"/>
                        </a:rPr>
                        <a:t>10</a:t>
                      </a:r>
                      <a:r>
                        <a:rPr lang="zh-CN" altLang="en-US" sz="800" u="none" strike="noStrike" dirty="0">
                          <a:effectLst/>
                          <a:latin typeface="微软雅黑" panose="020B0503020204020204" pitchFamily="34" charset="-122"/>
                          <a:ea typeface="微软雅黑" panose="020B0503020204020204" pitchFamily="34" charset="-122"/>
                        </a:rPr>
                        <a:t>、系统操作日志</a:t>
                      </a:r>
                      <a:r>
                        <a:rPr lang="en-US" altLang="zh-CN" sz="800" u="none" strike="noStrike" dirty="0">
                          <a:effectLst/>
                          <a:latin typeface="微软雅黑" panose="020B0503020204020204" pitchFamily="34" charset="-122"/>
                          <a:ea typeface="微软雅黑" panose="020B0503020204020204" pitchFamily="34" charset="-122"/>
                        </a:rPr>
                        <a:t>11</a:t>
                      </a:r>
                      <a:r>
                        <a:rPr lang="zh-CN" altLang="en-US" sz="800" u="none" strike="noStrike" dirty="0">
                          <a:effectLst/>
                          <a:latin typeface="微软雅黑" panose="020B0503020204020204" pitchFamily="34" charset="-122"/>
                          <a:ea typeface="微软雅黑" panose="020B0503020204020204" pitchFamily="34" charset="-122"/>
                        </a:rPr>
                        <a:t>、系统操作日志</a:t>
                      </a:r>
                      <a:r>
                        <a:rPr lang="en-US" altLang="zh-CN" sz="800" u="none" strike="noStrike" dirty="0">
                          <a:effectLst/>
                          <a:latin typeface="微软雅黑" panose="020B0503020204020204" pitchFamily="34" charset="-122"/>
                          <a:ea typeface="微软雅黑" panose="020B0503020204020204" pitchFamily="34" charset="-122"/>
                        </a:rPr>
                        <a:t>12</a:t>
                      </a:r>
                      <a:r>
                        <a:rPr lang="zh-CN" altLang="en-US" sz="800" u="none" strike="noStrike" dirty="0">
                          <a:effectLst/>
                          <a:latin typeface="微软雅黑" panose="020B0503020204020204" pitchFamily="34" charset="-122"/>
                          <a:ea typeface="微软雅黑" panose="020B0503020204020204" pitchFamily="34" charset="-122"/>
                        </a:rPr>
                        <a:t>、系统操作日志</a:t>
                      </a:r>
                      <a:r>
                        <a:rPr lang="en-US" altLang="zh-CN" sz="800" u="none" strike="noStrike" dirty="0">
                          <a:effectLst/>
                          <a:latin typeface="微软雅黑" panose="020B0503020204020204" pitchFamily="34" charset="-122"/>
                          <a:ea typeface="微软雅黑" panose="020B0503020204020204" pitchFamily="34" charset="-122"/>
                        </a:rPr>
                        <a:t>13</a:t>
                      </a:r>
                      <a:r>
                        <a:rPr lang="zh-CN" altLang="en-US" sz="800" u="none" strike="noStrike" dirty="0">
                          <a:effectLst/>
                          <a:latin typeface="微软雅黑" panose="020B0503020204020204" pitchFamily="34" charset="-122"/>
                          <a:ea typeface="微软雅黑" panose="020B0503020204020204" pitchFamily="34" charset="-122"/>
                        </a:rPr>
                        <a:t>、系统操作日志</a:t>
                      </a:r>
                      <a:r>
                        <a:rPr lang="en-US" altLang="zh-CN" sz="800" u="none" strike="noStrike" dirty="0">
                          <a:effectLst/>
                          <a:latin typeface="微软雅黑" panose="020B0503020204020204" pitchFamily="34" charset="-122"/>
                          <a:ea typeface="微软雅黑" panose="020B0503020204020204" pitchFamily="34" charset="-122"/>
                        </a:rPr>
                        <a:t>14</a:t>
                      </a:r>
                      <a:r>
                        <a:rPr lang="zh-CN" altLang="en-US" sz="800" u="none" strike="noStrike" dirty="0">
                          <a:effectLst/>
                          <a:latin typeface="微软雅黑" panose="020B0503020204020204" pitchFamily="34" charset="-122"/>
                          <a:ea typeface="微软雅黑" panose="020B0503020204020204" pitchFamily="34" charset="-122"/>
                        </a:rPr>
                        <a:t>、系统操作日志</a:t>
                      </a:r>
                      <a:r>
                        <a:rPr lang="en-US" altLang="zh-CN" sz="800" u="none" strike="noStrike" dirty="0">
                          <a:effectLst/>
                          <a:latin typeface="微软雅黑" panose="020B0503020204020204" pitchFamily="34" charset="-122"/>
                          <a:ea typeface="微软雅黑" panose="020B0503020204020204" pitchFamily="34" charset="-122"/>
                        </a:rPr>
                        <a:t>15</a:t>
                      </a:r>
                      <a:r>
                        <a:rPr lang="zh-CN" altLang="en-US" sz="800" u="none" strike="noStrike" dirty="0">
                          <a:effectLst/>
                          <a:latin typeface="微软雅黑" panose="020B0503020204020204" pitchFamily="34" charset="-122"/>
                          <a:ea typeface="微软雅黑" panose="020B0503020204020204" pitchFamily="34" charset="-122"/>
                        </a:rPr>
                        <a:t>、系统操作日志</a:t>
                      </a:r>
                      <a:r>
                        <a:rPr lang="en-US" altLang="zh-CN" sz="800" u="none" strike="noStrike" dirty="0">
                          <a:effectLst/>
                          <a:latin typeface="微软雅黑" panose="020B0503020204020204" pitchFamily="34" charset="-122"/>
                          <a:ea typeface="微软雅黑" panose="020B0503020204020204" pitchFamily="34" charset="-122"/>
                        </a:rPr>
                        <a:t>2</a:t>
                      </a:r>
                      <a:r>
                        <a:rPr lang="zh-CN" altLang="en-US" sz="800" u="none" strike="noStrike" dirty="0">
                          <a:effectLst/>
                          <a:latin typeface="微软雅黑" panose="020B0503020204020204" pitchFamily="34" charset="-122"/>
                          <a:ea typeface="微软雅黑" panose="020B0503020204020204" pitchFamily="34" charset="-122"/>
                        </a:rPr>
                        <a:t>、系统操作日志</a:t>
                      </a:r>
                      <a:r>
                        <a:rPr lang="en-US" altLang="zh-CN" sz="800" u="none" strike="noStrike" dirty="0">
                          <a:effectLst/>
                          <a:latin typeface="微软雅黑" panose="020B0503020204020204" pitchFamily="34" charset="-122"/>
                          <a:ea typeface="微软雅黑" panose="020B0503020204020204" pitchFamily="34" charset="-122"/>
                        </a:rPr>
                        <a:t>3</a:t>
                      </a:r>
                      <a:r>
                        <a:rPr lang="zh-CN" altLang="en-US" sz="800" u="none" strike="noStrike" dirty="0">
                          <a:effectLst/>
                          <a:latin typeface="微软雅黑" panose="020B0503020204020204" pitchFamily="34" charset="-122"/>
                          <a:ea typeface="微软雅黑" panose="020B0503020204020204" pitchFamily="34" charset="-122"/>
                        </a:rPr>
                        <a:t>、系统操作日志</a:t>
                      </a:r>
                      <a:r>
                        <a:rPr lang="en-US" altLang="zh-CN" sz="800" u="none" strike="noStrike" dirty="0">
                          <a:effectLst/>
                          <a:latin typeface="微软雅黑" panose="020B0503020204020204" pitchFamily="34" charset="-122"/>
                          <a:ea typeface="微软雅黑" panose="020B0503020204020204" pitchFamily="34" charset="-122"/>
                        </a:rPr>
                        <a:t>4</a:t>
                      </a:r>
                      <a:r>
                        <a:rPr lang="zh-CN" altLang="en-US" sz="800" u="none" strike="noStrike" dirty="0">
                          <a:effectLst/>
                          <a:latin typeface="微软雅黑" panose="020B0503020204020204" pitchFamily="34" charset="-122"/>
                          <a:ea typeface="微软雅黑" panose="020B0503020204020204" pitchFamily="34" charset="-122"/>
                        </a:rPr>
                        <a:t>、系统操作日志</a:t>
                      </a:r>
                      <a:r>
                        <a:rPr lang="en-US" altLang="zh-CN" sz="800" u="none" strike="noStrike" dirty="0">
                          <a:effectLst/>
                          <a:latin typeface="微软雅黑" panose="020B0503020204020204" pitchFamily="34" charset="-122"/>
                          <a:ea typeface="微软雅黑" panose="020B0503020204020204" pitchFamily="34" charset="-122"/>
                        </a:rPr>
                        <a:t>5</a:t>
                      </a:r>
                      <a:r>
                        <a:rPr lang="zh-CN" altLang="en-US" sz="800" u="none" strike="noStrike" dirty="0">
                          <a:effectLst/>
                          <a:latin typeface="微软雅黑" panose="020B0503020204020204" pitchFamily="34" charset="-122"/>
                          <a:ea typeface="微软雅黑" panose="020B0503020204020204" pitchFamily="34" charset="-122"/>
                        </a:rPr>
                        <a:t>、系统操作日志</a:t>
                      </a:r>
                      <a:r>
                        <a:rPr lang="en-US" altLang="zh-CN" sz="800" u="none" strike="noStrike" dirty="0">
                          <a:effectLst/>
                          <a:latin typeface="微软雅黑" panose="020B0503020204020204" pitchFamily="34" charset="-122"/>
                          <a:ea typeface="微软雅黑" panose="020B0503020204020204" pitchFamily="34" charset="-122"/>
                        </a:rPr>
                        <a:t>6</a:t>
                      </a:r>
                      <a:r>
                        <a:rPr lang="zh-CN" altLang="en-US" sz="800" u="none" strike="noStrike" dirty="0">
                          <a:effectLst/>
                          <a:latin typeface="微软雅黑" panose="020B0503020204020204" pitchFamily="34" charset="-122"/>
                          <a:ea typeface="微软雅黑" panose="020B0503020204020204" pitchFamily="34" charset="-122"/>
                        </a:rPr>
                        <a:t>、系统操作日志</a:t>
                      </a:r>
                      <a:r>
                        <a:rPr lang="en-US" altLang="zh-CN" sz="800" u="none" strike="noStrike" dirty="0">
                          <a:effectLst/>
                          <a:latin typeface="微软雅黑" panose="020B0503020204020204" pitchFamily="34" charset="-122"/>
                          <a:ea typeface="微软雅黑" panose="020B0503020204020204" pitchFamily="34" charset="-122"/>
                        </a:rPr>
                        <a:t>7</a:t>
                      </a:r>
                      <a:r>
                        <a:rPr lang="zh-CN" altLang="en-US" sz="800" u="none" strike="noStrike" dirty="0">
                          <a:effectLst/>
                          <a:latin typeface="微软雅黑" panose="020B0503020204020204" pitchFamily="34" charset="-122"/>
                          <a:ea typeface="微软雅黑" panose="020B0503020204020204" pitchFamily="34" charset="-122"/>
                        </a:rPr>
                        <a:t>、系统操作日志</a:t>
                      </a:r>
                      <a:r>
                        <a:rPr lang="en-US" altLang="zh-CN" sz="800" u="none" strike="noStrike" dirty="0">
                          <a:effectLst/>
                          <a:latin typeface="微软雅黑" panose="020B0503020204020204" pitchFamily="34" charset="-122"/>
                          <a:ea typeface="微软雅黑" panose="020B0503020204020204" pitchFamily="34" charset="-122"/>
                        </a:rPr>
                        <a:t>8</a:t>
                      </a:r>
                      <a:r>
                        <a:rPr lang="zh-CN" altLang="en-US" sz="800" u="none" strike="noStrike" dirty="0">
                          <a:effectLst/>
                          <a:latin typeface="微软雅黑" panose="020B0503020204020204" pitchFamily="34" charset="-122"/>
                          <a:ea typeface="微软雅黑" panose="020B0503020204020204" pitchFamily="34" charset="-122"/>
                        </a:rPr>
                        <a:t>、系统操作日志</a:t>
                      </a:r>
                      <a:r>
                        <a:rPr lang="en-US" altLang="zh-CN" sz="800" u="none" strike="noStrike" dirty="0">
                          <a:effectLst/>
                          <a:latin typeface="微软雅黑" panose="020B0503020204020204" pitchFamily="34" charset="-122"/>
                          <a:ea typeface="微软雅黑" panose="020B0503020204020204" pitchFamily="34" charset="-122"/>
                        </a:rPr>
                        <a:t>9</a:t>
                      </a:r>
                      <a:r>
                        <a:rPr lang="zh-CN" altLang="en-US" sz="800" u="none" strike="noStrike" dirty="0">
                          <a:effectLst/>
                          <a:latin typeface="微软雅黑" panose="020B0503020204020204" pitchFamily="34" charset="-122"/>
                          <a:ea typeface="微软雅黑" panose="020B0503020204020204" pitchFamily="34" charset="-122"/>
                        </a:rPr>
                        <a:t>、系统操作日志、系统跟踪日志、系统上传文件记录、系统上传文件删除记录、系统上传文件草稿记录、操作日志、安全审计日志、系统菜单、系统接口操作配置表、系统功能表、功能接口表、角色功能表、系统参数表、用户角色表、账户表、组织架构表、</a:t>
                      </a:r>
                      <a:endParaRPr 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31501" marR="31501" marT="0"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CC99">
                        <a:tint val="20000"/>
                      </a:srgbClr>
                    </a:solidFill>
                  </a:tcPr>
                </a:tc>
                <a:tc>
                  <a:txBody>
                    <a:bodyPr/>
                    <a:lstStyle/>
                    <a:p>
                      <a:pPr algn="ctr" fontAlgn="b"/>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39</a:t>
                      </a:r>
                      <a:endParaRPr 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400" marR="7400" marT="801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xmlns="" val="1780965056"/>
                  </a:ext>
                </a:extLst>
              </a:tr>
            </a:tbl>
          </a:graphicData>
        </a:graphic>
      </p:graphicFrame>
      <p:sp>
        <p:nvSpPr>
          <p:cNvPr id="4" name="文本占位符 3"/>
          <p:cNvSpPr>
            <a:spLocks noGrp="1"/>
          </p:cNvSpPr>
          <p:nvPr>
            <p:ph type="body" sz="quarter" idx="13"/>
          </p:nvPr>
        </p:nvSpPr>
        <p:spPr/>
        <p:txBody>
          <a:bodyPr/>
          <a:lstStyle/>
          <a:p>
            <a:endParaRPr lang="zh-CN" altLang="en-US"/>
          </a:p>
        </p:txBody>
      </p:sp>
      <p:sp>
        <p:nvSpPr>
          <p:cNvPr id="18" name="文本框 17"/>
          <p:cNvSpPr txBox="1"/>
          <p:nvPr/>
        </p:nvSpPr>
        <p:spPr>
          <a:xfrm>
            <a:off x="512440" y="550419"/>
            <a:ext cx="10393409" cy="377347"/>
          </a:xfrm>
          <a:prstGeom prst="rect">
            <a:avLst/>
          </a:prstGeom>
          <a:noFill/>
        </p:spPr>
        <p:txBody>
          <a:bodyPr wrap="square" rtlCol="0">
            <a:spAutoFit/>
          </a:bodyPr>
          <a:lstStyle/>
          <a:p>
            <a:r>
              <a:rPr lang="zh-CN" altLang="en-US" sz="1852" dirty="0">
                <a:latin typeface="微软雅黑" panose="020B0503020204020204" pitchFamily="34" charset="-122"/>
                <a:ea typeface="微软雅黑" panose="020B0503020204020204" pitchFamily="34" charset="-122"/>
                <a:cs typeface="Microsoft YaHei" charset="-122"/>
              </a:rPr>
              <a:t>主数据库列表 </a:t>
            </a:r>
            <a:r>
              <a:rPr lang="en-US" altLang="zh-CN" sz="1852" dirty="0">
                <a:latin typeface="微软雅黑" panose="020B0503020204020204" pitchFamily="34" charset="-122"/>
                <a:ea typeface="微软雅黑" panose="020B0503020204020204" pitchFamily="34" charset="-122"/>
                <a:cs typeface="Microsoft YaHei" charset="-122"/>
              </a:rPr>
              <a:t>–</a:t>
            </a:r>
            <a:r>
              <a:rPr lang="zh-CN" altLang="en-US" sz="1852" dirty="0">
                <a:latin typeface="微软雅黑" panose="020B0503020204020204" pitchFamily="34" charset="-122"/>
                <a:ea typeface="微软雅黑" panose="020B0503020204020204" pitchFamily="34" charset="-122"/>
                <a:cs typeface="Microsoft YaHei" charset="-122"/>
              </a:rPr>
              <a:t>本次迭代梳理结果，共</a:t>
            </a:r>
            <a:r>
              <a:rPr lang="en-US" altLang="zh-CN" sz="1852" dirty="0">
                <a:latin typeface="微软雅黑" panose="020B0503020204020204" pitchFamily="34" charset="-122"/>
                <a:ea typeface="微软雅黑" panose="020B0503020204020204" pitchFamily="34" charset="-122"/>
                <a:cs typeface="Microsoft YaHei" charset="-122"/>
              </a:rPr>
              <a:t>323</a:t>
            </a:r>
            <a:r>
              <a:rPr lang="zh-CN" altLang="en-US" sz="1852" dirty="0">
                <a:latin typeface="微软雅黑" panose="020B0503020204020204" pitchFamily="34" charset="-122"/>
                <a:ea typeface="微软雅黑" panose="020B0503020204020204" pitchFamily="34" charset="-122"/>
                <a:cs typeface="Microsoft YaHei" charset="-122"/>
              </a:rPr>
              <a:t>主数据库表</a:t>
            </a:r>
          </a:p>
        </p:txBody>
      </p:sp>
      <p:sp>
        <p:nvSpPr>
          <p:cNvPr id="5" name="Text Placeholder 2"/>
          <p:cNvSpPr>
            <a:spLocks noGrp="1"/>
          </p:cNvSpPr>
          <p:nvPr>
            <p:ph type="body" sz="quarter" idx="11"/>
          </p:nvPr>
        </p:nvSpPr>
        <p:spPr>
          <a:xfrm>
            <a:off x="109472" y="46942"/>
            <a:ext cx="4624707" cy="503477"/>
          </a:xfrm>
        </p:spPr>
        <p:txBody>
          <a:bodyPr>
            <a:normAutofit fontScale="92500" lnSpcReduction="10000"/>
          </a:bodyPr>
          <a:lstStyle/>
          <a:p>
            <a:r>
              <a:rPr lang="zh-CN" altLang="en-US" dirty="0"/>
              <a:t>主数据数据规范</a:t>
            </a:r>
            <a:endParaRPr lang="en-US" altLang="zh-CN" dirty="0"/>
          </a:p>
          <a:p>
            <a:endParaRPr lang="en-US" dirty="0"/>
          </a:p>
        </p:txBody>
      </p:sp>
    </p:spTree>
    <p:extLst>
      <p:ext uri="{BB962C8B-B14F-4D97-AF65-F5344CB8AC3E}">
        <p14:creationId xmlns:p14="http://schemas.microsoft.com/office/powerpoint/2010/main" val="2064703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文本框 388"/>
          <p:cNvSpPr txBox="1"/>
          <p:nvPr/>
        </p:nvSpPr>
        <p:spPr>
          <a:xfrm>
            <a:off x="7072313" y="1730380"/>
            <a:ext cx="1690687" cy="4478333"/>
          </a:xfrm>
          <a:prstGeom prst="rect">
            <a:avLst/>
          </a:prstGeom>
          <a:noFill/>
          <a:ln w="3175">
            <a:solidFill>
              <a:schemeClr val="bg1">
                <a:lumMod val="50000"/>
              </a:schemeClr>
            </a:solidFill>
            <a:prstDash val="sysDot"/>
          </a:ln>
        </p:spPr>
        <p:txBody>
          <a:bodyPr wrap="square" rtlCol="0">
            <a:spAutoFit/>
          </a:bodyPr>
          <a:lstStyle/>
          <a:p>
            <a:endParaRPr lang="en-US" dirty="0">
              <a:solidFill>
                <a:schemeClr val="bg1"/>
              </a:solidFill>
            </a:endParaRPr>
          </a:p>
        </p:txBody>
      </p:sp>
      <p:sp>
        <p:nvSpPr>
          <p:cNvPr id="35" name="文本框 34"/>
          <p:cNvSpPr txBox="1"/>
          <p:nvPr/>
        </p:nvSpPr>
        <p:spPr>
          <a:xfrm>
            <a:off x="434537" y="1739900"/>
            <a:ext cx="1489513" cy="4483100"/>
          </a:xfrm>
          <a:prstGeom prst="rect">
            <a:avLst/>
          </a:prstGeom>
          <a:solidFill>
            <a:schemeClr val="bg1"/>
          </a:solidFill>
          <a:ln w="3175">
            <a:solidFill>
              <a:srgbClr val="898989"/>
            </a:solidFill>
            <a:prstDash val="sysDot"/>
          </a:ln>
        </p:spPr>
        <p:txBody>
          <a:bodyPr wrap="square" rtlCol="0">
            <a:spAutoFit/>
          </a:bodyPr>
          <a:lstStyle/>
          <a:p>
            <a:endParaRPr lang="en-US" dirty="0"/>
          </a:p>
        </p:txBody>
      </p:sp>
      <p:sp>
        <p:nvSpPr>
          <p:cNvPr id="40" name="矩形 39"/>
          <p:cNvSpPr/>
          <p:nvPr/>
        </p:nvSpPr>
        <p:spPr>
          <a:xfrm>
            <a:off x="401638" y="1270608"/>
            <a:ext cx="1926468" cy="5280051"/>
          </a:xfrm>
          <a:prstGeom prst="rect">
            <a:avLst/>
          </a:prstGeom>
          <a:noFill/>
          <a:ln>
            <a:solidFill>
              <a:schemeClr val="accent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100">
              <a:solidFill>
                <a:schemeClr val="bg1"/>
              </a:solidFill>
            </a:endParaRPr>
          </a:p>
        </p:txBody>
      </p:sp>
      <p:sp>
        <p:nvSpPr>
          <p:cNvPr id="73" name="文本框 72"/>
          <p:cNvSpPr txBox="1"/>
          <p:nvPr/>
        </p:nvSpPr>
        <p:spPr>
          <a:xfrm>
            <a:off x="1948084" y="1742438"/>
            <a:ext cx="338554" cy="4480561"/>
          </a:xfrm>
          <a:prstGeom prst="rect">
            <a:avLst/>
          </a:prstGeom>
          <a:solidFill>
            <a:schemeClr val="bg1"/>
          </a:solidFill>
          <a:ln w="3175">
            <a:solidFill>
              <a:srgbClr val="898989"/>
            </a:solidFill>
            <a:prstDash val="sysDot"/>
          </a:ln>
        </p:spPr>
        <p:style>
          <a:lnRef idx="2">
            <a:schemeClr val="dk1"/>
          </a:lnRef>
          <a:fillRef idx="1">
            <a:schemeClr val="lt1"/>
          </a:fillRef>
          <a:effectRef idx="0">
            <a:schemeClr val="dk1"/>
          </a:effectRef>
          <a:fontRef idx="minor">
            <a:schemeClr val="dk1"/>
          </a:fontRef>
        </p:style>
        <p:txBody>
          <a:bodyPr vert="eaVert" wrap="square" rtlCol="0">
            <a:spAutoFit/>
          </a:bodyPr>
          <a:lstStyle/>
          <a:p>
            <a:r>
              <a:rPr kumimoji="1" lang="zh-CN" altLang="en-US" sz="1000" b="1" dirty="0">
                <a:latin typeface="+mn-ea"/>
              </a:rPr>
              <a:t>多渠道销售阶段</a:t>
            </a:r>
          </a:p>
        </p:txBody>
      </p:sp>
      <p:graphicFrame>
        <p:nvGraphicFramePr>
          <p:cNvPr id="93" name="表格 92"/>
          <p:cNvGraphicFramePr>
            <a:graphicFrameLocks noGrp="1"/>
          </p:cNvGraphicFramePr>
          <p:nvPr>
            <p:extLst/>
          </p:nvPr>
        </p:nvGraphicFramePr>
        <p:xfrm>
          <a:off x="730250" y="1767091"/>
          <a:ext cx="876300" cy="685800"/>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唯一线索</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r h="228600">
                <a:tc>
                  <a:txBody>
                    <a:bodyPr/>
                    <a:lstStyle/>
                    <a:p>
                      <a:pPr algn="ctr"/>
                      <a:r>
                        <a:rPr lang="zh-CN" altLang="en-US" sz="900" dirty="0">
                          <a:solidFill>
                            <a:schemeClr val="bg1"/>
                          </a:solidFill>
                        </a:rPr>
                        <a:t>姓名</a:t>
                      </a:r>
                      <a:endParaRPr lang="en-US" sz="900" dirty="0">
                        <a:solidFill>
                          <a:schemeClr val="bg1"/>
                        </a:solidFill>
                      </a:endParaRPr>
                    </a:p>
                  </a:txBody>
                  <a:tcPr>
                    <a:solidFill>
                      <a:srgbClr val="FF495C"/>
                    </a:solidFill>
                  </a:tcPr>
                </a:tc>
                <a:extLst>
                  <a:ext uri="{0D108BD9-81ED-4DB2-BD59-A6C34878D82A}">
                    <a16:rowId xmlns:a16="http://schemas.microsoft.com/office/drawing/2014/main" xmlns="" val="3057629176"/>
                  </a:ext>
                </a:extLst>
              </a:tr>
              <a:tr h="228600">
                <a:tc>
                  <a:txBody>
                    <a:bodyPr/>
                    <a:lstStyle/>
                    <a:p>
                      <a:pPr algn="ctr"/>
                      <a:r>
                        <a:rPr lang="zh-CN" altLang="en-US" sz="900" dirty="0">
                          <a:solidFill>
                            <a:schemeClr val="bg1"/>
                          </a:solidFill>
                        </a:rPr>
                        <a:t>手机</a:t>
                      </a:r>
                      <a:endParaRPr lang="en-US" sz="900" dirty="0">
                        <a:solidFill>
                          <a:schemeClr val="bg1"/>
                        </a:solidFill>
                      </a:endParaRPr>
                    </a:p>
                  </a:txBody>
                  <a:tcPr>
                    <a:solidFill>
                      <a:srgbClr val="FF495C"/>
                    </a:solidFill>
                  </a:tcPr>
                </a:tc>
                <a:extLst>
                  <a:ext uri="{0D108BD9-81ED-4DB2-BD59-A6C34878D82A}">
                    <a16:rowId xmlns:a16="http://schemas.microsoft.com/office/drawing/2014/main" xmlns="" val="3263578191"/>
                  </a:ext>
                </a:extLst>
              </a:tr>
            </a:tbl>
          </a:graphicData>
        </a:graphic>
      </p:graphicFrame>
      <p:sp>
        <p:nvSpPr>
          <p:cNvPr id="97" name="Text Box 8"/>
          <p:cNvSpPr txBox="1">
            <a:spLocks noChangeArrowheads="1"/>
          </p:cNvSpPr>
          <p:nvPr/>
        </p:nvSpPr>
        <p:spPr bwMode="auto">
          <a:xfrm>
            <a:off x="714430" y="1352064"/>
            <a:ext cx="1341979" cy="266693"/>
          </a:xfrm>
          <a:prstGeom prst="roundRect">
            <a:avLst/>
          </a:prstGeom>
          <a:solidFill>
            <a:srgbClr val="003366"/>
          </a:solidFill>
          <a:ln w="22225">
            <a:noFill/>
            <a:miter lim="800000"/>
            <a:headEnd/>
            <a:tailEnd/>
          </a:ln>
          <a:effectLst/>
        </p:spPr>
        <p:txBody>
          <a:bodyPr anchor="ctr"/>
          <a:lstStyle>
            <a:lvl1pPr>
              <a:buChar char="l"/>
              <a:defRPr kumimoji="1" sz="2000" b="1">
                <a:solidFill>
                  <a:srgbClr val="000066"/>
                </a:solidFill>
                <a:latin typeface="Arial" panose="020B0604020202020204" pitchFamily="34" charset="0"/>
                <a:ea typeface="宋体" panose="02010600030101010101" pitchFamily="2" charset="-122"/>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1270" b="0" dirty="0">
                <a:solidFill>
                  <a:schemeClr val="bg1"/>
                </a:solidFill>
                <a:latin typeface="+mn-ea"/>
                <a:ea typeface="+mn-ea"/>
                <a:cs typeface="微软雅黑"/>
              </a:rPr>
              <a:t>模糊客户</a:t>
            </a:r>
          </a:p>
        </p:txBody>
      </p:sp>
      <p:sp>
        <p:nvSpPr>
          <p:cNvPr id="50" name="文本框 49"/>
          <p:cNvSpPr txBox="1"/>
          <p:nvPr/>
        </p:nvSpPr>
        <p:spPr>
          <a:xfrm>
            <a:off x="431361" y="6255482"/>
            <a:ext cx="1856103" cy="253916"/>
          </a:xfrm>
          <a:prstGeom prst="rect">
            <a:avLst/>
          </a:prstGeom>
          <a:solidFill>
            <a:schemeClr val="bg1"/>
          </a:solidFill>
          <a:ln w="3175">
            <a:solidFill>
              <a:schemeClr val="bg1">
                <a:lumMod val="50000"/>
              </a:schemeClr>
            </a:solidFill>
            <a:prstDash val="sysDot"/>
          </a:ln>
        </p:spPr>
        <p:txBody>
          <a:bodyPr wrap="square" rtlCol="0">
            <a:spAutoFit/>
          </a:bodyPr>
          <a:lstStyle/>
          <a:p>
            <a:r>
              <a:rPr lang="zh-CN" altLang="en-US" sz="1050" b="1" dirty="0">
                <a:latin typeface="+mn-ea"/>
              </a:rPr>
              <a:t>各渠道线索系统</a:t>
            </a:r>
            <a:endParaRPr lang="en-US" sz="1050" b="1" dirty="0">
              <a:latin typeface="+mn-ea"/>
            </a:endParaRPr>
          </a:p>
        </p:txBody>
      </p:sp>
      <p:sp>
        <p:nvSpPr>
          <p:cNvPr id="98" name="文本框 97"/>
          <p:cNvSpPr txBox="1"/>
          <p:nvPr/>
        </p:nvSpPr>
        <p:spPr>
          <a:xfrm>
            <a:off x="2433320" y="1732280"/>
            <a:ext cx="1668780" cy="4490720"/>
          </a:xfrm>
          <a:prstGeom prst="rect">
            <a:avLst/>
          </a:prstGeom>
          <a:solidFill>
            <a:schemeClr val="bg1"/>
          </a:solidFill>
          <a:ln w="3175">
            <a:solidFill>
              <a:schemeClr val="bg1">
                <a:lumMod val="50000"/>
              </a:schemeClr>
            </a:solidFill>
            <a:prstDash val="sysDot"/>
          </a:ln>
        </p:spPr>
        <p:txBody>
          <a:bodyPr wrap="square" rtlCol="0">
            <a:spAutoFit/>
          </a:bodyPr>
          <a:lstStyle/>
          <a:p>
            <a:endParaRPr lang="en-US" dirty="0"/>
          </a:p>
        </p:txBody>
      </p:sp>
      <p:sp>
        <p:nvSpPr>
          <p:cNvPr id="99" name="矩形 98"/>
          <p:cNvSpPr/>
          <p:nvPr/>
        </p:nvSpPr>
        <p:spPr>
          <a:xfrm>
            <a:off x="9374078" y="1273809"/>
            <a:ext cx="2172762" cy="5276215"/>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100"/>
          </a:p>
        </p:txBody>
      </p:sp>
      <p:sp>
        <p:nvSpPr>
          <p:cNvPr id="100" name="文本框 99"/>
          <p:cNvSpPr txBox="1"/>
          <p:nvPr/>
        </p:nvSpPr>
        <p:spPr>
          <a:xfrm>
            <a:off x="4142959" y="1739581"/>
            <a:ext cx="338554" cy="4488181"/>
          </a:xfrm>
          <a:prstGeom prst="rect">
            <a:avLst/>
          </a:prstGeom>
          <a:solidFill>
            <a:schemeClr val="bg1"/>
          </a:solidFill>
          <a:ln w="3175">
            <a:solidFill>
              <a:schemeClr val="bg1">
                <a:lumMod val="50000"/>
              </a:schemeClr>
            </a:solidFill>
            <a:prstDash val="sysDot"/>
          </a:ln>
        </p:spPr>
        <p:style>
          <a:lnRef idx="2">
            <a:schemeClr val="dk1"/>
          </a:lnRef>
          <a:fillRef idx="1">
            <a:schemeClr val="lt1"/>
          </a:fillRef>
          <a:effectRef idx="0">
            <a:schemeClr val="dk1"/>
          </a:effectRef>
          <a:fontRef idx="minor">
            <a:schemeClr val="dk1"/>
          </a:fontRef>
        </p:style>
        <p:txBody>
          <a:bodyPr vert="eaVert" wrap="square" rtlCol="0">
            <a:spAutoFit/>
          </a:bodyPr>
          <a:lstStyle/>
          <a:p>
            <a:r>
              <a:rPr kumimoji="1" lang="zh-CN" altLang="en-US" sz="1000" b="1" dirty="0">
                <a:latin typeface="+mn-ea"/>
              </a:rPr>
              <a:t>销售跟进阶段</a:t>
            </a:r>
          </a:p>
        </p:txBody>
      </p:sp>
      <p:graphicFrame>
        <p:nvGraphicFramePr>
          <p:cNvPr id="104" name="表格 103"/>
          <p:cNvGraphicFramePr>
            <a:graphicFrameLocks noGrp="1"/>
          </p:cNvGraphicFramePr>
          <p:nvPr>
            <p:extLst/>
          </p:nvPr>
        </p:nvGraphicFramePr>
        <p:xfrm>
          <a:off x="2832211" y="1760331"/>
          <a:ext cx="980660" cy="914400"/>
        </p:xfrm>
        <a:graphic>
          <a:graphicData uri="http://schemas.openxmlformats.org/drawingml/2006/table">
            <a:tbl>
              <a:tblPr firstRow="1" bandRow="1">
                <a:tableStyleId>{5C22544A-7EE6-4342-B048-85BDC9FD1C3A}</a:tableStyleId>
              </a:tblPr>
              <a:tblGrid>
                <a:gridCol w="980660">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客户</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r h="228600">
                <a:tc>
                  <a:txBody>
                    <a:bodyPr/>
                    <a:lstStyle/>
                    <a:p>
                      <a:pPr algn="ctr"/>
                      <a:r>
                        <a:rPr lang="zh-CN" altLang="en-US" sz="900" dirty="0">
                          <a:solidFill>
                            <a:schemeClr val="bg1"/>
                          </a:solidFill>
                        </a:rPr>
                        <a:t>客户等级</a:t>
                      </a:r>
                      <a:endParaRPr lang="en-US" sz="900" dirty="0">
                        <a:solidFill>
                          <a:schemeClr val="bg1"/>
                        </a:solidFill>
                      </a:endParaRPr>
                    </a:p>
                  </a:txBody>
                  <a:tcPr>
                    <a:solidFill>
                      <a:srgbClr val="2C4364"/>
                    </a:solidFill>
                  </a:tcPr>
                </a:tc>
                <a:extLst>
                  <a:ext uri="{0D108BD9-81ED-4DB2-BD59-A6C34878D82A}">
                    <a16:rowId xmlns:a16="http://schemas.microsoft.com/office/drawing/2014/main" xmlns="" val="3263578191"/>
                  </a:ext>
                </a:extLst>
              </a:tr>
              <a:tr h="228600">
                <a:tc>
                  <a:txBody>
                    <a:bodyPr/>
                    <a:lstStyle/>
                    <a:p>
                      <a:pPr algn="ctr"/>
                      <a:r>
                        <a:rPr lang="zh-CN" altLang="en-US" sz="900" dirty="0">
                          <a:solidFill>
                            <a:schemeClr val="bg1"/>
                          </a:solidFill>
                        </a:rPr>
                        <a:t>经销商</a:t>
                      </a:r>
                      <a:endParaRPr lang="en-US" sz="900" dirty="0">
                        <a:solidFill>
                          <a:schemeClr val="bg1"/>
                        </a:solidFill>
                      </a:endParaRPr>
                    </a:p>
                  </a:txBody>
                  <a:tcPr>
                    <a:solidFill>
                      <a:srgbClr val="2C4364"/>
                    </a:solidFill>
                  </a:tcPr>
                </a:tc>
                <a:extLst>
                  <a:ext uri="{0D108BD9-81ED-4DB2-BD59-A6C34878D82A}">
                    <a16:rowId xmlns:a16="http://schemas.microsoft.com/office/drawing/2014/main" xmlns="" val="220344089"/>
                  </a:ext>
                </a:extLst>
              </a:tr>
              <a:tr h="228600">
                <a:tc>
                  <a:txBody>
                    <a:bodyPr/>
                    <a:lstStyle/>
                    <a:p>
                      <a:pPr algn="ctr"/>
                      <a:r>
                        <a:rPr lang="zh-CN" altLang="en-US" sz="900" dirty="0">
                          <a:solidFill>
                            <a:schemeClr val="bg1"/>
                          </a:solidFill>
                        </a:rPr>
                        <a:t>积分</a:t>
                      </a:r>
                      <a:endParaRPr lang="en-US" sz="900" dirty="0">
                        <a:solidFill>
                          <a:schemeClr val="bg1"/>
                        </a:solidFill>
                      </a:endParaRPr>
                    </a:p>
                  </a:txBody>
                  <a:tcPr>
                    <a:solidFill>
                      <a:srgbClr val="2C4364"/>
                    </a:solidFill>
                  </a:tcPr>
                </a:tc>
                <a:extLst>
                  <a:ext uri="{0D108BD9-81ED-4DB2-BD59-A6C34878D82A}">
                    <a16:rowId xmlns:a16="http://schemas.microsoft.com/office/drawing/2014/main" xmlns="" val="3613069922"/>
                  </a:ext>
                </a:extLst>
              </a:tr>
            </a:tbl>
          </a:graphicData>
        </a:graphic>
      </p:graphicFrame>
      <p:sp>
        <p:nvSpPr>
          <p:cNvPr id="108" name="Text Box 8"/>
          <p:cNvSpPr txBox="1">
            <a:spLocks noChangeArrowheads="1"/>
          </p:cNvSpPr>
          <p:nvPr/>
        </p:nvSpPr>
        <p:spPr bwMode="auto">
          <a:xfrm>
            <a:off x="2778129" y="1352064"/>
            <a:ext cx="1341979" cy="266693"/>
          </a:xfrm>
          <a:prstGeom prst="roundRect">
            <a:avLst/>
          </a:prstGeom>
          <a:solidFill>
            <a:srgbClr val="2C4364"/>
          </a:solidFill>
          <a:ln w="22225">
            <a:noFill/>
            <a:miter lim="800000"/>
            <a:headEnd/>
            <a:tailEnd/>
          </a:ln>
          <a:effectLst/>
        </p:spPr>
        <p:txBody>
          <a:bodyPr anchor="ctr"/>
          <a:lstStyle>
            <a:lvl1pPr>
              <a:buChar char="l"/>
              <a:defRPr kumimoji="1" sz="2000" b="1">
                <a:solidFill>
                  <a:srgbClr val="000066"/>
                </a:solidFill>
                <a:latin typeface="Arial" panose="020B0604020202020204" pitchFamily="34" charset="0"/>
                <a:ea typeface="宋体" panose="02010600030101010101" pitchFamily="2" charset="-122"/>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1270" b="0" dirty="0">
                <a:solidFill>
                  <a:schemeClr val="bg1"/>
                </a:solidFill>
                <a:latin typeface="+mn-ea"/>
                <a:ea typeface="+mn-ea"/>
                <a:cs typeface="微软雅黑"/>
              </a:rPr>
              <a:t>潜在客户</a:t>
            </a:r>
          </a:p>
        </p:txBody>
      </p:sp>
      <p:sp>
        <p:nvSpPr>
          <p:cNvPr id="109" name="文本框 108"/>
          <p:cNvSpPr txBox="1"/>
          <p:nvPr/>
        </p:nvSpPr>
        <p:spPr>
          <a:xfrm>
            <a:off x="2433955" y="6255482"/>
            <a:ext cx="2049146" cy="253916"/>
          </a:xfrm>
          <a:prstGeom prst="rect">
            <a:avLst/>
          </a:prstGeom>
          <a:solidFill>
            <a:schemeClr val="bg1"/>
          </a:solidFill>
          <a:ln w="3175">
            <a:solidFill>
              <a:schemeClr val="bg1">
                <a:lumMod val="50000"/>
              </a:schemeClr>
            </a:solidFill>
            <a:prstDash val="sysDot"/>
          </a:ln>
        </p:spPr>
        <p:txBody>
          <a:bodyPr wrap="square" rtlCol="0">
            <a:spAutoFit/>
          </a:bodyPr>
          <a:lstStyle/>
          <a:p>
            <a:r>
              <a:rPr lang="zh-CN" altLang="en-US" sz="1050" b="1" dirty="0">
                <a:latin typeface="+mn-ea"/>
              </a:rPr>
              <a:t>电商平台</a:t>
            </a:r>
            <a:endParaRPr lang="en-US" sz="1050" b="1" dirty="0">
              <a:latin typeface="+mn-ea"/>
            </a:endParaRPr>
          </a:p>
        </p:txBody>
      </p:sp>
      <p:sp>
        <p:nvSpPr>
          <p:cNvPr id="179" name="矩形 178"/>
          <p:cNvSpPr/>
          <p:nvPr/>
        </p:nvSpPr>
        <p:spPr>
          <a:xfrm>
            <a:off x="4648201" y="1273810"/>
            <a:ext cx="2139949" cy="5268278"/>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100"/>
          </a:p>
        </p:txBody>
      </p:sp>
      <p:sp>
        <p:nvSpPr>
          <p:cNvPr id="180" name="矩形 179"/>
          <p:cNvSpPr/>
          <p:nvPr/>
        </p:nvSpPr>
        <p:spPr>
          <a:xfrm>
            <a:off x="7000875" y="1273810"/>
            <a:ext cx="2232025" cy="5273040"/>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100"/>
          </a:p>
        </p:txBody>
      </p:sp>
      <p:sp>
        <p:nvSpPr>
          <p:cNvPr id="181" name="矩形 180"/>
          <p:cNvSpPr/>
          <p:nvPr/>
        </p:nvSpPr>
        <p:spPr>
          <a:xfrm>
            <a:off x="2391410" y="1266191"/>
            <a:ext cx="2134553" cy="5276850"/>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100"/>
          </a:p>
        </p:txBody>
      </p:sp>
      <p:sp>
        <p:nvSpPr>
          <p:cNvPr id="182" name="文本框 181"/>
          <p:cNvSpPr txBox="1"/>
          <p:nvPr/>
        </p:nvSpPr>
        <p:spPr>
          <a:xfrm>
            <a:off x="4699001" y="1727201"/>
            <a:ext cx="1589087" cy="4491038"/>
          </a:xfrm>
          <a:prstGeom prst="rect">
            <a:avLst/>
          </a:prstGeom>
          <a:noFill/>
          <a:ln w="3175">
            <a:solidFill>
              <a:schemeClr val="bg1">
                <a:lumMod val="50000"/>
              </a:schemeClr>
            </a:solidFill>
            <a:prstDash val="sysDot"/>
          </a:ln>
        </p:spPr>
        <p:txBody>
          <a:bodyPr wrap="square" rtlCol="0">
            <a:spAutoFit/>
          </a:bodyPr>
          <a:lstStyle/>
          <a:p>
            <a:endParaRPr lang="en-US" dirty="0"/>
          </a:p>
        </p:txBody>
      </p:sp>
      <p:sp>
        <p:nvSpPr>
          <p:cNvPr id="183" name="文本框 182"/>
          <p:cNvSpPr txBox="1"/>
          <p:nvPr/>
        </p:nvSpPr>
        <p:spPr>
          <a:xfrm>
            <a:off x="6334787" y="1727200"/>
            <a:ext cx="338554" cy="4495800"/>
          </a:xfrm>
          <a:prstGeom prst="rect">
            <a:avLst/>
          </a:prstGeom>
          <a:ln w="3175">
            <a:solidFill>
              <a:schemeClr val="bg1">
                <a:lumMod val="50000"/>
              </a:schemeClr>
            </a:solidFill>
            <a:prstDash val="sysDot"/>
          </a:ln>
        </p:spPr>
        <p:style>
          <a:lnRef idx="2">
            <a:schemeClr val="dk1"/>
          </a:lnRef>
          <a:fillRef idx="1">
            <a:schemeClr val="lt1"/>
          </a:fillRef>
          <a:effectRef idx="0">
            <a:schemeClr val="dk1"/>
          </a:effectRef>
          <a:fontRef idx="minor">
            <a:schemeClr val="dk1"/>
          </a:fontRef>
        </p:style>
        <p:txBody>
          <a:bodyPr vert="eaVert" wrap="square" rtlCol="0">
            <a:spAutoFit/>
          </a:bodyPr>
          <a:lstStyle/>
          <a:p>
            <a:r>
              <a:rPr kumimoji="1" lang="zh-CN" altLang="en-US" sz="1000" b="1" dirty="0">
                <a:latin typeface="+mn-ea"/>
              </a:rPr>
              <a:t>车辆成交阶段</a:t>
            </a:r>
          </a:p>
        </p:txBody>
      </p:sp>
      <p:sp>
        <p:nvSpPr>
          <p:cNvPr id="187" name="Text Box 8"/>
          <p:cNvSpPr txBox="1">
            <a:spLocks noChangeArrowheads="1"/>
          </p:cNvSpPr>
          <p:nvPr/>
        </p:nvSpPr>
        <p:spPr bwMode="auto">
          <a:xfrm>
            <a:off x="5000124" y="1352064"/>
            <a:ext cx="1341979" cy="266693"/>
          </a:xfrm>
          <a:prstGeom prst="roundRect">
            <a:avLst/>
          </a:prstGeom>
          <a:solidFill>
            <a:srgbClr val="2C4364"/>
          </a:solidFill>
          <a:ln w="22225">
            <a:noFill/>
            <a:miter lim="800000"/>
            <a:headEnd/>
            <a:tailEnd/>
          </a:ln>
          <a:effectLst/>
        </p:spPr>
        <p:txBody>
          <a:bodyPr anchor="ctr"/>
          <a:lstStyle>
            <a:lvl1pPr>
              <a:buChar char="l"/>
              <a:defRPr kumimoji="1" sz="2000" b="1">
                <a:solidFill>
                  <a:srgbClr val="000066"/>
                </a:solidFill>
                <a:latin typeface="Arial" panose="020B0604020202020204" pitchFamily="34" charset="0"/>
                <a:ea typeface="宋体" panose="02010600030101010101" pitchFamily="2" charset="-122"/>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1270" b="0" dirty="0">
                <a:solidFill>
                  <a:schemeClr val="bg1"/>
                </a:solidFill>
                <a:latin typeface="+mn-ea"/>
                <a:ea typeface="+mn-ea"/>
                <a:cs typeface="微软雅黑"/>
              </a:rPr>
              <a:t>成交客户</a:t>
            </a:r>
          </a:p>
        </p:txBody>
      </p:sp>
      <p:sp>
        <p:nvSpPr>
          <p:cNvPr id="188" name="文本框 187"/>
          <p:cNvSpPr txBox="1"/>
          <p:nvPr/>
        </p:nvSpPr>
        <p:spPr>
          <a:xfrm>
            <a:off x="4698999" y="6249767"/>
            <a:ext cx="1963421" cy="253916"/>
          </a:xfrm>
          <a:prstGeom prst="rect">
            <a:avLst/>
          </a:prstGeom>
          <a:noFill/>
          <a:ln w="3175">
            <a:solidFill>
              <a:schemeClr val="bg1">
                <a:lumMod val="50000"/>
              </a:schemeClr>
            </a:solidFill>
            <a:prstDash val="sysDot"/>
          </a:ln>
        </p:spPr>
        <p:txBody>
          <a:bodyPr wrap="square" rtlCol="0">
            <a:spAutoFit/>
          </a:bodyPr>
          <a:lstStyle/>
          <a:p>
            <a:r>
              <a:rPr lang="zh-CN" altLang="en-US" sz="1050" b="1" dirty="0">
                <a:latin typeface="+mn-ea"/>
              </a:rPr>
              <a:t>电商平台</a:t>
            </a:r>
            <a:endParaRPr lang="en-US" sz="1050" b="1" dirty="0">
              <a:latin typeface="+mn-ea"/>
            </a:endParaRPr>
          </a:p>
        </p:txBody>
      </p:sp>
      <p:graphicFrame>
        <p:nvGraphicFramePr>
          <p:cNvPr id="189" name="表格 188"/>
          <p:cNvGraphicFramePr>
            <a:graphicFrameLocks noGrp="1"/>
          </p:cNvGraphicFramePr>
          <p:nvPr>
            <p:extLst/>
          </p:nvPr>
        </p:nvGraphicFramePr>
        <p:xfrm>
          <a:off x="4766813" y="4061717"/>
          <a:ext cx="685799" cy="228600"/>
        </p:xfrm>
        <a:graphic>
          <a:graphicData uri="http://schemas.openxmlformats.org/drawingml/2006/table">
            <a:tbl>
              <a:tblPr firstRow="1" bandRow="1">
                <a:tableStyleId>{5C22544A-7EE6-4342-B048-85BDC9FD1C3A}</a:tableStyleId>
              </a:tblPr>
              <a:tblGrid>
                <a:gridCol w="685799">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人车关系</a:t>
                      </a:r>
                      <a:endParaRPr lang="en-US" sz="9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91" name="表格 190"/>
          <p:cNvGraphicFramePr>
            <a:graphicFrameLocks noGrp="1"/>
          </p:cNvGraphicFramePr>
          <p:nvPr>
            <p:extLst/>
          </p:nvPr>
        </p:nvGraphicFramePr>
        <p:xfrm>
          <a:off x="2592705" y="4867931"/>
          <a:ext cx="675514" cy="228600"/>
        </p:xfrm>
        <a:graphic>
          <a:graphicData uri="http://schemas.openxmlformats.org/drawingml/2006/table">
            <a:tbl>
              <a:tblPr firstRow="1" bandRow="1">
                <a:tableStyleId>{5C22544A-7EE6-4342-B048-85BDC9FD1C3A}</a:tableStyleId>
              </a:tblPr>
              <a:tblGrid>
                <a:gridCol w="675514">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试乘试驾</a:t>
                      </a:r>
                      <a:endParaRPr lang="en-US" sz="9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sp>
        <p:nvSpPr>
          <p:cNvPr id="198" name="Text Box 8"/>
          <p:cNvSpPr txBox="1">
            <a:spLocks noChangeArrowheads="1"/>
          </p:cNvSpPr>
          <p:nvPr/>
        </p:nvSpPr>
        <p:spPr bwMode="auto">
          <a:xfrm>
            <a:off x="7447353" y="1352064"/>
            <a:ext cx="1341979" cy="266693"/>
          </a:xfrm>
          <a:prstGeom prst="roundRect">
            <a:avLst/>
          </a:prstGeom>
          <a:solidFill>
            <a:srgbClr val="2C4364"/>
          </a:solidFill>
          <a:ln w="22225">
            <a:noFill/>
            <a:miter lim="800000"/>
            <a:headEnd/>
            <a:tailEnd/>
          </a:ln>
          <a:effectLst/>
        </p:spPr>
        <p:txBody>
          <a:bodyPr anchor="ctr"/>
          <a:lstStyle>
            <a:lvl1pPr>
              <a:buChar char="l"/>
              <a:defRPr kumimoji="1" sz="2000" b="1">
                <a:solidFill>
                  <a:srgbClr val="000066"/>
                </a:solidFill>
                <a:latin typeface="Arial" panose="020B0604020202020204" pitchFamily="34" charset="0"/>
                <a:ea typeface="宋体" panose="02010600030101010101" pitchFamily="2" charset="-122"/>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1270" b="0" dirty="0">
                <a:solidFill>
                  <a:schemeClr val="bg1"/>
                </a:solidFill>
                <a:latin typeface="+mn-ea"/>
                <a:ea typeface="+mn-ea"/>
                <a:cs typeface="微软雅黑"/>
              </a:rPr>
              <a:t>保有客户</a:t>
            </a:r>
          </a:p>
        </p:txBody>
      </p:sp>
      <p:sp>
        <p:nvSpPr>
          <p:cNvPr id="204" name="文本框 203"/>
          <p:cNvSpPr txBox="1"/>
          <p:nvPr/>
        </p:nvSpPr>
        <p:spPr>
          <a:xfrm>
            <a:off x="9437873" y="1730380"/>
            <a:ext cx="1636528" cy="4487858"/>
          </a:xfrm>
          <a:prstGeom prst="rect">
            <a:avLst/>
          </a:prstGeom>
          <a:noFill/>
          <a:ln w="3175">
            <a:solidFill>
              <a:schemeClr val="bg1">
                <a:lumMod val="50000"/>
              </a:schemeClr>
            </a:solidFill>
            <a:prstDash val="sysDot"/>
          </a:ln>
        </p:spPr>
        <p:txBody>
          <a:bodyPr wrap="square" rtlCol="0">
            <a:spAutoFit/>
          </a:bodyPr>
          <a:lstStyle/>
          <a:p>
            <a:endParaRPr lang="en-US" dirty="0">
              <a:solidFill>
                <a:schemeClr val="bg1"/>
              </a:solidFill>
            </a:endParaRPr>
          </a:p>
        </p:txBody>
      </p:sp>
      <p:sp>
        <p:nvSpPr>
          <p:cNvPr id="205" name="文本框 204"/>
          <p:cNvSpPr txBox="1"/>
          <p:nvPr/>
        </p:nvSpPr>
        <p:spPr>
          <a:xfrm>
            <a:off x="11117164" y="1760861"/>
            <a:ext cx="338554" cy="4454519"/>
          </a:xfrm>
          <a:prstGeom prst="rect">
            <a:avLst/>
          </a:prstGeom>
          <a:ln w="3175">
            <a:solidFill>
              <a:schemeClr val="bg1">
                <a:lumMod val="50000"/>
              </a:schemeClr>
            </a:solidFill>
            <a:prstDash val="sysDot"/>
          </a:ln>
        </p:spPr>
        <p:style>
          <a:lnRef idx="2">
            <a:schemeClr val="dk1"/>
          </a:lnRef>
          <a:fillRef idx="1">
            <a:schemeClr val="lt1"/>
          </a:fillRef>
          <a:effectRef idx="0">
            <a:schemeClr val="dk1"/>
          </a:effectRef>
          <a:fontRef idx="minor">
            <a:schemeClr val="dk1"/>
          </a:fontRef>
        </p:style>
        <p:txBody>
          <a:bodyPr vert="eaVert" wrap="square" rtlCol="0">
            <a:spAutoFit/>
          </a:bodyPr>
          <a:lstStyle/>
          <a:p>
            <a:r>
              <a:rPr kumimoji="1" lang="zh-CN" altLang="en-US" sz="1000" b="1" dirty="0">
                <a:latin typeface="+mn-ea"/>
              </a:rPr>
              <a:t>挽留阶段</a:t>
            </a:r>
          </a:p>
        </p:txBody>
      </p:sp>
      <p:graphicFrame>
        <p:nvGraphicFramePr>
          <p:cNvPr id="206" name="表格 205"/>
          <p:cNvGraphicFramePr>
            <a:graphicFrameLocks noGrp="1"/>
          </p:cNvGraphicFramePr>
          <p:nvPr>
            <p:extLst/>
          </p:nvPr>
        </p:nvGraphicFramePr>
        <p:xfrm>
          <a:off x="9543348" y="2590481"/>
          <a:ext cx="695068" cy="228600"/>
        </p:xfrm>
        <a:graphic>
          <a:graphicData uri="http://schemas.openxmlformats.org/drawingml/2006/table">
            <a:tbl>
              <a:tblPr firstRow="1" bandRow="1">
                <a:tableStyleId>{5C22544A-7EE6-4342-B048-85BDC9FD1C3A}</a:tableStyleId>
              </a:tblPr>
              <a:tblGrid>
                <a:gridCol w="695068">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主动关怀</a:t>
                      </a:r>
                      <a:endParaRPr lang="en-US" sz="9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207" name="表格 206"/>
          <p:cNvGraphicFramePr>
            <a:graphicFrameLocks noGrp="1"/>
          </p:cNvGraphicFramePr>
          <p:nvPr>
            <p:extLst/>
          </p:nvPr>
        </p:nvGraphicFramePr>
        <p:xfrm>
          <a:off x="10313493" y="2586657"/>
          <a:ext cx="666100" cy="228600"/>
        </p:xfrm>
        <a:graphic>
          <a:graphicData uri="http://schemas.openxmlformats.org/drawingml/2006/table">
            <a:tbl>
              <a:tblPr firstRow="1" bandRow="1">
                <a:tableStyleId>{5C22544A-7EE6-4342-B048-85BDC9FD1C3A}</a:tableStyleId>
              </a:tblPr>
              <a:tblGrid>
                <a:gridCol w="666100">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流失预警</a:t>
                      </a:r>
                      <a:endParaRPr lang="en-US" sz="900" dirty="0">
                        <a:solidFill>
                          <a:schemeClr val="bg1"/>
                        </a:solidFill>
                      </a:endParaRPr>
                    </a:p>
                  </a:txBody>
                  <a:tcPr marL="100584" marR="100584">
                    <a:solidFill>
                      <a:srgbClr val="FF495C"/>
                    </a:solidFill>
                  </a:tcPr>
                </a:tc>
                <a:extLst>
                  <a:ext uri="{0D108BD9-81ED-4DB2-BD59-A6C34878D82A}">
                    <a16:rowId xmlns:a16="http://schemas.microsoft.com/office/drawing/2014/main" xmlns="" val="3574219982"/>
                  </a:ext>
                </a:extLst>
              </a:tr>
            </a:tbl>
          </a:graphicData>
        </a:graphic>
      </p:graphicFrame>
      <p:sp>
        <p:nvSpPr>
          <p:cNvPr id="209" name="Text Box 8"/>
          <p:cNvSpPr txBox="1">
            <a:spLocks noChangeArrowheads="1"/>
          </p:cNvSpPr>
          <p:nvPr/>
        </p:nvSpPr>
        <p:spPr bwMode="auto">
          <a:xfrm>
            <a:off x="9649464" y="1364764"/>
            <a:ext cx="1341979" cy="266693"/>
          </a:xfrm>
          <a:prstGeom prst="roundRect">
            <a:avLst/>
          </a:prstGeom>
          <a:solidFill>
            <a:srgbClr val="2C4364"/>
          </a:solidFill>
          <a:ln w="22225">
            <a:noFill/>
            <a:miter lim="800000"/>
            <a:headEnd/>
            <a:tailEnd/>
          </a:ln>
          <a:effectLst/>
        </p:spPr>
        <p:txBody>
          <a:bodyPr anchor="ctr"/>
          <a:lstStyle>
            <a:lvl1pPr>
              <a:buChar char="l"/>
              <a:defRPr kumimoji="1" sz="2000" b="1">
                <a:solidFill>
                  <a:srgbClr val="000066"/>
                </a:solidFill>
                <a:latin typeface="Arial" panose="020B0604020202020204" pitchFamily="34" charset="0"/>
                <a:ea typeface="宋体" panose="02010600030101010101" pitchFamily="2" charset="-122"/>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1270" b="0" dirty="0">
                <a:solidFill>
                  <a:schemeClr val="bg1"/>
                </a:solidFill>
                <a:latin typeface="+mn-ea"/>
                <a:ea typeface="+mn-ea"/>
                <a:cs typeface="微软雅黑"/>
              </a:rPr>
              <a:t>忠诚客户</a:t>
            </a:r>
          </a:p>
        </p:txBody>
      </p:sp>
      <p:sp>
        <p:nvSpPr>
          <p:cNvPr id="210" name="文本框 209"/>
          <p:cNvSpPr txBox="1"/>
          <p:nvPr/>
        </p:nvSpPr>
        <p:spPr>
          <a:xfrm>
            <a:off x="9420860" y="6249767"/>
            <a:ext cx="2042160" cy="253916"/>
          </a:xfrm>
          <a:prstGeom prst="rect">
            <a:avLst/>
          </a:prstGeom>
          <a:noFill/>
          <a:ln w="3175">
            <a:solidFill>
              <a:schemeClr val="bg1">
                <a:lumMod val="50000"/>
              </a:schemeClr>
            </a:solidFill>
            <a:prstDash val="sysDot"/>
          </a:ln>
        </p:spPr>
        <p:txBody>
          <a:bodyPr wrap="square" rtlCol="0">
            <a:spAutoFit/>
          </a:bodyPr>
          <a:lstStyle/>
          <a:p>
            <a:r>
              <a:rPr lang="en-US" altLang="zh-CN" sz="1050" b="1" dirty="0">
                <a:latin typeface="+mn-ea"/>
              </a:rPr>
              <a:t>CRM</a:t>
            </a:r>
            <a:r>
              <a:rPr lang="zh-CN" altLang="en-US" sz="1050" b="1" dirty="0">
                <a:latin typeface="+mn-ea"/>
              </a:rPr>
              <a:t>系统</a:t>
            </a:r>
            <a:endParaRPr lang="en-US" sz="1050" b="1" dirty="0">
              <a:latin typeface="+mn-ea"/>
            </a:endParaRPr>
          </a:p>
        </p:txBody>
      </p:sp>
      <p:graphicFrame>
        <p:nvGraphicFramePr>
          <p:cNvPr id="250" name="表格 249"/>
          <p:cNvGraphicFramePr>
            <a:graphicFrameLocks noGrp="1"/>
          </p:cNvGraphicFramePr>
          <p:nvPr>
            <p:extLst/>
          </p:nvPr>
        </p:nvGraphicFramePr>
        <p:xfrm>
          <a:off x="4767132" y="3824502"/>
          <a:ext cx="701080" cy="228600"/>
        </p:xfrm>
        <a:graphic>
          <a:graphicData uri="http://schemas.openxmlformats.org/drawingml/2006/table">
            <a:tbl>
              <a:tblPr firstRow="1" bandRow="1">
                <a:tableStyleId>{5C22544A-7EE6-4342-B048-85BDC9FD1C3A}</a:tableStyleId>
              </a:tblPr>
              <a:tblGrid>
                <a:gridCol w="701080">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联系人</a:t>
                      </a:r>
                      <a:endParaRPr lang="en-US" sz="900" dirty="0">
                        <a:solidFill>
                          <a:schemeClr val="bg1"/>
                        </a:solidFill>
                      </a:endParaRPr>
                    </a:p>
                  </a:txBody>
                  <a:tcPr>
                    <a:solidFill>
                      <a:srgbClr val="2C4364"/>
                    </a:solidFill>
                  </a:tcPr>
                </a:tc>
                <a:extLst>
                  <a:ext uri="{0D108BD9-81ED-4DB2-BD59-A6C34878D82A}">
                    <a16:rowId xmlns:a16="http://schemas.microsoft.com/office/drawing/2014/main" xmlns="" val="3574219982"/>
                  </a:ext>
                </a:extLst>
              </a:tr>
            </a:tbl>
          </a:graphicData>
        </a:graphic>
      </p:graphicFrame>
      <p:graphicFrame>
        <p:nvGraphicFramePr>
          <p:cNvPr id="252" name="表格 251"/>
          <p:cNvGraphicFramePr>
            <a:graphicFrameLocks noGrp="1"/>
          </p:cNvGraphicFramePr>
          <p:nvPr>
            <p:extLst/>
          </p:nvPr>
        </p:nvGraphicFramePr>
        <p:xfrm>
          <a:off x="5507265" y="4331232"/>
          <a:ext cx="664210" cy="228600"/>
        </p:xfrm>
        <a:graphic>
          <a:graphicData uri="http://schemas.openxmlformats.org/drawingml/2006/table">
            <a:tbl>
              <a:tblPr firstRow="1" bandRow="1">
                <a:tableStyleId>{5C22544A-7EE6-4342-B048-85BDC9FD1C3A}</a:tableStyleId>
              </a:tblPr>
              <a:tblGrid>
                <a:gridCol w="664210">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定金</a:t>
                      </a:r>
                      <a:endParaRPr lang="en-US" sz="9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316" name="表格 315"/>
          <p:cNvGraphicFramePr>
            <a:graphicFrameLocks noGrp="1"/>
          </p:cNvGraphicFramePr>
          <p:nvPr>
            <p:extLst/>
          </p:nvPr>
        </p:nvGraphicFramePr>
        <p:xfrm>
          <a:off x="5507265" y="4099140"/>
          <a:ext cx="668110" cy="228600"/>
        </p:xfrm>
        <a:graphic>
          <a:graphicData uri="http://schemas.openxmlformats.org/drawingml/2006/table">
            <a:tbl>
              <a:tblPr firstRow="1" bandRow="1">
                <a:tableStyleId>{5C22544A-7EE6-4342-B048-85BDC9FD1C3A}</a:tableStyleId>
              </a:tblPr>
              <a:tblGrid>
                <a:gridCol w="668110">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交车单</a:t>
                      </a:r>
                      <a:endParaRPr lang="en-US" sz="9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331" name="表格 330"/>
          <p:cNvGraphicFramePr>
            <a:graphicFrameLocks noGrp="1"/>
          </p:cNvGraphicFramePr>
          <p:nvPr>
            <p:extLst/>
          </p:nvPr>
        </p:nvGraphicFramePr>
        <p:xfrm>
          <a:off x="4757294" y="4307737"/>
          <a:ext cx="703298" cy="228600"/>
        </p:xfrm>
        <a:graphic>
          <a:graphicData uri="http://schemas.openxmlformats.org/drawingml/2006/table">
            <a:tbl>
              <a:tblPr firstRow="1" bandRow="1">
                <a:tableStyleId>{5C22544A-7EE6-4342-B048-85BDC9FD1C3A}</a:tableStyleId>
              </a:tblPr>
              <a:tblGrid>
                <a:gridCol w="703298">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销售台账</a:t>
                      </a:r>
                      <a:endParaRPr lang="en-US" sz="9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sp>
        <p:nvSpPr>
          <p:cNvPr id="370" name="文本框 369"/>
          <p:cNvSpPr txBox="1"/>
          <p:nvPr/>
        </p:nvSpPr>
        <p:spPr>
          <a:xfrm>
            <a:off x="8811924" y="1717681"/>
            <a:ext cx="338554" cy="4487858"/>
          </a:xfrm>
          <a:prstGeom prst="rect">
            <a:avLst/>
          </a:prstGeom>
          <a:ln w="3175">
            <a:solidFill>
              <a:schemeClr val="bg1">
                <a:lumMod val="50000"/>
              </a:schemeClr>
            </a:solidFill>
            <a:prstDash val="sysDot"/>
          </a:ln>
        </p:spPr>
        <p:style>
          <a:lnRef idx="2">
            <a:schemeClr val="dk1"/>
          </a:lnRef>
          <a:fillRef idx="1">
            <a:schemeClr val="lt1"/>
          </a:fillRef>
          <a:effectRef idx="0">
            <a:schemeClr val="dk1"/>
          </a:effectRef>
          <a:fontRef idx="minor">
            <a:schemeClr val="dk1"/>
          </a:fontRef>
        </p:style>
        <p:txBody>
          <a:bodyPr vert="eaVert" wrap="square" rtlCol="0">
            <a:spAutoFit/>
          </a:bodyPr>
          <a:lstStyle/>
          <a:p>
            <a:r>
              <a:rPr kumimoji="1" lang="zh-CN" altLang="en-US" sz="1000" b="1" dirty="0">
                <a:latin typeface="+mn-ea"/>
              </a:rPr>
              <a:t>维修阶段</a:t>
            </a:r>
          </a:p>
        </p:txBody>
      </p:sp>
      <p:graphicFrame>
        <p:nvGraphicFramePr>
          <p:cNvPr id="372" name="表格 371"/>
          <p:cNvGraphicFramePr>
            <a:graphicFrameLocks noGrp="1"/>
          </p:cNvGraphicFramePr>
          <p:nvPr>
            <p:extLst/>
          </p:nvPr>
        </p:nvGraphicFramePr>
        <p:xfrm>
          <a:off x="7348230" y="1783235"/>
          <a:ext cx="1060174" cy="457200"/>
        </p:xfrm>
        <a:graphic>
          <a:graphicData uri="http://schemas.openxmlformats.org/drawingml/2006/table">
            <a:tbl>
              <a:tblPr firstRow="1" bandRow="1">
                <a:tableStyleId>{5C22544A-7EE6-4342-B048-85BDC9FD1C3A}</a:tableStyleId>
              </a:tblPr>
              <a:tblGrid>
                <a:gridCol w="1060174">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客户</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r h="228600">
                <a:tc>
                  <a:txBody>
                    <a:bodyPr/>
                    <a:lstStyle/>
                    <a:p>
                      <a:pPr algn="ctr"/>
                      <a:r>
                        <a:rPr lang="zh-CN" altLang="en-US" sz="900" dirty="0">
                          <a:solidFill>
                            <a:schemeClr val="bg1"/>
                          </a:solidFill>
                        </a:rPr>
                        <a:t>服务顾问</a:t>
                      </a:r>
                      <a:endParaRPr lang="en-US" sz="900" dirty="0">
                        <a:solidFill>
                          <a:schemeClr val="bg1"/>
                        </a:solidFill>
                      </a:endParaRPr>
                    </a:p>
                  </a:txBody>
                  <a:tcPr>
                    <a:solidFill>
                      <a:srgbClr val="FF495C"/>
                    </a:solidFill>
                  </a:tcPr>
                </a:tc>
                <a:extLst>
                  <a:ext uri="{0D108BD9-81ED-4DB2-BD59-A6C34878D82A}">
                    <a16:rowId xmlns:a16="http://schemas.microsoft.com/office/drawing/2014/main" xmlns="" val="220344089"/>
                  </a:ext>
                </a:extLst>
              </a:tr>
            </a:tbl>
          </a:graphicData>
        </a:graphic>
      </p:graphicFrame>
      <p:sp>
        <p:nvSpPr>
          <p:cNvPr id="374" name="文本框 373"/>
          <p:cNvSpPr txBox="1"/>
          <p:nvPr/>
        </p:nvSpPr>
        <p:spPr>
          <a:xfrm>
            <a:off x="7073900" y="6242063"/>
            <a:ext cx="2076450" cy="260337"/>
          </a:xfrm>
          <a:prstGeom prst="rect">
            <a:avLst/>
          </a:prstGeom>
          <a:noFill/>
          <a:ln w="3175">
            <a:solidFill>
              <a:schemeClr val="bg1">
                <a:lumMod val="50000"/>
              </a:schemeClr>
            </a:solidFill>
            <a:prstDash val="sysDot"/>
          </a:ln>
        </p:spPr>
        <p:txBody>
          <a:bodyPr wrap="square" rtlCol="0">
            <a:spAutoFit/>
          </a:bodyPr>
          <a:lstStyle/>
          <a:p>
            <a:r>
              <a:rPr lang="zh-CN" altLang="en-US" sz="1050" b="1" dirty="0">
                <a:latin typeface="+mn-ea"/>
              </a:rPr>
              <a:t>维修系统</a:t>
            </a:r>
            <a:endParaRPr lang="en-US" sz="1050" b="1" dirty="0">
              <a:latin typeface="+mn-ea"/>
            </a:endParaRPr>
          </a:p>
        </p:txBody>
      </p:sp>
      <p:graphicFrame>
        <p:nvGraphicFramePr>
          <p:cNvPr id="376" name="表格 375"/>
          <p:cNvGraphicFramePr>
            <a:graphicFrameLocks noGrp="1"/>
          </p:cNvGraphicFramePr>
          <p:nvPr>
            <p:extLst/>
          </p:nvPr>
        </p:nvGraphicFramePr>
        <p:xfrm>
          <a:off x="7179310" y="3404429"/>
          <a:ext cx="707390" cy="228600"/>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售后回访</a:t>
                      </a:r>
                      <a:endParaRPr lang="en-US" sz="9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377" name="表格 376"/>
          <p:cNvGraphicFramePr>
            <a:graphicFrameLocks noGrp="1"/>
          </p:cNvGraphicFramePr>
          <p:nvPr>
            <p:extLst/>
          </p:nvPr>
        </p:nvGraphicFramePr>
        <p:xfrm>
          <a:off x="7953375" y="3418206"/>
          <a:ext cx="650875" cy="228600"/>
        </p:xfrm>
        <a:graphic>
          <a:graphicData uri="http://schemas.openxmlformats.org/drawingml/2006/table">
            <a:tbl>
              <a:tblPr firstRow="1" bandRow="1">
                <a:tableStyleId>{5C22544A-7EE6-4342-B048-85BDC9FD1C3A}</a:tableStyleId>
              </a:tblPr>
              <a:tblGrid>
                <a:gridCol w="650875">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地址</a:t>
                      </a:r>
                      <a:endParaRPr lang="en-US" sz="900" dirty="0">
                        <a:solidFill>
                          <a:schemeClr val="bg1"/>
                        </a:solidFill>
                      </a:endParaRPr>
                    </a:p>
                  </a:txBody>
                  <a:tcPr>
                    <a:solidFill>
                      <a:srgbClr val="898989"/>
                    </a:solidFill>
                  </a:tcPr>
                </a:tc>
                <a:extLst>
                  <a:ext uri="{0D108BD9-81ED-4DB2-BD59-A6C34878D82A}">
                    <a16:rowId xmlns:a16="http://schemas.microsoft.com/office/drawing/2014/main" xmlns="" val="3574219982"/>
                  </a:ext>
                </a:extLst>
              </a:tr>
            </a:tbl>
          </a:graphicData>
        </a:graphic>
      </p:graphicFrame>
      <p:graphicFrame>
        <p:nvGraphicFramePr>
          <p:cNvPr id="385" name="表格 384"/>
          <p:cNvGraphicFramePr>
            <a:graphicFrameLocks noGrp="1"/>
          </p:cNvGraphicFramePr>
          <p:nvPr>
            <p:extLst/>
          </p:nvPr>
        </p:nvGraphicFramePr>
        <p:xfrm>
          <a:off x="7172960" y="3157227"/>
          <a:ext cx="728980" cy="228600"/>
        </p:xfrm>
        <a:graphic>
          <a:graphicData uri="http://schemas.openxmlformats.org/drawingml/2006/table">
            <a:tbl>
              <a:tblPr firstRow="1" bandRow="1">
                <a:tableStyleId>{5C22544A-7EE6-4342-B048-85BDC9FD1C3A}</a:tableStyleId>
              </a:tblPr>
              <a:tblGrid>
                <a:gridCol w="728980">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车辆档案</a:t>
                      </a:r>
                      <a:endParaRPr lang="en-US" sz="900" dirty="0">
                        <a:solidFill>
                          <a:schemeClr val="bg1"/>
                        </a:solidFill>
                      </a:endParaRPr>
                    </a:p>
                  </a:txBody>
                  <a:tcPr>
                    <a:solidFill>
                      <a:srgbClr val="2C4364"/>
                    </a:solidFill>
                  </a:tcPr>
                </a:tc>
                <a:extLst>
                  <a:ext uri="{0D108BD9-81ED-4DB2-BD59-A6C34878D82A}">
                    <a16:rowId xmlns:a16="http://schemas.microsoft.com/office/drawing/2014/main" xmlns="" val="3574219982"/>
                  </a:ext>
                </a:extLst>
              </a:tr>
            </a:tbl>
          </a:graphicData>
        </a:graphic>
      </p:graphicFrame>
      <p:cxnSp>
        <p:nvCxnSpPr>
          <p:cNvPr id="76" name="直接箭头连接符 75"/>
          <p:cNvCxnSpPr/>
          <p:nvPr/>
        </p:nvCxnSpPr>
        <p:spPr>
          <a:xfrm>
            <a:off x="2155823" y="1482623"/>
            <a:ext cx="457200" cy="0"/>
          </a:xfrm>
          <a:prstGeom prst="straightConnector1">
            <a:avLst/>
          </a:prstGeom>
          <a:ln w="19050">
            <a:solidFill>
              <a:srgbClr val="2C4364"/>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a:off x="4260848" y="1492148"/>
            <a:ext cx="457200" cy="0"/>
          </a:xfrm>
          <a:prstGeom prst="straightConnector1">
            <a:avLst/>
          </a:prstGeom>
          <a:ln w="19050">
            <a:solidFill>
              <a:srgbClr val="2C4364"/>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a:off x="6711948" y="1482623"/>
            <a:ext cx="457200" cy="0"/>
          </a:xfrm>
          <a:prstGeom prst="straightConnector1">
            <a:avLst/>
          </a:prstGeom>
          <a:ln w="19050">
            <a:solidFill>
              <a:srgbClr val="2C4364"/>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a:off x="9122512" y="1450726"/>
            <a:ext cx="457200" cy="0"/>
          </a:xfrm>
          <a:prstGeom prst="straightConnector1">
            <a:avLst/>
          </a:prstGeom>
          <a:ln w="19050">
            <a:solidFill>
              <a:srgbClr val="2C4364"/>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7" name="表格 86"/>
          <p:cNvGraphicFramePr>
            <a:graphicFrameLocks noGrp="1"/>
          </p:cNvGraphicFramePr>
          <p:nvPr>
            <p:extLst/>
          </p:nvPr>
        </p:nvGraphicFramePr>
        <p:xfrm>
          <a:off x="502273" y="5685436"/>
          <a:ext cx="666127" cy="228600"/>
        </p:xfrm>
        <a:graphic>
          <a:graphicData uri="http://schemas.openxmlformats.org/drawingml/2006/table">
            <a:tbl>
              <a:tblPr firstRow="1" bandRow="1">
                <a:tableStyleId>{5C22544A-7EE6-4342-B048-85BDC9FD1C3A}</a:tableStyleId>
              </a:tblPr>
              <a:tblGrid>
                <a:gridCol w="666127">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活动</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88" name="表格 87"/>
          <p:cNvGraphicFramePr>
            <a:graphicFrameLocks noGrp="1"/>
          </p:cNvGraphicFramePr>
          <p:nvPr>
            <p:extLst/>
          </p:nvPr>
        </p:nvGraphicFramePr>
        <p:xfrm>
          <a:off x="1237994" y="5682893"/>
          <a:ext cx="644781" cy="228600"/>
        </p:xfrm>
        <a:graphic>
          <a:graphicData uri="http://schemas.openxmlformats.org/drawingml/2006/table">
            <a:tbl>
              <a:tblPr firstRow="1" bandRow="1">
                <a:tableStyleId>{5C22544A-7EE6-4342-B048-85BDC9FD1C3A}</a:tableStyleId>
              </a:tblPr>
              <a:tblGrid>
                <a:gridCol w="644781">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报名</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94" name="表格 93"/>
          <p:cNvGraphicFramePr>
            <a:graphicFrameLocks noGrp="1"/>
          </p:cNvGraphicFramePr>
          <p:nvPr>
            <p:extLst/>
          </p:nvPr>
        </p:nvGraphicFramePr>
        <p:xfrm>
          <a:off x="5507265" y="3829974"/>
          <a:ext cx="668110" cy="228600"/>
        </p:xfrm>
        <a:graphic>
          <a:graphicData uri="http://schemas.openxmlformats.org/drawingml/2006/table">
            <a:tbl>
              <a:tblPr firstRow="1" bandRow="1">
                <a:tableStyleId>{5C22544A-7EE6-4342-B048-85BDC9FD1C3A}</a:tableStyleId>
              </a:tblPr>
              <a:tblGrid>
                <a:gridCol w="668110">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会员等级</a:t>
                      </a:r>
                      <a:endParaRPr lang="en-US" sz="900" dirty="0">
                        <a:solidFill>
                          <a:schemeClr val="bg1"/>
                        </a:solidFill>
                      </a:endParaRPr>
                    </a:p>
                  </a:txBody>
                  <a:tcPr>
                    <a:solidFill>
                      <a:srgbClr val="2C4364"/>
                    </a:solidFill>
                  </a:tcPr>
                </a:tc>
                <a:extLst>
                  <a:ext uri="{0D108BD9-81ED-4DB2-BD59-A6C34878D82A}">
                    <a16:rowId xmlns:a16="http://schemas.microsoft.com/office/drawing/2014/main" xmlns="" val="3574219982"/>
                  </a:ext>
                </a:extLst>
              </a:tr>
            </a:tbl>
          </a:graphicData>
        </a:graphic>
      </p:graphicFrame>
      <p:graphicFrame>
        <p:nvGraphicFramePr>
          <p:cNvPr id="190" name="表格 189"/>
          <p:cNvGraphicFramePr>
            <a:graphicFrameLocks noGrp="1"/>
          </p:cNvGraphicFramePr>
          <p:nvPr>
            <p:extLst/>
          </p:nvPr>
        </p:nvGraphicFramePr>
        <p:xfrm>
          <a:off x="496749" y="5947698"/>
          <a:ext cx="665302" cy="228600"/>
        </p:xfrm>
        <a:graphic>
          <a:graphicData uri="http://schemas.openxmlformats.org/drawingml/2006/table">
            <a:tbl>
              <a:tblPr firstRow="1" bandRow="1">
                <a:tableStyleId>{5C22544A-7EE6-4342-B048-85BDC9FD1C3A}</a:tableStyleId>
              </a:tblPr>
              <a:tblGrid>
                <a:gridCol w="665302">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留言</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192" name="表格 191"/>
          <p:cNvGraphicFramePr>
            <a:graphicFrameLocks noGrp="1"/>
          </p:cNvGraphicFramePr>
          <p:nvPr>
            <p:extLst/>
          </p:nvPr>
        </p:nvGraphicFramePr>
        <p:xfrm>
          <a:off x="1240156" y="5940872"/>
          <a:ext cx="645794" cy="228600"/>
        </p:xfrm>
        <a:graphic>
          <a:graphicData uri="http://schemas.openxmlformats.org/drawingml/2006/table">
            <a:tbl>
              <a:tblPr firstRow="1" bandRow="1">
                <a:tableStyleId>{5C22544A-7EE6-4342-B048-85BDC9FD1C3A}</a:tableStyleId>
              </a:tblPr>
              <a:tblGrid>
                <a:gridCol w="645794">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圈子</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sp>
        <p:nvSpPr>
          <p:cNvPr id="77" name="Text Box 8"/>
          <p:cNvSpPr txBox="1">
            <a:spLocks noChangeArrowheads="1"/>
          </p:cNvSpPr>
          <p:nvPr/>
        </p:nvSpPr>
        <p:spPr bwMode="auto">
          <a:xfrm>
            <a:off x="8746432" y="926843"/>
            <a:ext cx="759322" cy="172977"/>
          </a:xfrm>
          <a:prstGeom prst="rect">
            <a:avLst/>
          </a:prstGeom>
          <a:solidFill>
            <a:srgbClr val="FF495C"/>
          </a:solidFill>
          <a:ln>
            <a:solidFill>
              <a:srgbClr val="FF495C"/>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buFont typeface="Wingdings" panose="05000000000000000000" pitchFamily="2" charset="2"/>
              <a:buNone/>
              <a:defRPr kumimoji="1" sz="800" b="0">
                <a:solidFill>
                  <a:schemeClr val="dk1"/>
                </a:solidFill>
                <a:latin typeface="微软雅黑"/>
                <a:ea typeface="微软雅黑"/>
                <a:cs typeface="微软雅黑"/>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r>
              <a:rPr lang="zh-CN" altLang="en-US" sz="900" b="1" dirty="0">
                <a:solidFill>
                  <a:schemeClr val="bg1"/>
                </a:solidFill>
                <a:latin typeface="+mn-ea"/>
                <a:ea typeface="+mn-ea"/>
              </a:rPr>
              <a:t>创建</a:t>
            </a:r>
            <a:endParaRPr lang="zh-CN" altLang="zh-CN" sz="900" b="1" dirty="0">
              <a:solidFill>
                <a:schemeClr val="bg1"/>
              </a:solidFill>
              <a:latin typeface="+mn-ea"/>
              <a:ea typeface="+mn-ea"/>
            </a:endParaRPr>
          </a:p>
        </p:txBody>
      </p:sp>
      <p:sp>
        <p:nvSpPr>
          <p:cNvPr id="79" name="Text Box 8"/>
          <p:cNvSpPr txBox="1">
            <a:spLocks noChangeArrowheads="1"/>
          </p:cNvSpPr>
          <p:nvPr/>
        </p:nvSpPr>
        <p:spPr bwMode="auto">
          <a:xfrm>
            <a:off x="9584632" y="926843"/>
            <a:ext cx="759322" cy="172977"/>
          </a:xfrm>
          <a:prstGeom prst="rect">
            <a:avLst/>
          </a:prstGeom>
          <a:solidFill>
            <a:srgbClr val="2C4364"/>
          </a:solidFill>
          <a:ln>
            <a:solidFill>
              <a:srgbClr val="2C4364"/>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buFont typeface="Wingdings" panose="05000000000000000000" pitchFamily="2" charset="2"/>
              <a:buNone/>
              <a:defRPr kumimoji="1" sz="800" b="0">
                <a:solidFill>
                  <a:schemeClr val="dk1"/>
                </a:solidFill>
                <a:latin typeface="微软雅黑"/>
                <a:ea typeface="微软雅黑"/>
                <a:cs typeface="微软雅黑"/>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r>
              <a:rPr lang="zh-CN" altLang="en-US" sz="900" b="1" dirty="0">
                <a:solidFill>
                  <a:schemeClr val="bg1"/>
                </a:solidFill>
                <a:latin typeface="+mn-ea"/>
                <a:ea typeface="+mn-ea"/>
              </a:rPr>
              <a:t>修改</a:t>
            </a:r>
            <a:endParaRPr lang="zh-CN" altLang="zh-CN" sz="900" b="1" dirty="0">
              <a:solidFill>
                <a:schemeClr val="bg1"/>
              </a:solidFill>
              <a:latin typeface="+mn-ea"/>
              <a:ea typeface="+mn-ea"/>
            </a:endParaRPr>
          </a:p>
        </p:txBody>
      </p:sp>
      <p:sp>
        <p:nvSpPr>
          <p:cNvPr id="82" name="Text Box 8"/>
          <p:cNvSpPr txBox="1">
            <a:spLocks noChangeArrowheads="1"/>
          </p:cNvSpPr>
          <p:nvPr/>
        </p:nvSpPr>
        <p:spPr bwMode="auto">
          <a:xfrm>
            <a:off x="10422832" y="926843"/>
            <a:ext cx="759322" cy="172977"/>
          </a:xfrm>
          <a:prstGeom prst="rect">
            <a:avLst/>
          </a:prstGeom>
          <a:solidFill>
            <a:srgbClr val="898989"/>
          </a:solidFill>
          <a:ln>
            <a:solidFill>
              <a:srgbClr val="898989"/>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buFont typeface="Wingdings" panose="05000000000000000000" pitchFamily="2" charset="2"/>
              <a:buNone/>
              <a:defRPr kumimoji="1" sz="800" b="0">
                <a:solidFill>
                  <a:schemeClr val="dk1"/>
                </a:solidFill>
                <a:latin typeface="微软雅黑"/>
                <a:ea typeface="微软雅黑"/>
                <a:cs typeface="微软雅黑"/>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r>
              <a:rPr lang="zh-CN" altLang="en-US" sz="900" b="1" dirty="0">
                <a:solidFill>
                  <a:schemeClr val="bg1"/>
                </a:solidFill>
                <a:latin typeface="+mn-ea"/>
                <a:ea typeface="+mn-ea"/>
              </a:rPr>
              <a:t>读取</a:t>
            </a:r>
            <a:endParaRPr lang="zh-CN" altLang="zh-CN" sz="900" b="1" dirty="0">
              <a:solidFill>
                <a:schemeClr val="bg1"/>
              </a:solidFill>
              <a:latin typeface="+mn-ea"/>
              <a:ea typeface="+mn-ea"/>
            </a:endParaRPr>
          </a:p>
        </p:txBody>
      </p:sp>
      <p:sp>
        <p:nvSpPr>
          <p:cNvPr id="83" name="Text Box 8"/>
          <p:cNvSpPr txBox="1">
            <a:spLocks noChangeArrowheads="1"/>
          </p:cNvSpPr>
          <p:nvPr/>
        </p:nvSpPr>
        <p:spPr bwMode="auto">
          <a:xfrm>
            <a:off x="11248332" y="926843"/>
            <a:ext cx="759322" cy="172977"/>
          </a:xfrm>
          <a:prstGeom prst="rect">
            <a:avLst/>
          </a:prstGeom>
          <a:solidFill>
            <a:srgbClr val="5B9BD5"/>
          </a:solidFill>
          <a:ln>
            <a:solidFill>
              <a:srgbClr val="5B9BD5"/>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buFont typeface="Wingdings" panose="05000000000000000000" pitchFamily="2" charset="2"/>
              <a:buNone/>
              <a:defRPr kumimoji="1" sz="800" b="0">
                <a:solidFill>
                  <a:schemeClr val="dk1"/>
                </a:solidFill>
                <a:latin typeface="微软雅黑"/>
                <a:ea typeface="微软雅黑"/>
                <a:cs typeface="微软雅黑"/>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r>
              <a:rPr lang="zh-CN" altLang="en-US" sz="900" b="1" dirty="0">
                <a:solidFill>
                  <a:schemeClr val="bg1"/>
                </a:solidFill>
                <a:latin typeface="+mn-ea"/>
                <a:ea typeface="+mn-ea"/>
              </a:rPr>
              <a:t>表名称</a:t>
            </a:r>
            <a:endParaRPr lang="zh-CN" altLang="zh-CN" sz="900" b="1" dirty="0">
              <a:solidFill>
                <a:schemeClr val="bg1"/>
              </a:solidFill>
              <a:latin typeface="+mn-ea"/>
              <a:ea typeface="+mn-ea"/>
            </a:endParaRPr>
          </a:p>
        </p:txBody>
      </p:sp>
      <p:graphicFrame>
        <p:nvGraphicFramePr>
          <p:cNvPr id="84" name="表格 83"/>
          <p:cNvGraphicFramePr>
            <a:graphicFrameLocks noGrp="1"/>
          </p:cNvGraphicFramePr>
          <p:nvPr>
            <p:extLst/>
          </p:nvPr>
        </p:nvGraphicFramePr>
        <p:xfrm>
          <a:off x="510926" y="5400146"/>
          <a:ext cx="664211" cy="228600"/>
        </p:xfrm>
        <a:graphic>
          <a:graphicData uri="http://schemas.openxmlformats.org/drawingml/2006/table">
            <a:tbl>
              <a:tblPr firstRow="1" bandRow="1">
                <a:tableStyleId>{5C22544A-7EE6-4342-B048-85BDC9FD1C3A}</a:tableStyleId>
              </a:tblPr>
              <a:tblGrid>
                <a:gridCol w="664211">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展厅</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85" name="表格 84"/>
          <p:cNvGraphicFramePr>
            <a:graphicFrameLocks noGrp="1"/>
          </p:cNvGraphicFramePr>
          <p:nvPr>
            <p:extLst/>
          </p:nvPr>
        </p:nvGraphicFramePr>
        <p:xfrm>
          <a:off x="1232901" y="5391179"/>
          <a:ext cx="651945" cy="228600"/>
        </p:xfrm>
        <a:graphic>
          <a:graphicData uri="http://schemas.openxmlformats.org/drawingml/2006/table">
            <a:tbl>
              <a:tblPr firstRow="1" bandRow="1">
                <a:tableStyleId>{5C22544A-7EE6-4342-B048-85BDC9FD1C3A}</a:tableStyleId>
              </a:tblPr>
              <a:tblGrid>
                <a:gridCol w="651945">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官网</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86" name="表格 85"/>
          <p:cNvGraphicFramePr>
            <a:graphicFrameLocks noGrp="1"/>
          </p:cNvGraphicFramePr>
          <p:nvPr>
            <p:extLst/>
          </p:nvPr>
        </p:nvGraphicFramePr>
        <p:xfrm>
          <a:off x="2591952" y="4589545"/>
          <a:ext cx="674088" cy="228600"/>
        </p:xfrm>
        <a:graphic>
          <a:graphicData uri="http://schemas.openxmlformats.org/drawingml/2006/table">
            <a:tbl>
              <a:tblPr firstRow="1" bandRow="1">
                <a:tableStyleId>{5C22544A-7EE6-4342-B048-85BDC9FD1C3A}</a:tableStyleId>
              </a:tblPr>
              <a:tblGrid>
                <a:gridCol w="674088">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人人关系</a:t>
                      </a:r>
                      <a:endParaRPr lang="en-US" sz="9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03" name="表格 102"/>
          <p:cNvGraphicFramePr>
            <a:graphicFrameLocks noGrp="1"/>
          </p:cNvGraphicFramePr>
          <p:nvPr>
            <p:extLst/>
          </p:nvPr>
        </p:nvGraphicFramePr>
        <p:xfrm>
          <a:off x="3300612" y="4589546"/>
          <a:ext cx="663928" cy="228600"/>
        </p:xfrm>
        <a:graphic>
          <a:graphicData uri="http://schemas.openxmlformats.org/drawingml/2006/table">
            <a:tbl>
              <a:tblPr firstRow="1" bandRow="1">
                <a:tableStyleId>{5C22544A-7EE6-4342-B048-85BDC9FD1C3A}</a:tableStyleId>
              </a:tblPr>
              <a:tblGrid>
                <a:gridCol w="663928">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意向车型</a:t>
                      </a:r>
                      <a:endParaRPr lang="en-US" sz="9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05" name="表格 104"/>
          <p:cNvGraphicFramePr>
            <a:graphicFrameLocks noGrp="1"/>
          </p:cNvGraphicFramePr>
          <p:nvPr>
            <p:extLst/>
          </p:nvPr>
        </p:nvGraphicFramePr>
        <p:xfrm>
          <a:off x="3300612" y="4863865"/>
          <a:ext cx="665198" cy="228600"/>
        </p:xfrm>
        <a:graphic>
          <a:graphicData uri="http://schemas.openxmlformats.org/drawingml/2006/table">
            <a:tbl>
              <a:tblPr firstRow="1" bandRow="1">
                <a:tableStyleId>{5C22544A-7EE6-4342-B048-85BDC9FD1C3A}</a:tableStyleId>
              </a:tblPr>
              <a:tblGrid>
                <a:gridCol w="665198">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跟进记录</a:t>
                      </a:r>
                      <a:endParaRPr lang="en-US" sz="9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69" name="表格 68"/>
          <p:cNvGraphicFramePr>
            <a:graphicFrameLocks noGrp="1"/>
          </p:cNvGraphicFramePr>
          <p:nvPr>
            <p:extLst/>
          </p:nvPr>
        </p:nvGraphicFramePr>
        <p:xfrm>
          <a:off x="3300612" y="5116761"/>
          <a:ext cx="670668" cy="228600"/>
        </p:xfrm>
        <a:graphic>
          <a:graphicData uri="http://schemas.openxmlformats.org/drawingml/2006/table">
            <a:tbl>
              <a:tblPr firstRow="1" bandRow="1">
                <a:tableStyleId>{5C22544A-7EE6-4342-B048-85BDC9FD1C3A}</a:tableStyleId>
              </a:tblPr>
              <a:tblGrid>
                <a:gridCol w="670668">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会员事件</a:t>
                      </a:r>
                      <a:endParaRPr lang="en-US" sz="9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70" name="表格 69"/>
          <p:cNvGraphicFramePr>
            <a:graphicFrameLocks noGrp="1"/>
          </p:cNvGraphicFramePr>
          <p:nvPr>
            <p:extLst/>
          </p:nvPr>
        </p:nvGraphicFramePr>
        <p:xfrm>
          <a:off x="2596418" y="5115808"/>
          <a:ext cx="672562" cy="228600"/>
        </p:xfrm>
        <a:graphic>
          <a:graphicData uri="http://schemas.openxmlformats.org/drawingml/2006/table">
            <a:tbl>
              <a:tblPr firstRow="1" bandRow="1">
                <a:tableStyleId>{5C22544A-7EE6-4342-B048-85BDC9FD1C3A}</a:tableStyleId>
              </a:tblPr>
              <a:tblGrid>
                <a:gridCol w="672562">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账户积分</a:t>
                      </a:r>
                      <a:endParaRPr lang="en-US" sz="900" dirty="0">
                        <a:solidFill>
                          <a:schemeClr val="bg1"/>
                        </a:solidFill>
                      </a:endParaRPr>
                    </a:p>
                  </a:txBody>
                  <a:tcPr>
                    <a:solidFill>
                      <a:srgbClr val="2C4364"/>
                    </a:solidFill>
                  </a:tcPr>
                </a:tc>
                <a:extLst>
                  <a:ext uri="{0D108BD9-81ED-4DB2-BD59-A6C34878D82A}">
                    <a16:rowId xmlns:a16="http://schemas.microsoft.com/office/drawing/2014/main" xmlns="" val="3574219982"/>
                  </a:ext>
                </a:extLst>
              </a:tr>
            </a:tbl>
          </a:graphicData>
        </a:graphic>
      </p:graphicFrame>
      <p:graphicFrame>
        <p:nvGraphicFramePr>
          <p:cNvPr id="71" name="表格 70"/>
          <p:cNvGraphicFramePr>
            <a:graphicFrameLocks noGrp="1"/>
          </p:cNvGraphicFramePr>
          <p:nvPr>
            <p:extLst/>
          </p:nvPr>
        </p:nvGraphicFramePr>
        <p:xfrm>
          <a:off x="2589369" y="5444193"/>
          <a:ext cx="696313" cy="228600"/>
        </p:xfrm>
        <a:graphic>
          <a:graphicData uri="http://schemas.openxmlformats.org/drawingml/2006/table">
            <a:tbl>
              <a:tblPr firstRow="1" bandRow="1">
                <a:tableStyleId>{5C22544A-7EE6-4342-B048-85BDC9FD1C3A}</a:tableStyleId>
              </a:tblPr>
              <a:tblGrid>
                <a:gridCol w="696313">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展厅</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72" name="表格 71"/>
          <p:cNvGraphicFramePr>
            <a:graphicFrameLocks noGrp="1"/>
          </p:cNvGraphicFramePr>
          <p:nvPr>
            <p:extLst/>
          </p:nvPr>
        </p:nvGraphicFramePr>
        <p:xfrm>
          <a:off x="3300612" y="5439272"/>
          <a:ext cx="662899" cy="228600"/>
        </p:xfrm>
        <a:graphic>
          <a:graphicData uri="http://schemas.openxmlformats.org/drawingml/2006/table">
            <a:tbl>
              <a:tblPr firstRow="1" bandRow="1">
                <a:tableStyleId>{5C22544A-7EE6-4342-B048-85BDC9FD1C3A}</a:tableStyleId>
              </a:tblPr>
              <a:tblGrid>
                <a:gridCol w="662899">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官网</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74" name="表格 73"/>
          <p:cNvGraphicFramePr>
            <a:graphicFrameLocks noGrp="1"/>
          </p:cNvGraphicFramePr>
          <p:nvPr>
            <p:extLst/>
          </p:nvPr>
        </p:nvGraphicFramePr>
        <p:xfrm>
          <a:off x="2589369" y="5698828"/>
          <a:ext cx="696313" cy="228600"/>
        </p:xfrm>
        <a:graphic>
          <a:graphicData uri="http://schemas.openxmlformats.org/drawingml/2006/table">
            <a:tbl>
              <a:tblPr firstRow="1" bandRow="1">
                <a:tableStyleId>{5C22544A-7EE6-4342-B048-85BDC9FD1C3A}</a:tableStyleId>
              </a:tblPr>
              <a:tblGrid>
                <a:gridCol w="696313">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活动</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75" name="表格 74"/>
          <p:cNvGraphicFramePr>
            <a:graphicFrameLocks noGrp="1"/>
          </p:cNvGraphicFramePr>
          <p:nvPr>
            <p:extLst/>
          </p:nvPr>
        </p:nvGraphicFramePr>
        <p:xfrm>
          <a:off x="3300612" y="5694066"/>
          <a:ext cx="655756" cy="228600"/>
        </p:xfrm>
        <a:graphic>
          <a:graphicData uri="http://schemas.openxmlformats.org/drawingml/2006/table">
            <a:tbl>
              <a:tblPr firstRow="1" bandRow="1">
                <a:tableStyleId>{5C22544A-7EE6-4342-B048-85BDC9FD1C3A}</a:tableStyleId>
              </a:tblPr>
              <a:tblGrid>
                <a:gridCol w="655756">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报名</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89" name="表格 88"/>
          <p:cNvGraphicFramePr>
            <a:graphicFrameLocks noGrp="1"/>
          </p:cNvGraphicFramePr>
          <p:nvPr>
            <p:extLst/>
          </p:nvPr>
        </p:nvGraphicFramePr>
        <p:xfrm>
          <a:off x="2589369" y="5936953"/>
          <a:ext cx="690724" cy="228600"/>
        </p:xfrm>
        <a:graphic>
          <a:graphicData uri="http://schemas.openxmlformats.org/drawingml/2006/table">
            <a:tbl>
              <a:tblPr firstRow="1" bandRow="1">
                <a:tableStyleId>{5C22544A-7EE6-4342-B048-85BDC9FD1C3A}</a:tableStyleId>
              </a:tblPr>
              <a:tblGrid>
                <a:gridCol w="690724">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留言</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91" name="表格 90"/>
          <p:cNvGraphicFramePr>
            <a:graphicFrameLocks noGrp="1"/>
          </p:cNvGraphicFramePr>
          <p:nvPr>
            <p:extLst/>
          </p:nvPr>
        </p:nvGraphicFramePr>
        <p:xfrm>
          <a:off x="3300612" y="5936953"/>
          <a:ext cx="658137" cy="228600"/>
        </p:xfrm>
        <a:graphic>
          <a:graphicData uri="http://schemas.openxmlformats.org/drawingml/2006/table">
            <a:tbl>
              <a:tblPr firstRow="1" bandRow="1">
                <a:tableStyleId>{5C22544A-7EE6-4342-B048-85BDC9FD1C3A}</a:tableStyleId>
              </a:tblPr>
              <a:tblGrid>
                <a:gridCol w="658137">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圈子</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sp>
        <p:nvSpPr>
          <p:cNvPr id="111" name="文本框 110"/>
          <p:cNvSpPr txBox="1"/>
          <p:nvPr/>
        </p:nvSpPr>
        <p:spPr>
          <a:xfrm>
            <a:off x="92561" y="194492"/>
            <a:ext cx="9651514" cy="41812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117"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icrosoft YaHei" charset="-122"/>
              </a:rPr>
              <a:t>MDM-</a:t>
            </a:r>
            <a:r>
              <a:rPr kumimoji="0" lang="zh-CN" altLang="en-US" sz="2117"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icrosoft YaHei" charset="-122"/>
              </a:rPr>
              <a:t>客户</a:t>
            </a:r>
            <a:endParaRPr kumimoji="1" lang="zh-CN" altLang="en-US" sz="2117"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icrosoft YaHei" charset="-122"/>
            </a:endParaRPr>
          </a:p>
        </p:txBody>
      </p:sp>
      <p:graphicFrame>
        <p:nvGraphicFramePr>
          <p:cNvPr id="138" name="表格 137"/>
          <p:cNvGraphicFramePr>
            <a:graphicFrameLocks noGrp="1"/>
          </p:cNvGraphicFramePr>
          <p:nvPr>
            <p:extLst/>
          </p:nvPr>
        </p:nvGraphicFramePr>
        <p:xfrm>
          <a:off x="7953375" y="2920206"/>
          <a:ext cx="657225" cy="365760"/>
        </p:xfrm>
        <a:graphic>
          <a:graphicData uri="http://schemas.openxmlformats.org/drawingml/2006/table">
            <a:tbl>
              <a:tblPr firstRow="1" bandRow="1">
                <a:tableStyleId>{5C22544A-7EE6-4342-B048-85BDC9FD1C3A}</a:tableStyleId>
              </a:tblPr>
              <a:tblGrid>
                <a:gridCol w="657225">
                  <a:extLst>
                    <a:ext uri="{9D8B030D-6E8A-4147-A177-3AD203B41FA5}">
                      <a16:colId xmlns:a16="http://schemas.microsoft.com/office/drawing/2014/main" xmlns="" val="158121667"/>
                    </a:ext>
                  </a:extLst>
                </a:gridCol>
              </a:tblGrid>
              <a:tr h="365760">
                <a:tc>
                  <a:txBody>
                    <a:bodyPr/>
                    <a:lstStyle/>
                    <a:p>
                      <a:pPr algn="ctr"/>
                      <a:r>
                        <a:rPr lang="zh-CN" altLang="en-US" sz="900" dirty="0">
                          <a:solidFill>
                            <a:schemeClr val="bg1"/>
                          </a:solidFill>
                        </a:rPr>
                        <a:t>维修项目</a:t>
                      </a:r>
                      <a:endParaRPr lang="en-US" sz="9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39" name="表格 138"/>
          <p:cNvGraphicFramePr>
            <a:graphicFrameLocks noGrp="1"/>
          </p:cNvGraphicFramePr>
          <p:nvPr>
            <p:extLst/>
          </p:nvPr>
        </p:nvGraphicFramePr>
        <p:xfrm>
          <a:off x="7183402" y="2920689"/>
          <a:ext cx="768067" cy="228600"/>
        </p:xfrm>
        <a:graphic>
          <a:graphicData uri="http://schemas.openxmlformats.org/drawingml/2006/table">
            <a:tbl>
              <a:tblPr firstRow="1" bandRow="1">
                <a:tableStyleId>{5C22544A-7EE6-4342-B048-85BDC9FD1C3A}</a:tableStyleId>
              </a:tblPr>
              <a:tblGrid>
                <a:gridCol w="768067">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维修委托书</a:t>
                      </a:r>
                      <a:endParaRPr lang="en-US" sz="9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sp>
        <p:nvSpPr>
          <p:cNvPr id="140" name="矩形 139"/>
          <p:cNvSpPr/>
          <p:nvPr/>
        </p:nvSpPr>
        <p:spPr>
          <a:xfrm>
            <a:off x="10155256" y="184954"/>
            <a:ext cx="2031325" cy="369332"/>
          </a:xfrm>
          <a:prstGeom prst="rect">
            <a:avLst/>
          </a:prstGeom>
        </p:spPr>
        <p:txBody>
          <a:bodyPr wrap="none">
            <a:spAutoFit/>
          </a:bodyPr>
          <a:lstStyle/>
          <a:p>
            <a:pPr lvl="0">
              <a:defRPr/>
            </a:pPr>
            <a:r>
              <a:rPr lang="zh-CN" altLang="en-US" kern="0" dirty="0">
                <a:solidFill>
                  <a:sysClr val="windowText" lastClr="000000"/>
                </a:solidFill>
                <a:latin typeface="微软雅黑" panose="020B0503020204020204" pitchFamily="34" charset="-122"/>
                <a:ea typeface="微软雅黑" panose="020B0503020204020204" pitchFamily="34" charset="-122"/>
                <a:cs typeface="Microsoft YaHei" charset="-122"/>
              </a:rPr>
              <a:t>生命周期（原生）</a:t>
            </a:r>
            <a:endParaRPr kumimoji="1" lang="zh-CN" altLang="en-US" kern="0" dirty="0">
              <a:solidFill>
                <a:sysClr val="windowText" lastClr="000000"/>
              </a:solidFill>
              <a:latin typeface="微软雅黑" panose="020B0503020204020204" pitchFamily="34" charset="-122"/>
              <a:ea typeface="微软雅黑" panose="020B0503020204020204" pitchFamily="34" charset="-122"/>
              <a:cs typeface="Microsoft YaHei" charset="-122"/>
            </a:endParaRPr>
          </a:p>
        </p:txBody>
      </p:sp>
      <p:graphicFrame>
        <p:nvGraphicFramePr>
          <p:cNvPr id="172" name="表格 171"/>
          <p:cNvGraphicFramePr>
            <a:graphicFrameLocks noGrp="1"/>
          </p:cNvGraphicFramePr>
          <p:nvPr>
            <p:extLst/>
          </p:nvPr>
        </p:nvGraphicFramePr>
        <p:xfrm>
          <a:off x="4779237" y="4925081"/>
          <a:ext cx="675514" cy="228600"/>
        </p:xfrm>
        <a:graphic>
          <a:graphicData uri="http://schemas.openxmlformats.org/drawingml/2006/table">
            <a:tbl>
              <a:tblPr firstRow="1" bandRow="1">
                <a:tableStyleId>{5C22544A-7EE6-4342-B048-85BDC9FD1C3A}</a:tableStyleId>
              </a:tblPr>
              <a:tblGrid>
                <a:gridCol w="675514">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试乘试驾</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73" name="表格 172"/>
          <p:cNvGraphicFramePr>
            <a:graphicFrameLocks noGrp="1"/>
          </p:cNvGraphicFramePr>
          <p:nvPr>
            <p:extLst/>
          </p:nvPr>
        </p:nvGraphicFramePr>
        <p:xfrm>
          <a:off x="4778484" y="4707655"/>
          <a:ext cx="674088" cy="228600"/>
        </p:xfrm>
        <a:graphic>
          <a:graphicData uri="http://schemas.openxmlformats.org/drawingml/2006/table">
            <a:tbl>
              <a:tblPr firstRow="1" bandRow="1">
                <a:tableStyleId>{5C22544A-7EE6-4342-B048-85BDC9FD1C3A}</a:tableStyleId>
              </a:tblPr>
              <a:tblGrid>
                <a:gridCol w="674088">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人人关系</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74" name="表格 173"/>
          <p:cNvGraphicFramePr>
            <a:graphicFrameLocks noGrp="1"/>
          </p:cNvGraphicFramePr>
          <p:nvPr>
            <p:extLst/>
          </p:nvPr>
        </p:nvGraphicFramePr>
        <p:xfrm>
          <a:off x="5487144" y="4707656"/>
          <a:ext cx="663928" cy="228600"/>
        </p:xfrm>
        <a:graphic>
          <a:graphicData uri="http://schemas.openxmlformats.org/drawingml/2006/table">
            <a:tbl>
              <a:tblPr firstRow="1" bandRow="1">
                <a:tableStyleId>{5C22544A-7EE6-4342-B048-85BDC9FD1C3A}</a:tableStyleId>
              </a:tblPr>
              <a:tblGrid>
                <a:gridCol w="663928">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意向车型</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75" name="表格 174"/>
          <p:cNvGraphicFramePr>
            <a:graphicFrameLocks noGrp="1"/>
          </p:cNvGraphicFramePr>
          <p:nvPr>
            <p:extLst/>
          </p:nvPr>
        </p:nvGraphicFramePr>
        <p:xfrm>
          <a:off x="5487144" y="4930541"/>
          <a:ext cx="665198" cy="228600"/>
        </p:xfrm>
        <a:graphic>
          <a:graphicData uri="http://schemas.openxmlformats.org/drawingml/2006/table">
            <a:tbl>
              <a:tblPr firstRow="1" bandRow="1">
                <a:tableStyleId>{5C22544A-7EE6-4342-B048-85BDC9FD1C3A}</a:tableStyleId>
              </a:tblPr>
              <a:tblGrid>
                <a:gridCol w="665198">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跟进记录</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76" name="表格 175"/>
          <p:cNvGraphicFramePr>
            <a:graphicFrameLocks noGrp="1"/>
          </p:cNvGraphicFramePr>
          <p:nvPr>
            <p:extLst/>
          </p:nvPr>
        </p:nvGraphicFramePr>
        <p:xfrm>
          <a:off x="5487144" y="5154859"/>
          <a:ext cx="670668" cy="228600"/>
        </p:xfrm>
        <a:graphic>
          <a:graphicData uri="http://schemas.openxmlformats.org/drawingml/2006/table">
            <a:tbl>
              <a:tblPr firstRow="1" bandRow="1">
                <a:tableStyleId>{5C22544A-7EE6-4342-B048-85BDC9FD1C3A}</a:tableStyleId>
              </a:tblPr>
              <a:tblGrid>
                <a:gridCol w="670668">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会员事件</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77" name="表格 176"/>
          <p:cNvGraphicFramePr>
            <a:graphicFrameLocks noGrp="1"/>
          </p:cNvGraphicFramePr>
          <p:nvPr>
            <p:extLst/>
          </p:nvPr>
        </p:nvGraphicFramePr>
        <p:xfrm>
          <a:off x="4782950" y="5153906"/>
          <a:ext cx="672562" cy="228600"/>
        </p:xfrm>
        <a:graphic>
          <a:graphicData uri="http://schemas.openxmlformats.org/drawingml/2006/table">
            <a:tbl>
              <a:tblPr firstRow="1" bandRow="1">
                <a:tableStyleId>{5C22544A-7EE6-4342-B048-85BDC9FD1C3A}</a:tableStyleId>
              </a:tblPr>
              <a:tblGrid>
                <a:gridCol w="672562">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账户积分</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78" name="表格 177"/>
          <p:cNvGraphicFramePr>
            <a:graphicFrameLocks noGrp="1"/>
          </p:cNvGraphicFramePr>
          <p:nvPr>
            <p:extLst/>
          </p:nvPr>
        </p:nvGraphicFramePr>
        <p:xfrm>
          <a:off x="4775901" y="5474673"/>
          <a:ext cx="696313" cy="228600"/>
        </p:xfrm>
        <a:graphic>
          <a:graphicData uri="http://schemas.openxmlformats.org/drawingml/2006/table">
            <a:tbl>
              <a:tblPr firstRow="1" bandRow="1">
                <a:tableStyleId>{5C22544A-7EE6-4342-B048-85BDC9FD1C3A}</a:tableStyleId>
              </a:tblPr>
              <a:tblGrid>
                <a:gridCol w="696313">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展厅</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186" name="表格 185"/>
          <p:cNvGraphicFramePr>
            <a:graphicFrameLocks noGrp="1"/>
          </p:cNvGraphicFramePr>
          <p:nvPr>
            <p:extLst/>
          </p:nvPr>
        </p:nvGraphicFramePr>
        <p:xfrm>
          <a:off x="5487144" y="5469752"/>
          <a:ext cx="662899" cy="228600"/>
        </p:xfrm>
        <a:graphic>
          <a:graphicData uri="http://schemas.openxmlformats.org/drawingml/2006/table">
            <a:tbl>
              <a:tblPr firstRow="1" bandRow="1">
                <a:tableStyleId>{5C22544A-7EE6-4342-B048-85BDC9FD1C3A}</a:tableStyleId>
              </a:tblPr>
              <a:tblGrid>
                <a:gridCol w="662899">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官网</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193" name="表格 192"/>
          <p:cNvGraphicFramePr>
            <a:graphicFrameLocks noGrp="1"/>
          </p:cNvGraphicFramePr>
          <p:nvPr>
            <p:extLst/>
          </p:nvPr>
        </p:nvGraphicFramePr>
        <p:xfrm>
          <a:off x="4775901" y="5729308"/>
          <a:ext cx="696313" cy="228600"/>
        </p:xfrm>
        <a:graphic>
          <a:graphicData uri="http://schemas.openxmlformats.org/drawingml/2006/table">
            <a:tbl>
              <a:tblPr firstRow="1" bandRow="1">
                <a:tableStyleId>{5C22544A-7EE6-4342-B048-85BDC9FD1C3A}</a:tableStyleId>
              </a:tblPr>
              <a:tblGrid>
                <a:gridCol w="696313">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活动</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194" name="表格 193"/>
          <p:cNvGraphicFramePr>
            <a:graphicFrameLocks noGrp="1"/>
          </p:cNvGraphicFramePr>
          <p:nvPr>
            <p:extLst/>
          </p:nvPr>
        </p:nvGraphicFramePr>
        <p:xfrm>
          <a:off x="5487144" y="5724546"/>
          <a:ext cx="655756" cy="228600"/>
        </p:xfrm>
        <a:graphic>
          <a:graphicData uri="http://schemas.openxmlformats.org/drawingml/2006/table">
            <a:tbl>
              <a:tblPr firstRow="1" bandRow="1">
                <a:tableStyleId>{5C22544A-7EE6-4342-B048-85BDC9FD1C3A}</a:tableStyleId>
              </a:tblPr>
              <a:tblGrid>
                <a:gridCol w="655756">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报名</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195" name="表格 194"/>
          <p:cNvGraphicFramePr>
            <a:graphicFrameLocks noGrp="1"/>
          </p:cNvGraphicFramePr>
          <p:nvPr>
            <p:extLst/>
          </p:nvPr>
        </p:nvGraphicFramePr>
        <p:xfrm>
          <a:off x="4775901" y="5967433"/>
          <a:ext cx="690724" cy="228600"/>
        </p:xfrm>
        <a:graphic>
          <a:graphicData uri="http://schemas.openxmlformats.org/drawingml/2006/table">
            <a:tbl>
              <a:tblPr firstRow="1" bandRow="1">
                <a:tableStyleId>{5C22544A-7EE6-4342-B048-85BDC9FD1C3A}</a:tableStyleId>
              </a:tblPr>
              <a:tblGrid>
                <a:gridCol w="690724">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留言</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196" name="表格 195"/>
          <p:cNvGraphicFramePr>
            <a:graphicFrameLocks noGrp="1"/>
          </p:cNvGraphicFramePr>
          <p:nvPr>
            <p:extLst/>
          </p:nvPr>
        </p:nvGraphicFramePr>
        <p:xfrm>
          <a:off x="5487144" y="5967433"/>
          <a:ext cx="658137" cy="228600"/>
        </p:xfrm>
        <a:graphic>
          <a:graphicData uri="http://schemas.openxmlformats.org/drawingml/2006/table">
            <a:tbl>
              <a:tblPr firstRow="1" bandRow="1">
                <a:tableStyleId>{5C22544A-7EE6-4342-B048-85BDC9FD1C3A}</a:tableStyleId>
              </a:tblPr>
              <a:tblGrid>
                <a:gridCol w="658137">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圈子</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213" name="表格 212"/>
          <p:cNvGraphicFramePr>
            <a:graphicFrameLocks noGrp="1"/>
          </p:cNvGraphicFramePr>
          <p:nvPr>
            <p:extLst/>
          </p:nvPr>
        </p:nvGraphicFramePr>
        <p:xfrm>
          <a:off x="7953375" y="3169733"/>
          <a:ext cx="657225" cy="228600"/>
        </p:xfrm>
        <a:graphic>
          <a:graphicData uri="http://schemas.openxmlformats.org/drawingml/2006/table">
            <a:tbl>
              <a:tblPr firstRow="1" bandRow="1">
                <a:tableStyleId>{5C22544A-7EE6-4342-B048-85BDC9FD1C3A}</a:tableStyleId>
              </a:tblPr>
              <a:tblGrid>
                <a:gridCol w="657225">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备件订单</a:t>
                      </a:r>
                      <a:endParaRPr lang="en-US" sz="9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sp>
        <p:nvSpPr>
          <p:cNvPr id="229" name="矩形 228"/>
          <p:cNvSpPr/>
          <p:nvPr/>
        </p:nvSpPr>
        <p:spPr>
          <a:xfrm>
            <a:off x="490220" y="5339079"/>
            <a:ext cx="1416368" cy="850584"/>
          </a:xfrm>
          <a:prstGeom prst="rect">
            <a:avLst/>
          </a:prstGeom>
          <a:noFill/>
          <a:ln w="12700">
            <a:solidFill>
              <a:schemeClr val="accent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100">
              <a:solidFill>
                <a:schemeClr val="bg1"/>
              </a:solidFill>
            </a:endParaRPr>
          </a:p>
        </p:txBody>
      </p:sp>
      <p:sp>
        <p:nvSpPr>
          <p:cNvPr id="231" name="矩形 230"/>
          <p:cNvSpPr/>
          <p:nvPr/>
        </p:nvSpPr>
        <p:spPr>
          <a:xfrm>
            <a:off x="2555240" y="5384799"/>
            <a:ext cx="1447800" cy="804863"/>
          </a:xfrm>
          <a:prstGeom prst="rect">
            <a:avLst/>
          </a:prstGeom>
          <a:noFill/>
          <a:ln w="12700">
            <a:solidFill>
              <a:schemeClr val="accent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100">
              <a:solidFill>
                <a:schemeClr val="bg1"/>
              </a:solidFill>
            </a:endParaRPr>
          </a:p>
        </p:txBody>
      </p:sp>
      <p:sp>
        <p:nvSpPr>
          <p:cNvPr id="232" name="矩形 231"/>
          <p:cNvSpPr/>
          <p:nvPr/>
        </p:nvSpPr>
        <p:spPr>
          <a:xfrm>
            <a:off x="4753202" y="4637088"/>
            <a:ext cx="1435418" cy="1570673"/>
          </a:xfrm>
          <a:prstGeom prst="rect">
            <a:avLst/>
          </a:prstGeom>
          <a:noFill/>
          <a:ln w="12700">
            <a:solidFill>
              <a:schemeClr val="accent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100">
              <a:solidFill>
                <a:schemeClr val="bg1"/>
              </a:solidFill>
            </a:endParaRPr>
          </a:p>
        </p:txBody>
      </p:sp>
      <p:graphicFrame>
        <p:nvGraphicFramePr>
          <p:cNvPr id="234" name="表格 233"/>
          <p:cNvGraphicFramePr>
            <a:graphicFrameLocks noGrp="1"/>
          </p:cNvGraphicFramePr>
          <p:nvPr>
            <p:extLst/>
          </p:nvPr>
        </p:nvGraphicFramePr>
        <p:xfrm>
          <a:off x="7187433" y="4023617"/>
          <a:ext cx="685799" cy="228600"/>
        </p:xfrm>
        <a:graphic>
          <a:graphicData uri="http://schemas.openxmlformats.org/drawingml/2006/table">
            <a:tbl>
              <a:tblPr firstRow="1" bandRow="1">
                <a:tableStyleId>{5C22544A-7EE6-4342-B048-85BDC9FD1C3A}</a:tableStyleId>
              </a:tblPr>
              <a:tblGrid>
                <a:gridCol w="685799">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人车关系</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235" name="表格 234"/>
          <p:cNvGraphicFramePr>
            <a:graphicFrameLocks noGrp="1"/>
          </p:cNvGraphicFramePr>
          <p:nvPr>
            <p:extLst/>
          </p:nvPr>
        </p:nvGraphicFramePr>
        <p:xfrm>
          <a:off x="7187752" y="3786402"/>
          <a:ext cx="701080" cy="228600"/>
        </p:xfrm>
        <a:graphic>
          <a:graphicData uri="http://schemas.openxmlformats.org/drawingml/2006/table">
            <a:tbl>
              <a:tblPr firstRow="1" bandRow="1">
                <a:tableStyleId>{5C22544A-7EE6-4342-B048-85BDC9FD1C3A}</a:tableStyleId>
              </a:tblPr>
              <a:tblGrid>
                <a:gridCol w="701080">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联系人</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236" name="表格 235"/>
          <p:cNvGraphicFramePr>
            <a:graphicFrameLocks noGrp="1"/>
          </p:cNvGraphicFramePr>
          <p:nvPr>
            <p:extLst/>
          </p:nvPr>
        </p:nvGraphicFramePr>
        <p:xfrm>
          <a:off x="7927885" y="4270272"/>
          <a:ext cx="664210" cy="228600"/>
        </p:xfrm>
        <a:graphic>
          <a:graphicData uri="http://schemas.openxmlformats.org/drawingml/2006/table">
            <a:tbl>
              <a:tblPr firstRow="1" bandRow="1">
                <a:tableStyleId>{5C22544A-7EE6-4342-B048-85BDC9FD1C3A}</a:tableStyleId>
              </a:tblPr>
              <a:tblGrid>
                <a:gridCol w="664210">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定金</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237" name="表格 236"/>
          <p:cNvGraphicFramePr>
            <a:graphicFrameLocks noGrp="1"/>
          </p:cNvGraphicFramePr>
          <p:nvPr>
            <p:extLst/>
          </p:nvPr>
        </p:nvGraphicFramePr>
        <p:xfrm>
          <a:off x="7943125" y="4038180"/>
          <a:ext cx="656943" cy="228600"/>
        </p:xfrm>
        <a:graphic>
          <a:graphicData uri="http://schemas.openxmlformats.org/drawingml/2006/table">
            <a:tbl>
              <a:tblPr firstRow="1" bandRow="1">
                <a:tableStyleId>{5C22544A-7EE6-4342-B048-85BDC9FD1C3A}</a:tableStyleId>
              </a:tblPr>
              <a:tblGrid>
                <a:gridCol w="656943">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交车单</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238" name="表格 237"/>
          <p:cNvGraphicFramePr>
            <a:graphicFrameLocks noGrp="1"/>
          </p:cNvGraphicFramePr>
          <p:nvPr>
            <p:extLst/>
          </p:nvPr>
        </p:nvGraphicFramePr>
        <p:xfrm>
          <a:off x="7177914" y="4269637"/>
          <a:ext cx="703298" cy="228600"/>
        </p:xfrm>
        <a:graphic>
          <a:graphicData uri="http://schemas.openxmlformats.org/drawingml/2006/table">
            <a:tbl>
              <a:tblPr firstRow="1" bandRow="1">
                <a:tableStyleId>{5C22544A-7EE6-4342-B048-85BDC9FD1C3A}</a:tableStyleId>
              </a:tblPr>
              <a:tblGrid>
                <a:gridCol w="703298">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销售台账</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239" name="表格 238"/>
          <p:cNvGraphicFramePr>
            <a:graphicFrameLocks noGrp="1"/>
          </p:cNvGraphicFramePr>
          <p:nvPr>
            <p:extLst/>
          </p:nvPr>
        </p:nvGraphicFramePr>
        <p:xfrm>
          <a:off x="7943126" y="3769014"/>
          <a:ext cx="653732" cy="228600"/>
        </p:xfrm>
        <a:graphic>
          <a:graphicData uri="http://schemas.openxmlformats.org/drawingml/2006/table">
            <a:tbl>
              <a:tblPr firstRow="1" bandRow="1">
                <a:tableStyleId>{5C22544A-7EE6-4342-B048-85BDC9FD1C3A}</a:tableStyleId>
              </a:tblPr>
              <a:tblGrid>
                <a:gridCol w="653732">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会员等级</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240" name="表格 239"/>
          <p:cNvGraphicFramePr>
            <a:graphicFrameLocks noGrp="1"/>
          </p:cNvGraphicFramePr>
          <p:nvPr>
            <p:extLst/>
          </p:nvPr>
        </p:nvGraphicFramePr>
        <p:xfrm>
          <a:off x="7199857" y="4818401"/>
          <a:ext cx="675514" cy="228600"/>
        </p:xfrm>
        <a:graphic>
          <a:graphicData uri="http://schemas.openxmlformats.org/drawingml/2006/table">
            <a:tbl>
              <a:tblPr firstRow="1" bandRow="1">
                <a:tableStyleId>{5C22544A-7EE6-4342-B048-85BDC9FD1C3A}</a:tableStyleId>
              </a:tblPr>
              <a:tblGrid>
                <a:gridCol w="675514">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试乘试驾</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241" name="表格 240"/>
          <p:cNvGraphicFramePr>
            <a:graphicFrameLocks noGrp="1"/>
          </p:cNvGraphicFramePr>
          <p:nvPr>
            <p:extLst/>
          </p:nvPr>
        </p:nvGraphicFramePr>
        <p:xfrm>
          <a:off x="7199104" y="4600975"/>
          <a:ext cx="674088" cy="228600"/>
        </p:xfrm>
        <a:graphic>
          <a:graphicData uri="http://schemas.openxmlformats.org/drawingml/2006/table">
            <a:tbl>
              <a:tblPr firstRow="1" bandRow="1">
                <a:tableStyleId>{5C22544A-7EE6-4342-B048-85BDC9FD1C3A}</a:tableStyleId>
              </a:tblPr>
              <a:tblGrid>
                <a:gridCol w="674088">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人人关系</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242" name="表格 241"/>
          <p:cNvGraphicFramePr>
            <a:graphicFrameLocks noGrp="1"/>
          </p:cNvGraphicFramePr>
          <p:nvPr>
            <p:extLst/>
          </p:nvPr>
        </p:nvGraphicFramePr>
        <p:xfrm>
          <a:off x="7907764" y="4600976"/>
          <a:ext cx="663928" cy="228600"/>
        </p:xfrm>
        <a:graphic>
          <a:graphicData uri="http://schemas.openxmlformats.org/drawingml/2006/table">
            <a:tbl>
              <a:tblPr firstRow="1" bandRow="1">
                <a:tableStyleId>{5C22544A-7EE6-4342-B048-85BDC9FD1C3A}</a:tableStyleId>
              </a:tblPr>
              <a:tblGrid>
                <a:gridCol w="663928">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意向车型</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243" name="表格 242"/>
          <p:cNvGraphicFramePr>
            <a:graphicFrameLocks noGrp="1"/>
          </p:cNvGraphicFramePr>
          <p:nvPr>
            <p:extLst/>
          </p:nvPr>
        </p:nvGraphicFramePr>
        <p:xfrm>
          <a:off x="7907764" y="4823861"/>
          <a:ext cx="665198" cy="228600"/>
        </p:xfrm>
        <a:graphic>
          <a:graphicData uri="http://schemas.openxmlformats.org/drawingml/2006/table">
            <a:tbl>
              <a:tblPr firstRow="1" bandRow="1">
                <a:tableStyleId>{5C22544A-7EE6-4342-B048-85BDC9FD1C3A}</a:tableStyleId>
              </a:tblPr>
              <a:tblGrid>
                <a:gridCol w="665198">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跟进记录</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244" name="表格 243"/>
          <p:cNvGraphicFramePr>
            <a:graphicFrameLocks noGrp="1"/>
          </p:cNvGraphicFramePr>
          <p:nvPr>
            <p:extLst/>
          </p:nvPr>
        </p:nvGraphicFramePr>
        <p:xfrm>
          <a:off x="7907764" y="5048179"/>
          <a:ext cx="670668" cy="228600"/>
        </p:xfrm>
        <a:graphic>
          <a:graphicData uri="http://schemas.openxmlformats.org/drawingml/2006/table">
            <a:tbl>
              <a:tblPr firstRow="1" bandRow="1">
                <a:tableStyleId>{5C22544A-7EE6-4342-B048-85BDC9FD1C3A}</a:tableStyleId>
              </a:tblPr>
              <a:tblGrid>
                <a:gridCol w="670668">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会员事件</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245" name="表格 244"/>
          <p:cNvGraphicFramePr>
            <a:graphicFrameLocks noGrp="1"/>
          </p:cNvGraphicFramePr>
          <p:nvPr>
            <p:extLst/>
          </p:nvPr>
        </p:nvGraphicFramePr>
        <p:xfrm>
          <a:off x="7203570" y="5047226"/>
          <a:ext cx="672562" cy="228600"/>
        </p:xfrm>
        <a:graphic>
          <a:graphicData uri="http://schemas.openxmlformats.org/drawingml/2006/table">
            <a:tbl>
              <a:tblPr firstRow="1" bandRow="1">
                <a:tableStyleId>{5C22544A-7EE6-4342-B048-85BDC9FD1C3A}</a:tableStyleId>
              </a:tblPr>
              <a:tblGrid>
                <a:gridCol w="672562">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账户积分</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246" name="表格 245"/>
          <p:cNvGraphicFramePr>
            <a:graphicFrameLocks noGrp="1"/>
          </p:cNvGraphicFramePr>
          <p:nvPr>
            <p:extLst/>
          </p:nvPr>
        </p:nvGraphicFramePr>
        <p:xfrm>
          <a:off x="7196521" y="5436573"/>
          <a:ext cx="696313" cy="228600"/>
        </p:xfrm>
        <a:graphic>
          <a:graphicData uri="http://schemas.openxmlformats.org/drawingml/2006/table">
            <a:tbl>
              <a:tblPr firstRow="1" bandRow="1">
                <a:tableStyleId>{5C22544A-7EE6-4342-B048-85BDC9FD1C3A}</a:tableStyleId>
              </a:tblPr>
              <a:tblGrid>
                <a:gridCol w="696313">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展厅</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247" name="表格 246"/>
          <p:cNvGraphicFramePr>
            <a:graphicFrameLocks noGrp="1"/>
          </p:cNvGraphicFramePr>
          <p:nvPr>
            <p:extLst/>
          </p:nvPr>
        </p:nvGraphicFramePr>
        <p:xfrm>
          <a:off x="7907764" y="5431652"/>
          <a:ext cx="662899" cy="228600"/>
        </p:xfrm>
        <a:graphic>
          <a:graphicData uri="http://schemas.openxmlformats.org/drawingml/2006/table">
            <a:tbl>
              <a:tblPr firstRow="1" bandRow="1">
                <a:tableStyleId>{5C22544A-7EE6-4342-B048-85BDC9FD1C3A}</a:tableStyleId>
              </a:tblPr>
              <a:tblGrid>
                <a:gridCol w="662899">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官网</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248" name="表格 247"/>
          <p:cNvGraphicFramePr>
            <a:graphicFrameLocks noGrp="1"/>
          </p:cNvGraphicFramePr>
          <p:nvPr>
            <p:extLst/>
          </p:nvPr>
        </p:nvGraphicFramePr>
        <p:xfrm>
          <a:off x="7196521" y="5691208"/>
          <a:ext cx="696313" cy="228600"/>
        </p:xfrm>
        <a:graphic>
          <a:graphicData uri="http://schemas.openxmlformats.org/drawingml/2006/table">
            <a:tbl>
              <a:tblPr firstRow="1" bandRow="1">
                <a:tableStyleId>{5C22544A-7EE6-4342-B048-85BDC9FD1C3A}</a:tableStyleId>
              </a:tblPr>
              <a:tblGrid>
                <a:gridCol w="696313">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活动</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249" name="表格 248"/>
          <p:cNvGraphicFramePr>
            <a:graphicFrameLocks noGrp="1"/>
          </p:cNvGraphicFramePr>
          <p:nvPr>
            <p:extLst/>
          </p:nvPr>
        </p:nvGraphicFramePr>
        <p:xfrm>
          <a:off x="7907764" y="5686446"/>
          <a:ext cx="655756" cy="228600"/>
        </p:xfrm>
        <a:graphic>
          <a:graphicData uri="http://schemas.openxmlformats.org/drawingml/2006/table">
            <a:tbl>
              <a:tblPr firstRow="1" bandRow="1">
                <a:tableStyleId>{5C22544A-7EE6-4342-B048-85BDC9FD1C3A}</a:tableStyleId>
              </a:tblPr>
              <a:tblGrid>
                <a:gridCol w="655756">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报名</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251" name="表格 250"/>
          <p:cNvGraphicFramePr>
            <a:graphicFrameLocks noGrp="1"/>
          </p:cNvGraphicFramePr>
          <p:nvPr>
            <p:extLst/>
          </p:nvPr>
        </p:nvGraphicFramePr>
        <p:xfrm>
          <a:off x="7196521" y="5929333"/>
          <a:ext cx="690724" cy="228600"/>
        </p:xfrm>
        <a:graphic>
          <a:graphicData uri="http://schemas.openxmlformats.org/drawingml/2006/table">
            <a:tbl>
              <a:tblPr firstRow="1" bandRow="1">
                <a:tableStyleId>{5C22544A-7EE6-4342-B048-85BDC9FD1C3A}</a:tableStyleId>
              </a:tblPr>
              <a:tblGrid>
                <a:gridCol w="690724">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留言</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253" name="表格 252"/>
          <p:cNvGraphicFramePr>
            <a:graphicFrameLocks noGrp="1"/>
          </p:cNvGraphicFramePr>
          <p:nvPr>
            <p:extLst/>
          </p:nvPr>
        </p:nvGraphicFramePr>
        <p:xfrm>
          <a:off x="7907764" y="5929333"/>
          <a:ext cx="658137" cy="228600"/>
        </p:xfrm>
        <a:graphic>
          <a:graphicData uri="http://schemas.openxmlformats.org/drawingml/2006/table">
            <a:tbl>
              <a:tblPr firstRow="1" bandRow="1">
                <a:tableStyleId>{5C22544A-7EE6-4342-B048-85BDC9FD1C3A}</a:tableStyleId>
              </a:tblPr>
              <a:tblGrid>
                <a:gridCol w="658137">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圈子</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sp>
        <p:nvSpPr>
          <p:cNvPr id="254" name="矩形 253"/>
          <p:cNvSpPr/>
          <p:nvPr/>
        </p:nvSpPr>
        <p:spPr>
          <a:xfrm>
            <a:off x="7173822" y="3723640"/>
            <a:ext cx="1435418" cy="2446021"/>
          </a:xfrm>
          <a:prstGeom prst="rect">
            <a:avLst/>
          </a:prstGeom>
          <a:noFill/>
          <a:ln w="12700">
            <a:solidFill>
              <a:schemeClr val="accent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100">
              <a:solidFill>
                <a:schemeClr val="bg1"/>
              </a:solidFill>
            </a:endParaRPr>
          </a:p>
        </p:txBody>
      </p:sp>
      <p:graphicFrame>
        <p:nvGraphicFramePr>
          <p:cNvPr id="256" name="表格 255"/>
          <p:cNvGraphicFramePr>
            <a:graphicFrameLocks noGrp="1"/>
          </p:cNvGraphicFramePr>
          <p:nvPr>
            <p:extLst/>
          </p:nvPr>
        </p:nvGraphicFramePr>
        <p:xfrm>
          <a:off x="4996291" y="1775571"/>
          <a:ext cx="980660" cy="457200"/>
        </p:xfrm>
        <a:graphic>
          <a:graphicData uri="http://schemas.openxmlformats.org/drawingml/2006/table">
            <a:tbl>
              <a:tblPr firstRow="1" bandRow="1">
                <a:tableStyleId>{5C22544A-7EE6-4342-B048-85BDC9FD1C3A}</a:tableStyleId>
              </a:tblPr>
              <a:tblGrid>
                <a:gridCol w="980660">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客户</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r h="228600">
                <a:tc>
                  <a:txBody>
                    <a:bodyPr/>
                    <a:lstStyle/>
                    <a:p>
                      <a:pPr algn="ctr"/>
                      <a:r>
                        <a:rPr lang="zh-CN" altLang="en-US" sz="900" dirty="0">
                          <a:solidFill>
                            <a:schemeClr val="bg1"/>
                          </a:solidFill>
                        </a:rPr>
                        <a:t>销售顾问</a:t>
                      </a:r>
                      <a:endParaRPr lang="en-US" sz="900" dirty="0">
                        <a:solidFill>
                          <a:schemeClr val="bg1"/>
                        </a:solidFill>
                      </a:endParaRPr>
                    </a:p>
                  </a:txBody>
                  <a:tcPr>
                    <a:solidFill>
                      <a:srgbClr val="FF495C"/>
                    </a:solidFill>
                  </a:tcPr>
                </a:tc>
                <a:extLst>
                  <a:ext uri="{0D108BD9-81ED-4DB2-BD59-A6C34878D82A}">
                    <a16:rowId xmlns:a16="http://schemas.microsoft.com/office/drawing/2014/main" xmlns="" val="1512949580"/>
                  </a:ext>
                </a:extLst>
              </a:tr>
            </a:tbl>
          </a:graphicData>
        </a:graphic>
      </p:graphicFrame>
      <p:graphicFrame>
        <p:nvGraphicFramePr>
          <p:cNvPr id="257" name="表格 256"/>
          <p:cNvGraphicFramePr>
            <a:graphicFrameLocks noGrp="1"/>
          </p:cNvGraphicFramePr>
          <p:nvPr>
            <p:extLst/>
          </p:nvPr>
        </p:nvGraphicFramePr>
        <p:xfrm>
          <a:off x="9532649" y="3365443"/>
          <a:ext cx="727364" cy="228600"/>
        </p:xfrm>
        <a:graphic>
          <a:graphicData uri="http://schemas.openxmlformats.org/drawingml/2006/table">
            <a:tbl>
              <a:tblPr firstRow="1" bandRow="1">
                <a:tableStyleId>{5C22544A-7EE6-4342-B048-85BDC9FD1C3A}</a:tableStyleId>
              </a:tblPr>
              <a:tblGrid>
                <a:gridCol w="727364">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售后回访</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258" name="表格 257"/>
          <p:cNvGraphicFramePr>
            <a:graphicFrameLocks noGrp="1"/>
          </p:cNvGraphicFramePr>
          <p:nvPr>
            <p:extLst/>
          </p:nvPr>
        </p:nvGraphicFramePr>
        <p:xfrm>
          <a:off x="10306714" y="3379220"/>
          <a:ext cx="650875" cy="228600"/>
        </p:xfrm>
        <a:graphic>
          <a:graphicData uri="http://schemas.openxmlformats.org/drawingml/2006/table">
            <a:tbl>
              <a:tblPr firstRow="1" bandRow="1">
                <a:tableStyleId>{5C22544A-7EE6-4342-B048-85BDC9FD1C3A}</a:tableStyleId>
              </a:tblPr>
              <a:tblGrid>
                <a:gridCol w="650875">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地址</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259" name="表格 258"/>
          <p:cNvGraphicFramePr>
            <a:graphicFrameLocks noGrp="1"/>
          </p:cNvGraphicFramePr>
          <p:nvPr>
            <p:extLst/>
          </p:nvPr>
        </p:nvGraphicFramePr>
        <p:xfrm>
          <a:off x="9526298" y="3118241"/>
          <a:ext cx="748001" cy="228600"/>
        </p:xfrm>
        <a:graphic>
          <a:graphicData uri="http://schemas.openxmlformats.org/drawingml/2006/table">
            <a:tbl>
              <a:tblPr firstRow="1" bandRow="1">
                <a:tableStyleId>{5C22544A-7EE6-4342-B048-85BDC9FD1C3A}</a:tableStyleId>
              </a:tblPr>
              <a:tblGrid>
                <a:gridCol w="748001">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车辆档案</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260" name="表格 259"/>
          <p:cNvGraphicFramePr>
            <a:graphicFrameLocks noGrp="1"/>
          </p:cNvGraphicFramePr>
          <p:nvPr>
            <p:extLst/>
          </p:nvPr>
        </p:nvGraphicFramePr>
        <p:xfrm>
          <a:off x="10306714" y="2881220"/>
          <a:ext cx="657225" cy="365760"/>
        </p:xfrm>
        <a:graphic>
          <a:graphicData uri="http://schemas.openxmlformats.org/drawingml/2006/table">
            <a:tbl>
              <a:tblPr firstRow="1" bandRow="1">
                <a:tableStyleId>{5C22544A-7EE6-4342-B048-85BDC9FD1C3A}</a:tableStyleId>
              </a:tblPr>
              <a:tblGrid>
                <a:gridCol w="657225">
                  <a:extLst>
                    <a:ext uri="{9D8B030D-6E8A-4147-A177-3AD203B41FA5}">
                      <a16:colId xmlns:a16="http://schemas.microsoft.com/office/drawing/2014/main" xmlns="" val="158121667"/>
                    </a:ext>
                  </a:extLst>
                </a:gridCol>
              </a:tblGrid>
              <a:tr h="365760">
                <a:tc>
                  <a:txBody>
                    <a:bodyPr/>
                    <a:lstStyle/>
                    <a:p>
                      <a:pPr algn="ctr"/>
                      <a:r>
                        <a:rPr lang="zh-CN" altLang="en-US" sz="900" dirty="0">
                          <a:solidFill>
                            <a:schemeClr val="bg1"/>
                          </a:solidFill>
                        </a:rPr>
                        <a:t>维修项目</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261" name="表格 260"/>
          <p:cNvGraphicFramePr>
            <a:graphicFrameLocks noGrp="1"/>
          </p:cNvGraphicFramePr>
          <p:nvPr>
            <p:extLst/>
          </p:nvPr>
        </p:nvGraphicFramePr>
        <p:xfrm>
          <a:off x="9536741" y="2881703"/>
          <a:ext cx="756609" cy="228600"/>
        </p:xfrm>
        <a:graphic>
          <a:graphicData uri="http://schemas.openxmlformats.org/drawingml/2006/table">
            <a:tbl>
              <a:tblPr firstRow="1" bandRow="1">
                <a:tableStyleId>{5C22544A-7EE6-4342-B048-85BDC9FD1C3A}</a:tableStyleId>
              </a:tblPr>
              <a:tblGrid>
                <a:gridCol w="756609">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维修委托书</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262" name="表格 261"/>
          <p:cNvGraphicFramePr>
            <a:graphicFrameLocks noGrp="1"/>
          </p:cNvGraphicFramePr>
          <p:nvPr>
            <p:extLst/>
          </p:nvPr>
        </p:nvGraphicFramePr>
        <p:xfrm>
          <a:off x="10306714" y="3130747"/>
          <a:ext cx="657225" cy="228600"/>
        </p:xfrm>
        <a:graphic>
          <a:graphicData uri="http://schemas.openxmlformats.org/drawingml/2006/table">
            <a:tbl>
              <a:tblPr firstRow="1" bandRow="1">
                <a:tableStyleId>{5C22544A-7EE6-4342-B048-85BDC9FD1C3A}</a:tableStyleId>
              </a:tblPr>
              <a:tblGrid>
                <a:gridCol w="657225">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备件订单</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263" name="表格 262"/>
          <p:cNvGraphicFramePr>
            <a:graphicFrameLocks noGrp="1"/>
          </p:cNvGraphicFramePr>
          <p:nvPr>
            <p:extLst/>
          </p:nvPr>
        </p:nvGraphicFramePr>
        <p:xfrm>
          <a:off x="9540772" y="3984631"/>
          <a:ext cx="685799" cy="228600"/>
        </p:xfrm>
        <a:graphic>
          <a:graphicData uri="http://schemas.openxmlformats.org/drawingml/2006/table">
            <a:tbl>
              <a:tblPr firstRow="1" bandRow="1">
                <a:tableStyleId>{5C22544A-7EE6-4342-B048-85BDC9FD1C3A}</a:tableStyleId>
              </a:tblPr>
              <a:tblGrid>
                <a:gridCol w="685799">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人车关系</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264" name="表格 263"/>
          <p:cNvGraphicFramePr>
            <a:graphicFrameLocks noGrp="1"/>
          </p:cNvGraphicFramePr>
          <p:nvPr>
            <p:extLst/>
          </p:nvPr>
        </p:nvGraphicFramePr>
        <p:xfrm>
          <a:off x="9541091" y="3747416"/>
          <a:ext cx="701080" cy="228600"/>
        </p:xfrm>
        <a:graphic>
          <a:graphicData uri="http://schemas.openxmlformats.org/drawingml/2006/table">
            <a:tbl>
              <a:tblPr firstRow="1" bandRow="1">
                <a:tableStyleId>{5C22544A-7EE6-4342-B048-85BDC9FD1C3A}</a:tableStyleId>
              </a:tblPr>
              <a:tblGrid>
                <a:gridCol w="701080">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联系人</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265" name="表格 264"/>
          <p:cNvGraphicFramePr>
            <a:graphicFrameLocks noGrp="1"/>
          </p:cNvGraphicFramePr>
          <p:nvPr>
            <p:extLst/>
          </p:nvPr>
        </p:nvGraphicFramePr>
        <p:xfrm>
          <a:off x="10281224" y="4231286"/>
          <a:ext cx="664210" cy="228600"/>
        </p:xfrm>
        <a:graphic>
          <a:graphicData uri="http://schemas.openxmlformats.org/drawingml/2006/table">
            <a:tbl>
              <a:tblPr firstRow="1" bandRow="1">
                <a:tableStyleId>{5C22544A-7EE6-4342-B048-85BDC9FD1C3A}</a:tableStyleId>
              </a:tblPr>
              <a:tblGrid>
                <a:gridCol w="664210">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定金</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266" name="表格 265"/>
          <p:cNvGraphicFramePr>
            <a:graphicFrameLocks noGrp="1"/>
          </p:cNvGraphicFramePr>
          <p:nvPr>
            <p:extLst/>
          </p:nvPr>
        </p:nvGraphicFramePr>
        <p:xfrm>
          <a:off x="10296464" y="3999194"/>
          <a:ext cx="656943" cy="228600"/>
        </p:xfrm>
        <a:graphic>
          <a:graphicData uri="http://schemas.openxmlformats.org/drawingml/2006/table">
            <a:tbl>
              <a:tblPr firstRow="1" bandRow="1">
                <a:tableStyleId>{5C22544A-7EE6-4342-B048-85BDC9FD1C3A}</a:tableStyleId>
              </a:tblPr>
              <a:tblGrid>
                <a:gridCol w="656943">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交车单</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267" name="表格 266"/>
          <p:cNvGraphicFramePr>
            <a:graphicFrameLocks noGrp="1"/>
          </p:cNvGraphicFramePr>
          <p:nvPr>
            <p:extLst/>
          </p:nvPr>
        </p:nvGraphicFramePr>
        <p:xfrm>
          <a:off x="9531253" y="4230651"/>
          <a:ext cx="703298" cy="228600"/>
        </p:xfrm>
        <a:graphic>
          <a:graphicData uri="http://schemas.openxmlformats.org/drawingml/2006/table">
            <a:tbl>
              <a:tblPr firstRow="1" bandRow="1">
                <a:tableStyleId>{5C22544A-7EE6-4342-B048-85BDC9FD1C3A}</a:tableStyleId>
              </a:tblPr>
              <a:tblGrid>
                <a:gridCol w="703298">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销售台账</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268" name="表格 267"/>
          <p:cNvGraphicFramePr>
            <a:graphicFrameLocks noGrp="1"/>
          </p:cNvGraphicFramePr>
          <p:nvPr>
            <p:extLst/>
          </p:nvPr>
        </p:nvGraphicFramePr>
        <p:xfrm>
          <a:off x="10296465" y="3730028"/>
          <a:ext cx="653732" cy="228600"/>
        </p:xfrm>
        <a:graphic>
          <a:graphicData uri="http://schemas.openxmlformats.org/drawingml/2006/table">
            <a:tbl>
              <a:tblPr firstRow="1" bandRow="1">
                <a:tableStyleId>{5C22544A-7EE6-4342-B048-85BDC9FD1C3A}</a:tableStyleId>
              </a:tblPr>
              <a:tblGrid>
                <a:gridCol w="653732">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会员等级</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269" name="表格 268"/>
          <p:cNvGraphicFramePr>
            <a:graphicFrameLocks noGrp="1"/>
          </p:cNvGraphicFramePr>
          <p:nvPr>
            <p:extLst/>
          </p:nvPr>
        </p:nvGraphicFramePr>
        <p:xfrm>
          <a:off x="9553196" y="4779415"/>
          <a:ext cx="675514" cy="228600"/>
        </p:xfrm>
        <a:graphic>
          <a:graphicData uri="http://schemas.openxmlformats.org/drawingml/2006/table">
            <a:tbl>
              <a:tblPr firstRow="1" bandRow="1">
                <a:tableStyleId>{5C22544A-7EE6-4342-B048-85BDC9FD1C3A}</a:tableStyleId>
              </a:tblPr>
              <a:tblGrid>
                <a:gridCol w="675514">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试乘试驾</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270" name="表格 269"/>
          <p:cNvGraphicFramePr>
            <a:graphicFrameLocks noGrp="1"/>
          </p:cNvGraphicFramePr>
          <p:nvPr>
            <p:extLst/>
          </p:nvPr>
        </p:nvGraphicFramePr>
        <p:xfrm>
          <a:off x="9552443" y="4561989"/>
          <a:ext cx="674088" cy="228600"/>
        </p:xfrm>
        <a:graphic>
          <a:graphicData uri="http://schemas.openxmlformats.org/drawingml/2006/table">
            <a:tbl>
              <a:tblPr firstRow="1" bandRow="1">
                <a:tableStyleId>{5C22544A-7EE6-4342-B048-85BDC9FD1C3A}</a:tableStyleId>
              </a:tblPr>
              <a:tblGrid>
                <a:gridCol w="674088">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人人关系</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271" name="表格 270"/>
          <p:cNvGraphicFramePr>
            <a:graphicFrameLocks noGrp="1"/>
          </p:cNvGraphicFramePr>
          <p:nvPr>
            <p:extLst/>
          </p:nvPr>
        </p:nvGraphicFramePr>
        <p:xfrm>
          <a:off x="10261103" y="4561990"/>
          <a:ext cx="663928" cy="228600"/>
        </p:xfrm>
        <a:graphic>
          <a:graphicData uri="http://schemas.openxmlformats.org/drawingml/2006/table">
            <a:tbl>
              <a:tblPr firstRow="1" bandRow="1">
                <a:tableStyleId>{5C22544A-7EE6-4342-B048-85BDC9FD1C3A}</a:tableStyleId>
              </a:tblPr>
              <a:tblGrid>
                <a:gridCol w="663928">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意向车型</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272" name="表格 271"/>
          <p:cNvGraphicFramePr>
            <a:graphicFrameLocks noGrp="1"/>
          </p:cNvGraphicFramePr>
          <p:nvPr>
            <p:extLst/>
          </p:nvPr>
        </p:nvGraphicFramePr>
        <p:xfrm>
          <a:off x="10261103" y="4784875"/>
          <a:ext cx="665198" cy="228600"/>
        </p:xfrm>
        <a:graphic>
          <a:graphicData uri="http://schemas.openxmlformats.org/drawingml/2006/table">
            <a:tbl>
              <a:tblPr firstRow="1" bandRow="1">
                <a:tableStyleId>{5C22544A-7EE6-4342-B048-85BDC9FD1C3A}</a:tableStyleId>
              </a:tblPr>
              <a:tblGrid>
                <a:gridCol w="665198">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跟进记录</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273" name="表格 272"/>
          <p:cNvGraphicFramePr>
            <a:graphicFrameLocks noGrp="1"/>
          </p:cNvGraphicFramePr>
          <p:nvPr>
            <p:extLst/>
          </p:nvPr>
        </p:nvGraphicFramePr>
        <p:xfrm>
          <a:off x="10261103" y="5009193"/>
          <a:ext cx="670668" cy="228600"/>
        </p:xfrm>
        <a:graphic>
          <a:graphicData uri="http://schemas.openxmlformats.org/drawingml/2006/table">
            <a:tbl>
              <a:tblPr firstRow="1" bandRow="1">
                <a:tableStyleId>{5C22544A-7EE6-4342-B048-85BDC9FD1C3A}</a:tableStyleId>
              </a:tblPr>
              <a:tblGrid>
                <a:gridCol w="670668">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会员事件</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274" name="表格 273"/>
          <p:cNvGraphicFramePr>
            <a:graphicFrameLocks noGrp="1"/>
          </p:cNvGraphicFramePr>
          <p:nvPr>
            <p:extLst/>
          </p:nvPr>
        </p:nvGraphicFramePr>
        <p:xfrm>
          <a:off x="9556909" y="5008240"/>
          <a:ext cx="672562" cy="228600"/>
        </p:xfrm>
        <a:graphic>
          <a:graphicData uri="http://schemas.openxmlformats.org/drawingml/2006/table">
            <a:tbl>
              <a:tblPr firstRow="1" bandRow="1">
                <a:tableStyleId>{5C22544A-7EE6-4342-B048-85BDC9FD1C3A}</a:tableStyleId>
              </a:tblPr>
              <a:tblGrid>
                <a:gridCol w="672562">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账户积分</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275" name="表格 274"/>
          <p:cNvGraphicFramePr>
            <a:graphicFrameLocks noGrp="1"/>
          </p:cNvGraphicFramePr>
          <p:nvPr>
            <p:extLst/>
          </p:nvPr>
        </p:nvGraphicFramePr>
        <p:xfrm>
          <a:off x="9549860" y="5397587"/>
          <a:ext cx="696313" cy="228600"/>
        </p:xfrm>
        <a:graphic>
          <a:graphicData uri="http://schemas.openxmlformats.org/drawingml/2006/table">
            <a:tbl>
              <a:tblPr firstRow="1" bandRow="1">
                <a:tableStyleId>{5C22544A-7EE6-4342-B048-85BDC9FD1C3A}</a:tableStyleId>
              </a:tblPr>
              <a:tblGrid>
                <a:gridCol w="696313">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展厅</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276" name="表格 275"/>
          <p:cNvGraphicFramePr>
            <a:graphicFrameLocks noGrp="1"/>
          </p:cNvGraphicFramePr>
          <p:nvPr>
            <p:extLst/>
          </p:nvPr>
        </p:nvGraphicFramePr>
        <p:xfrm>
          <a:off x="10261103" y="5392666"/>
          <a:ext cx="662899" cy="228600"/>
        </p:xfrm>
        <a:graphic>
          <a:graphicData uri="http://schemas.openxmlformats.org/drawingml/2006/table">
            <a:tbl>
              <a:tblPr firstRow="1" bandRow="1">
                <a:tableStyleId>{5C22544A-7EE6-4342-B048-85BDC9FD1C3A}</a:tableStyleId>
              </a:tblPr>
              <a:tblGrid>
                <a:gridCol w="662899">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官网</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277" name="表格 276"/>
          <p:cNvGraphicFramePr>
            <a:graphicFrameLocks noGrp="1"/>
          </p:cNvGraphicFramePr>
          <p:nvPr>
            <p:extLst/>
          </p:nvPr>
        </p:nvGraphicFramePr>
        <p:xfrm>
          <a:off x="9549860" y="5652222"/>
          <a:ext cx="696313" cy="228600"/>
        </p:xfrm>
        <a:graphic>
          <a:graphicData uri="http://schemas.openxmlformats.org/drawingml/2006/table">
            <a:tbl>
              <a:tblPr firstRow="1" bandRow="1">
                <a:tableStyleId>{5C22544A-7EE6-4342-B048-85BDC9FD1C3A}</a:tableStyleId>
              </a:tblPr>
              <a:tblGrid>
                <a:gridCol w="696313">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活动</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278" name="表格 277"/>
          <p:cNvGraphicFramePr>
            <a:graphicFrameLocks noGrp="1"/>
          </p:cNvGraphicFramePr>
          <p:nvPr>
            <p:extLst/>
          </p:nvPr>
        </p:nvGraphicFramePr>
        <p:xfrm>
          <a:off x="10261103" y="5647460"/>
          <a:ext cx="655756" cy="228600"/>
        </p:xfrm>
        <a:graphic>
          <a:graphicData uri="http://schemas.openxmlformats.org/drawingml/2006/table">
            <a:tbl>
              <a:tblPr firstRow="1" bandRow="1">
                <a:tableStyleId>{5C22544A-7EE6-4342-B048-85BDC9FD1C3A}</a:tableStyleId>
              </a:tblPr>
              <a:tblGrid>
                <a:gridCol w="655756">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报名</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279" name="表格 278"/>
          <p:cNvGraphicFramePr>
            <a:graphicFrameLocks noGrp="1"/>
          </p:cNvGraphicFramePr>
          <p:nvPr>
            <p:extLst/>
          </p:nvPr>
        </p:nvGraphicFramePr>
        <p:xfrm>
          <a:off x="9549860" y="5890347"/>
          <a:ext cx="690724" cy="228600"/>
        </p:xfrm>
        <a:graphic>
          <a:graphicData uri="http://schemas.openxmlformats.org/drawingml/2006/table">
            <a:tbl>
              <a:tblPr firstRow="1" bandRow="1">
                <a:tableStyleId>{5C22544A-7EE6-4342-B048-85BDC9FD1C3A}</a:tableStyleId>
              </a:tblPr>
              <a:tblGrid>
                <a:gridCol w="690724">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留言</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280" name="表格 279"/>
          <p:cNvGraphicFramePr>
            <a:graphicFrameLocks noGrp="1"/>
          </p:cNvGraphicFramePr>
          <p:nvPr>
            <p:extLst/>
          </p:nvPr>
        </p:nvGraphicFramePr>
        <p:xfrm>
          <a:off x="10261103" y="5890347"/>
          <a:ext cx="658137" cy="228600"/>
        </p:xfrm>
        <a:graphic>
          <a:graphicData uri="http://schemas.openxmlformats.org/drawingml/2006/table">
            <a:tbl>
              <a:tblPr firstRow="1" bandRow="1">
                <a:tableStyleId>{5C22544A-7EE6-4342-B048-85BDC9FD1C3A}</a:tableStyleId>
              </a:tblPr>
              <a:tblGrid>
                <a:gridCol w="658137">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圈子</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sp>
        <p:nvSpPr>
          <p:cNvPr id="281" name="矩形 280"/>
          <p:cNvSpPr/>
          <p:nvPr/>
        </p:nvSpPr>
        <p:spPr>
          <a:xfrm>
            <a:off x="9527161" y="2867026"/>
            <a:ext cx="1435418" cy="3263650"/>
          </a:xfrm>
          <a:prstGeom prst="rect">
            <a:avLst/>
          </a:prstGeom>
          <a:noFill/>
          <a:ln w="12700">
            <a:solidFill>
              <a:schemeClr val="accent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100">
              <a:solidFill>
                <a:schemeClr val="bg1"/>
              </a:solidFill>
            </a:endParaRPr>
          </a:p>
        </p:txBody>
      </p:sp>
      <p:graphicFrame>
        <p:nvGraphicFramePr>
          <p:cNvPr id="307" name="表格 306"/>
          <p:cNvGraphicFramePr>
            <a:graphicFrameLocks noGrp="1"/>
          </p:cNvGraphicFramePr>
          <p:nvPr>
            <p:extLst/>
          </p:nvPr>
        </p:nvGraphicFramePr>
        <p:xfrm>
          <a:off x="9701570" y="1794542"/>
          <a:ext cx="1060174" cy="228600"/>
        </p:xfrm>
        <a:graphic>
          <a:graphicData uri="http://schemas.openxmlformats.org/drawingml/2006/table">
            <a:tbl>
              <a:tblPr firstRow="1" bandRow="1">
                <a:tableStyleId>{5C22544A-7EE6-4342-B048-85BDC9FD1C3A}</a:tableStyleId>
              </a:tblPr>
              <a:tblGrid>
                <a:gridCol w="1060174">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客户</a:t>
                      </a:r>
                      <a:endParaRPr lang="en-US" sz="9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spTree>
    <p:extLst>
      <p:ext uri="{BB962C8B-B14F-4D97-AF65-F5344CB8AC3E}">
        <p14:creationId xmlns:p14="http://schemas.microsoft.com/office/powerpoint/2010/main" val="187368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文本框 97"/>
          <p:cNvSpPr txBox="1"/>
          <p:nvPr/>
        </p:nvSpPr>
        <p:spPr>
          <a:xfrm>
            <a:off x="370701" y="1721724"/>
            <a:ext cx="1645921" cy="3433445"/>
          </a:xfrm>
          <a:prstGeom prst="rect">
            <a:avLst/>
          </a:prstGeom>
          <a:noFill/>
          <a:ln w="3175">
            <a:solidFill>
              <a:schemeClr val="bg1">
                <a:lumMod val="50000"/>
              </a:schemeClr>
            </a:solidFill>
            <a:prstDash val="sysDot"/>
          </a:ln>
        </p:spPr>
        <p:txBody>
          <a:bodyPr wrap="square" rtlCol="0">
            <a:spAutoFit/>
          </a:bodyPr>
          <a:lstStyle/>
          <a:p>
            <a:endParaRPr lang="en-US" dirty="0"/>
          </a:p>
        </p:txBody>
      </p:sp>
      <p:sp>
        <p:nvSpPr>
          <p:cNvPr id="99" name="矩形 98"/>
          <p:cNvSpPr/>
          <p:nvPr/>
        </p:nvSpPr>
        <p:spPr>
          <a:xfrm>
            <a:off x="9107424" y="1235366"/>
            <a:ext cx="2755475" cy="4291965"/>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100"/>
          </a:p>
        </p:txBody>
      </p:sp>
      <p:sp>
        <p:nvSpPr>
          <p:cNvPr id="100" name="文本框 99"/>
          <p:cNvSpPr txBox="1"/>
          <p:nvPr/>
        </p:nvSpPr>
        <p:spPr>
          <a:xfrm>
            <a:off x="2048382" y="1721088"/>
            <a:ext cx="338554" cy="3435669"/>
          </a:xfrm>
          <a:prstGeom prst="rect">
            <a:avLst/>
          </a:prstGeom>
          <a:ln w="3175">
            <a:solidFill>
              <a:schemeClr val="bg1">
                <a:lumMod val="50000"/>
              </a:schemeClr>
            </a:solidFill>
            <a:prstDash val="sysDot"/>
          </a:ln>
        </p:spPr>
        <p:style>
          <a:lnRef idx="2">
            <a:schemeClr val="dk1"/>
          </a:lnRef>
          <a:fillRef idx="1">
            <a:schemeClr val="lt1"/>
          </a:fillRef>
          <a:effectRef idx="0">
            <a:schemeClr val="dk1"/>
          </a:effectRef>
          <a:fontRef idx="minor">
            <a:schemeClr val="dk1"/>
          </a:fontRef>
        </p:style>
        <p:txBody>
          <a:bodyPr vert="eaVert" wrap="square" rtlCol="0">
            <a:spAutoFit/>
          </a:bodyPr>
          <a:lstStyle/>
          <a:p>
            <a:r>
              <a:rPr kumimoji="1" lang="zh-CN" altLang="en-US" sz="1000" b="1" dirty="0">
                <a:latin typeface="+mn-ea"/>
              </a:rPr>
              <a:t>生产预测阶段</a:t>
            </a:r>
          </a:p>
        </p:txBody>
      </p:sp>
      <p:graphicFrame>
        <p:nvGraphicFramePr>
          <p:cNvPr id="101" name="表格 100"/>
          <p:cNvGraphicFramePr>
            <a:graphicFrameLocks noGrp="1"/>
          </p:cNvGraphicFramePr>
          <p:nvPr>
            <p:extLst/>
          </p:nvPr>
        </p:nvGraphicFramePr>
        <p:xfrm>
          <a:off x="447454" y="4899949"/>
          <a:ext cx="1508539" cy="243840"/>
        </p:xfrm>
        <a:graphic>
          <a:graphicData uri="http://schemas.openxmlformats.org/drawingml/2006/table">
            <a:tbl>
              <a:tblPr firstRow="1" bandRow="1">
                <a:tableStyleId>{5C22544A-7EE6-4342-B048-85BDC9FD1C3A}</a:tableStyleId>
              </a:tblPr>
              <a:tblGrid>
                <a:gridCol w="1508539">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生产计划</a:t>
                      </a:r>
                      <a:r>
                        <a:rPr lang="en-US" altLang="zh-CN" sz="1000" dirty="0">
                          <a:solidFill>
                            <a:schemeClr val="bg1"/>
                          </a:solidFill>
                        </a:rPr>
                        <a:t>(</a:t>
                      </a:r>
                      <a:r>
                        <a:rPr lang="zh-CN" altLang="en-US" sz="1000" dirty="0">
                          <a:solidFill>
                            <a:schemeClr val="bg1"/>
                          </a:solidFill>
                        </a:rPr>
                        <a:t>采购订单</a:t>
                      </a:r>
                      <a:r>
                        <a:rPr lang="en-US" altLang="zh-CN" sz="1000" dirty="0">
                          <a:solidFill>
                            <a:schemeClr val="bg1"/>
                          </a:solidFill>
                        </a:rPr>
                        <a:t>)</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sp>
        <p:nvSpPr>
          <p:cNvPr id="108" name="Text Box 8"/>
          <p:cNvSpPr txBox="1">
            <a:spLocks noChangeArrowheads="1"/>
          </p:cNvSpPr>
          <p:nvPr/>
        </p:nvSpPr>
        <p:spPr bwMode="auto">
          <a:xfrm>
            <a:off x="666851" y="1328809"/>
            <a:ext cx="1341979" cy="266693"/>
          </a:xfrm>
          <a:prstGeom prst="roundRect">
            <a:avLst/>
          </a:prstGeom>
          <a:solidFill>
            <a:srgbClr val="2C4364"/>
          </a:solidFill>
          <a:ln w="22225">
            <a:noFill/>
            <a:miter lim="800000"/>
            <a:headEnd/>
            <a:tailEnd/>
          </a:ln>
          <a:effectLst/>
        </p:spPr>
        <p:txBody>
          <a:bodyPr anchor="ctr"/>
          <a:lstStyle>
            <a:lvl1pPr>
              <a:buChar char="l"/>
              <a:defRPr kumimoji="1" sz="2000" b="1">
                <a:solidFill>
                  <a:srgbClr val="000066"/>
                </a:solidFill>
                <a:latin typeface="Arial" panose="020B0604020202020204" pitchFamily="34" charset="0"/>
                <a:ea typeface="宋体" panose="02010600030101010101" pitchFamily="2" charset="-122"/>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1270" b="0" dirty="0">
                <a:solidFill>
                  <a:schemeClr val="bg1"/>
                </a:solidFill>
                <a:latin typeface="+mn-ea"/>
                <a:ea typeface="+mn-ea"/>
                <a:cs typeface="微软雅黑"/>
              </a:rPr>
              <a:t>计划</a:t>
            </a:r>
          </a:p>
        </p:txBody>
      </p:sp>
      <p:sp>
        <p:nvSpPr>
          <p:cNvPr id="109" name="文本框 108"/>
          <p:cNvSpPr txBox="1"/>
          <p:nvPr/>
        </p:nvSpPr>
        <p:spPr>
          <a:xfrm>
            <a:off x="364916" y="5192439"/>
            <a:ext cx="2025570" cy="253916"/>
          </a:xfrm>
          <a:prstGeom prst="rect">
            <a:avLst/>
          </a:prstGeom>
          <a:noFill/>
          <a:ln w="3175">
            <a:solidFill>
              <a:schemeClr val="bg1">
                <a:lumMod val="50000"/>
              </a:schemeClr>
            </a:solidFill>
            <a:prstDash val="sysDot"/>
          </a:ln>
        </p:spPr>
        <p:txBody>
          <a:bodyPr wrap="square" rtlCol="0">
            <a:spAutoFit/>
          </a:bodyPr>
          <a:lstStyle/>
          <a:p>
            <a:r>
              <a:rPr lang="zh-CN" altLang="en-US" sz="1050" b="1" dirty="0">
                <a:latin typeface="+mn-ea"/>
              </a:rPr>
              <a:t>产销协同系统</a:t>
            </a:r>
            <a:endParaRPr lang="en-US" sz="1050" b="1" dirty="0">
              <a:latin typeface="+mn-ea"/>
            </a:endParaRPr>
          </a:p>
        </p:txBody>
      </p:sp>
      <p:sp>
        <p:nvSpPr>
          <p:cNvPr id="179" name="矩形 178"/>
          <p:cNvSpPr/>
          <p:nvPr/>
        </p:nvSpPr>
        <p:spPr>
          <a:xfrm>
            <a:off x="5766739" y="1223009"/>
            <a:ext cx="2942771" cy="4282440"/>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100"/>
          </a:p>
        </p:txBody>
      </p:sp>
      <p:sp>
        <p:nvSpPr>
          <p:cNvPr id="181" name="矩形 180"/>
          <p:cNvSpPr/>
          <p:nvPr/>
        </p:nvSpPr>
        <p:spPr>
          <a:xfrm>
            <a:off x="249169" y="1260081"/>
            <a:ext cx="2217034" cy="4263390"/>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100"/>
          </a:p>
        </p:txBody>
      </p:sp>
      <p:sp>
        <p:nvSpPr>
          <p:cNvPr id="182" name="文本框 181"/>
          <p:cNvSpPr txBox="1"/>
          <p:nvPr/>
        </p:nvSpPr>
        <p:spPr>
          <a:xfrm>
            <a:off x="5858360" y="1676400"/>
            <a:ext cx="2362200" cy="3448049"/>
          </a:xfrm>
          <a:prstGeom prst="rect">
            <a:avLst/>
          </a:prstGeom>
          <a:noFill/>
          <a:ln w="3175">
            <a:solidFill>
              <a:schemeClr val="bg1">
                <a:lumMod val="50000"/>
              </a:schemeClr>
            </a:solidFill>
            <a:prstDash val="sysDot"/>
          </a:ln>
        </p:spPr>
        <p:txBody>
          <a:bodyPr wrap="square" rtlCol="0">
            <a:spAutoFit/>
          </a:bodyPr>
          <a:lstStyle/>
          <a:p>
            <a:endParaRPr lang="en-US" dirty="0"/>
          </a:p>
        </p:txBody>
      </p:sp>
      <p:sp>
        <p:nvSpPr>
          <p:cNvPr id="183" name="文本框 182"/>
          <p:cNvSpPr txBox="1"/>
          <p:nvPr/>
        </p:nvSpPr>
        <p:spPr>
          <a:xfrm>
            <a:off x="8260533" y="1676398"/>
            <a:ext cx="338554" cy="3448051"/>
          </a:xfrm>
          <a:prstGeom prst="rect">
            <a:avLst/>
          </a:prstGeom>
          <a:ln w="3175">
            <a:solidFill>
              <a:schemeClr val="bg1">
                <a:lumMod val="50000"/>
              </a:schemeClr>
            </a:solidFill>
            <a:prstDash val="sysDot"/>
          </a:ln>
        </p:spPr>
        <p:style>
          <a:lnRef idx="2">
            <a:schemeClr val="dk1"/>
          </a:lnRef>
          <a:fillRef idx="1">
            <a:schemeClr val="lt1"/>
          </a:fillRef>
          <a:effectRef idx="0">
            <a:schemeClr val="dk1"/>
          </a:effectRef>
          <a:fontRef idx="minor">
            <a:schemeClr val="dk1"/>
          </a:fontRef>
        </p:style>
        <p:txBody>
          <a:bodyPr vert="eaVert" wrap="square" rtlCol="0">
            <a:spAutoFit/>
          </a:bodyPr>
          <a:lstStyle/>
          <a:p>
            <a:r>
              <a:rPr kumimoji="1" lang="zh-CN" altLang="en-US" sz="1000" b="1" dirty="0">
                <a:latin typeface="+mn-ea"/>
              </a:rPr>
              <a:t>销售阶段</a:t>
            </a:r>
          </a:p>
        </p:txBody>
      </p:sp>
      <p:graphicFrame>
        <p:nvGraphicFramePr>
          <p:cNvPr id="184" name="表格 183"/>
          <p:cNvGraphicFramePr>
            <a:graphicFrameLocks noGrp="1"/>
          </p:cNvGraphicFramePr>
          <p:nvPr>
            <p:extLst/>
          </p:nvPr>
        </p:nvGraphicFramePr>
        <p:xfrm>
          <a:off x="6005169" y="3721167"/>
          <a:ext cx="878929" cy="243840"/>
        </p:xfrm>
        <a:graphic>
          <a:graphicData uri="http://schemas.openxmlformats.org/drawingml/2006/table">
            <a:tbl>
              <a:tblPr firstRow="1" bandRow="1">
                <a:tableStyleId>{5C22544A-7EE6-4342-B048-85BDC9FD1C3A}</a:tableStyleId>
              </a:tblPr>
              <a:tblGrid>
                <a:gridCol w="878929">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整车采购价</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sp>
        <p:nvSpPr>
          <p:cNvPr id="187" name="Text Box 8"/>
          <p:cNvSpPr txBox="1">
            <a:spLocks noChangeArrowheads="1"/>
          </p:cNvSpPr>
          <p:nvPr/>
        </p:nvSpPr>
        <p:spPr bwMode="auto">
          <a:xfrm>
            <a:off x="6636934" y="1291738"/>
            <a:ext cx="1341979" cy="266693"/>
          </a:xfrm>
          <a:prstGeom prst="roundRect">
            <a:avLst/>
          </a:prstGeom>
          <a:solidFill>
            <a:srgbClr val="2C4364"/>
          </a:solidFill>
          <a:ln w="22225">
            <a:noFill/>
            <a:miter lim="800000"/>
            <a:headEnd/>
            <a:tailEnd/>
          </a:ln>
          <a:effectLst/>
        </p:spPr>
        <p:txBody>
          <a:bodyPr anchor="ctr"/>
          <a:lstStyle>
            <a:lvl1pPr>
              <a:buChar char="l"/>
              <a:defRPr kumimoji="1" sz="2000" b="1">
                <a:solidFill>
                  <a:srgbClr val="000066"/>
                </a:solidFill>
                <a:latin typeface="Arial" panose="020B0604020202020204" pitchFamily="34" charset="0"/>
                <a:ea typeface="宋体" panose="02010600030101010101" pitchFamily="2" charset="-122"/>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1270" b="0" dirty="0">
                <a:solidFill>
                  <a:schemeClr val="bg1"/>
                </a:solidFill>
                <a:latin typeface="+mn-ea"/>
                <a:ea typeface="+mn-ea"/>
                <a:cs typeface="微软雅黑"/>
              </a:rPr>
              <a:t>营销</a:t>
            </a:r>
          </a:p>
        </p:txBody>
      </p:sp>
      <p:sp>
        <p:nvSpPr>
          <p:cNvPr id="188" name="文本框 187"/>
          <p:cNvSpPr txBox="1"/>
          <p:nvPr/>
        </p:nvSpPr>
        <p:spPr>
          <a:xfrm>
            <a:off x="5857865" y="5150365"/>
            <a:ext cx="2755125" cy="258919"/>
          </a:xfrm>
          <a:prstGeom prst="rect">
            <a:avLst/>
          </a:prstGeom>
          <a:noFill/>
          <a:ln w="3175">
            <a:solidFill>
              <a:schemeClr val="bg1">
                <a:lumMod val="50000"/>
              </a:schemeClr>
            </a:solidFill>
            <a:prstDash val="sysDot"/>
          </a:ln>
        </p:spPr>
        <p:txBody>
          <a:bodyPr wrap="square" rtlCol="0">
            <a:spAutoFit/>
          </a:bodyPr>
          <a:lstStyle/>
          <a:p>
            <a:r>
              <a:rPr lang="zh-CN" altLang="en-US" sz="1050" b="1" dirty="0">
                <a:latin typeface="+mn-ea"/>
              </a:rPr>
              <a:t>整车销售系统</a:t>
            </a:r>
            <a:endParaRPr lang="en-US" sz="1050" b="1" dirty="0">
              <a:latin typeface="+mn-ea"/>
            </a:endParaRPr>
          </a:p>
        </p:txBody>
      </p:sp>
      <p:graphicFrame>
        <p:nvGraphicFramePr>
          <p:cNvPr id="189" name="表格 188"/>
          <p:cNvGraphicFramePr>
            <a:graphicFrameLocks noGrp="1"/>
          </p:cNvGraphicFramePr>
          <p:nvPr>
            <p:extLst/>
          </p:nvPr>
        </p:nvGraphicFramePr>
        <p:xfrm>
          <a:off x="6927336" y="3721167"/>
          <a:ext cx="1186440" cy="243840"/>
        </p:xfrm>
        <a:graphic>
          <a:graphicData uri="http://schemas.openxmlformats.org/drawingml/2006/table">
            <a:tbl>
              <a:tblPr firstRow="1" bandRow="1">
                <a:tableStyleId>{5C22544A-7EE6-4342-B048-85BDC9FD1C3A}</a:tableStyleId>
              </a:tblPr>
              <a:tblGrid>
                <a:gridCol w="1186440">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整车销售价</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sp>
        <p:nvSpPr>
          <p:cNvPr id="204" name="文本框 203"/>
          <p:cNvSpPr txBox="1"/>
          <p:nvPr/>
        </p:nvSpPr>
        <p:spPr>
          <a:xfrm>
            <a:off x="9174480" y="1616176"/>
            <a:ext cx="2256937" cy="3471862"/>
          </a:xfrm>
          <a:prstGeom prst="rect">
            <a:avLst/>
          </a:prstGeom>
          <a:noFill/>
          <a:ln w="3175">
            <a:solidFill>
              <a:schemeClr val="bg1">
                <a:lumMod val="50000"/>
              </a:schemeClr>
            </a:solidFill>
            <a:prstDash val="sysDot"/>
          </a:ln>
        </p:spPr>
        <p:txBody>
          <a:bodyPr wrap="square" rtlCol="0">
            <a:spAutoFit/>
          </a:bodyPr>
          <a:lstStyle/>
          <a:p>
            <a:endParaRPr lang="en-US" dirty="0"/>
          </a:p>
        </p:txBody>
      </p:sp>
      <p:sp>
        <p:nvSpPr>
          <p:cNvPr id="205" name="文本框 204"/>
          <p:cNvSpPr txBox="1"/>
          <p:nvPr/>
        </p:nvSpPr>
        <p:spPr>
          <a:xfrm>
            <a:off x="11462288" y="1660180"/>
            <a:ext cx="338554" cy="3407120"/>
          </a:xfrm>
          <a:prstGeom prst="rect">
            <a:avLst/>
          </a:prstGeom>
          <a:ln w="3175">
            <a:solidFill>
              <a:schemeClr val="bg1">
                <a:lumMod val="50000"/>
              </a:schemeClr>
            </a:solidFill>
            <a:prstDash val="sysDot"/>
          </a:ln>
        </p:spPr>
        <p:style>
          <a:lnRef idx="2">
            <a:schemeClr val="dk1"/>
          </a:lnRef>
          <a:fillRef idx="1">
            <a:schemeClr val="lt1"/>
          </a:fillRef>
          <a:effectRef idx="0">
            <a:schemeClr val="dk1"/>
          </a:effectRef>
          <a:fontRef idx="minor">
            <a:schemeClr val="dk1"/>
          </a:fontRef>
        </p:style>
        <p:txBody>
          <a:bodyPr vert="eaVert" wrap="square" rtlCol="0">
            <a:spAutoFit/>
          </a:bodyPr>
          <a:lstStyle/>
          <a:p>
            <a:r>
              <a:rPr kumimoji="1" lang="zh-CN" altLang="en-US" sz="1000" b="1" dirty="0">
                <a:latin typeface="+mn-ea"/>
              </a:rPr>
              <a:t>维修阶段</a:t>
            </a:r>
          </a:p>
        </p:txBody>
      </p:sp>
      <p:graphicFrame>
        <p:nvGraphicFramePr>
          <p:cNvPr id="207" name="表格 206"/>
          <p:cNvGraphicFramePr>
            <a:graphicFrameLocks noGrp="1"/>
          </p:cNvGraphicFramePr>
          <p:nvPr>
            <p:extLst/>
          </p:nvPr>
        </p:nvGraphicFramePr>
        <p:xfrm>
          <a:off x="9840424" y="1650656"/>
          <a:ext cx="1219200" cy="121920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xmlns="" val="158121667"/>
                    </a:ext>
                  </a:extLst>
                </a:gridCol>
              </a:tblGrid>
              <a:tr h="243840">
                <a:tc>
                  <a:txBody>
                    <a:bodyPr/>
                    <a:lstStyle/>
                    <a:p>
                      <a:pPr algn="ctr"/>
                      <a:r>
                        <a:rPr lang="zh-CN" altLang="en-US" sz="1000" dirty="0"/>
                        <a:t>车辆</a:t>
                      </a:r>
                      <a:endParaRPr lang="en-US" sz="1000" dirty="0"/>
                    </a:p>
                  </a:txBody>
                  <a:tcPr marL="100584" marR="100584"/>
                </a:tc>
                <a:extLst>
                  <a:ext uri="{0D108BD9-81ED-4DB2-BD59-A6C34878D82A}">
                    <a16:rowId xmlns:a16="http://schemas.microsoft.com/office/drawing/2014/main" xmlns="" val="3574219982"/>
                  </a:ext>
                </a:extLst>
              </a:tr>
              <a:tr h="243840">
                <a:tc>
                  <a:txBody>
                    <a:bodyPr/>
                    <a:lstStyle/>
                    <a:p>
                      <a:pPr algn="ctr"/>
                      <a:r>
                        <a:rPr lang="en-US" sz="1000" dirty="0">
                          <a:solidFill>
                            <a:schemeClr val="bg1"/>
                          </a:solidFill>
                        </a:rPr>
                        <a:t>VIN</a:t>
                      </a:r>
                    </a:p>
                  </a:txBody>
                  <a:tcPr marL="100584" marR="100584">
                    <a:solidFill>
                      <a:srgbClr val="898989"/>
                    </a:solidFill>
                  </a:tcPr>
                </a:tc>
                <a:extLst>
                  <a:ext uri="{0D108BD9-81ED-4DB2-BD59-A6C34878D82A}">
                    <a16:rowId xmlns:a16="http://schemas.microsoft.com/office/drawing/2014/main" xmlns="" val="3057629176"/>
                  </a:ext>
                </a:extLst>
              </a:tr>
              <a:tr h="243840">
                <a:tc>
                  <a:txBody>
                    <a:bodyPr/>
                    <a:lstStyle/>
                    <a:p>
                      <a:pPr algn="ctr"/>
                      <a:r>
                        <a:rPr lang="en-US" sz="1000" dirty="0">
                          <a:solidFill>
                            <a:schemeClr val="bg1"/>
                          </a:solidFill>
                        </a:rPr>
                        <a:t>PNO18</a:t>
                      </a:r>
                      <a:r>
                        <a:rPr lang="zh-CN" altLang="en-US" sz="1000" dirty="0">
                          <a:solidFill>
                            <a:schemeClr val="bg1"/>
                          </a:solidFill>
                        </a:rPr>
                        <a:t>码</a:t>
                      </a:r>
                      <a:endParaRPr lang="en-US" sz="1000" dirty="0">
                        <a:solidFill>
                          <a:schemeClr val="bg1"/>
                        </a:solidFill>
                      </a:endParaRPr>
                    </a:p>
                  </a:txBody>
                  <a:tcPr marL="100584" marR="100584">
                    <a:solidFill>
                      <a:srgbClr val="898989"/>
                    </a:solidFill>
                  </a:tcPr>
                </a:tc>
                <a:extLst>
                  <a:ext uri="{0D108BD9-81ED-4DB2-BD59-A6C34878D82A}">
                    <a16:rowId xmlns:a16="http://schemas.microsoft.com/office/drawing/2014/main" xmlns="" val="3263578191"/>
                  </a:ext>
                </a:extLst>
              </a:tr>
              <a:tr h="243840">
                <a:tc>
                  <a:txBody>
                    <a:bodyPr/>
                    <a:lstStyle/>
                    <a:p>
                      <a:pPr algn="ctr"/>
                      <a:r>
                        <a:rPr lang="zh-CN" altLang="en-US" sz="1000" dirty="0">
                          <a:solidFill>
                            <a:schemeClr val="bg1"/>
                          </a:solidFill>
                        </a:rPr>
                        <a:t>里程数</a:t>
                      </a:r>
                      <a:endParaRPr lang="en-US" sz="1000" dirty="0">
                        <a:solidFill>
                          <a:schemeClr val="bg1"/>
                        </a:solidFill>
                      </a:endParaRPr>
                    </a:p>
                  </a:txBody>
                  <a:tcPr marL="100584" marR="100584">
                    <a:solidFill>
                      <a:srgbClr val="FF495C"/>
                    </a:solidFill>
                  </a:tcPr>
                </a:tc>
                <a:extLst>
                  <a:ext uri="{0D108BD9-81ED-4DB2-BD59-A6C34878D82A}">
                    <a16:rowId xmlns:a16="http://schemas.microsoft.com/office/drawing/2014/main" xmlns="" val="2718222804"/>
                  </a:ext>
                </a:extLst>
              </a:tr>
              <a:tr h="243840">
                <a:tc>
                  <a:txBody>
                    <a:bodyPr/>
                    <a:lstStyle/>
                    <a:p>
                      <a:pPr algn="ctr"/>
                      <a:r>
                        <a:rPr lang="zh-CN" altLang="en-US" sz="1000" dirty="0">
                          <a:solidFill>
                            <a:schemeClr val="bg1"/>
                          </a:solidFill>
                        </a:rPr>
                        <a:t>保修开始日期</a:t>
                      </a:r>
                      <a:endParaRPr lang="en-US" sz="1000" dirty="0">
                        <a:solidFill>
                          <a:schemeClr val="bg1"/>
                        </a:solidFill>
                      </a:endParaRPr>
                    </a:p>
                  </a:txBody>
                  <a:tcPr marL="100584" marR="100584">
                    <a:solidFill>
                      <a:srgbClr val="898989"/>
                    </a:solidFill>
                  </a:tcPr>
                </a:tc>
                <a:extLst>
                  <a:ext uri="{0D108BD9-81ED-4DB2-BD59-A6C34878D82A}">
                    <a16:rowId xmlns:a16="http://schemas.microsoft.com/office/drawing/2014/main" xmlns="" val="1267951086"/>
                  </a:ext>
                </a:extLst>
              </a:tr>
            </a:tbl>
          </a:graphicData>
        </a:graphic>
      </p:graphicFrame>
      <p:sp>
        <p:nvSpPr>
          <p:cNvPr id="209" name="Text Box 8"/>
          <p:cNvSpPr txBox="1">
            <a:spLocks noChangeArrowheads="1"/>
          </p:cNvSpPr>
          <p:nvPr/>
        </p:nvSpPr>
        <p:spPr bwMode="auto">
          <a:xfrm>
            <a:off x="9929328" y="1292352"/>
            <a:ext cx="1341979" cy="254052"/>
          </a:xfrm>
          <a:prstGeom prst="roundRect">
            <a:avLst/>
          </a:prstGeom>
          <a:solidFill>
            <a:srgbClr val="2C4364"/>
          </a:solidFill>
          <a:ln w="22225">
            <a:noFill/>
            <a:miter lim="800000"/>
            <a:headEnd/>
            <a:tailEnd/>
          </a:ln>
          <a:effectLst/>
        </p:spPr>
        <p:txBody>
          <a:bodyPr anchor="ctr"/>
          <a:lstStyle>
            <a:lvl1pPr>
              <a:buChar char="l"/>
              <a:defRPr kumimoji="1" sz="2000" b="1">
                <a:solidFill>
                  <a:srgbClr val="000066"/>
                </a:solidFill>
                <a:latin typeface="Arial" panose="020B0604020202020204" pitchFamily="34" charset="0"/>
                <a:ea typeface="宋体" panose="02010600030101010101" pitchFamily="2" charset="-122"/>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1270" b="0" dirty="0">
                <a:solidFill>
                  <a:schemeClr val="bg1"/>
                </a:solidFill>
                <a:latin typeface="+mn-ea"/>
                <a:ea typeface="+mn-ea"/>
                <a:cs typeface="微软雅黑"/>
              </a:rPr>
              <a:t>售后</a:t>
            </a:r>
          </a:p>
        </p:txBody>
      </p:sp>
      <p:sp>
        <p:nvSpPr>
          <p:cNvPr id="210" name="文本框 209"/>
          <p:cNvSpPr txBox="1"/>
          <p:nvPr/>
        </p:nvSpPr>
        <p:spPr>
          <a:xfrm>
            <a:off x="9270829" y="5160105"/>
            <a:ext cx="2517311" cy="253916"/>
          </a:xfrm>
          <a:prstGeom prst="rect">
            <a:avLst/>
          </a:prstGeom>
          <a:noFill/>
          <a:ln w="3175">
            <a:solidFill>
              <a:schemeClr val="bg1">
                <a:lumMod val="50000"/>
              </a:schemeClr>
            </a:solidFill>
            <a:prstDash val="sysDot"/>
          </a:ln>
        </p:spPr>
        <p:txBody>
          <a:bodyPr wrap="square" rtlCol="0">
            <a:spAutoFit/>
          </a:bodyPr>
          <a:lstStyle/>
          <a:p>
            <a:r>
              <a:rPr lang="zh-CN" altLang="en-US" sz="1050" b="1" dirty="0">
                <a:latin typeface="+mn-ea"/>
              </a:rPr>
              <a:t>维修系统</a:t>
            </a:r>
            <a:endParaRPr lang="en-US" sz="1050" b="1" dirty="0">
              <a:latin typeface="+mn-ea"/>
            </a:endParaRPr>
          </a:p>
        </p:txBody>
      </p:sp>
      <p:graphicFrame>
        <p:nvGraphicFramePr>
          <p:cNvPr id="75" name="表格 74"/>
          <p:cNvGraphicFramePr>
            <a:graphicFrameLocks noGrp="1"/>
          </p:cNvGraphicFramePr>
          <p:nvPr>
            <p:extLst/>
          </p:nvPr>
        </p:nvGraphicFramePr>
        <p:xfrm>
          <a:off x="534594" y="1789857"/>
          <a:ext cx="1419226" cy="487680"/>
        </p:xfrm>
        <a:graphic>
          <a:graphicData uri="http://schemas.openxmlformats.org/drawingml/2006/table">
            <a:tbl>
              <a:tblPr firstRow="1" bandRow="1">
                <a:tableStyleId>{5C22544A-7EE6-4342-B048-85BDC9FD1C3A}</a:tableStyleId>
              </a:tblPr>
              <a:tblGrid>
                <a:gridCol w="1419226">
                  <a:extLst>
                    <a:ext uri="{9D8B030D-6E8A-4147-A177-3AD203B41FA5}">
                      <a16:colId xmlns:a16="http://schemas.microsoft.com/office/drawing/2014/main" xmlns="" val="158121667"/>
                    </a:ext>
                  </a:extLst>
                </a:gridCol>
              </a:tblGrid>
              <a:tr h="243840">
                <a:tc>
                  <a:txBody>
                    <a:bodyPr/>
                    <a:lstStyle/>
                    <a:p>
                      <a:pPr algn="ctr"/>
                      <a:r>
                        <a:rPr lang="zh-CN" altLang="en-US" sz="1000" dirty="0"/>
                        <a:t>车辆</a:t>
                      </a:r>
                      <a:endParaRPr lang="en-US" sz="1000" dirty="0"/>
                    </a:p>
                  </a:txBody>
                  <a:tcPr/>
                </a:tc>
                <a:extLst>
                  <a:ext uri="{0D108BD9-81ED-4DB2-BD59-A6C34878D82A}">
                    <a16:rowId xmlns:a16="http://schemas.microsoft.com/office/drawing/2014/main" xmlns="" val="3574219982"/>
                  </a:ext>
                </a:extLst>
              </a:tr>
              <a:tr h="243840">
                <a:tc>
                  <a:txBody>
                    <a:bodyPr/>
                    <a:lstStyle/>
                    <a:p>
                      <a:pPr algn="ctr"/>
                      <a:r>
                        <a:rPr lang="en-US" altLang="zh-CN" sz="1000" dirty="0">
                          <a:solidFill>
                            <a:schemeClr val="bg1"/>
                          </a:solidFill>
                        </a:rPr>
                        <a:t>PNO18</a:t>
                      </a:r>
                      <a:r>
                        <a:rPr lang="zh-CN" altLang="en-US" sz="1000" dirty="0">
                          <a:solidFill>
                            <a:schemeClr val="bg1"/>
                          </a:solidFill>
                        </a:rPr>
                        <a:t>码</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057629176"/>
                  </a:ext>
                </a:extLst>
              </a:tr>
            </a:tbl>
          </a:graphicData>
        </a:graphic>
      </p:graphicFrame>
      <p:sp>
        <p:nvSpPr>
          <p:cNvPr id="86" name="文本框 85"/>
          <p:cNvSpPr txBox="1"/>
          <p:nvPr/>
        </p:nvSpPr>
        <p:spPr>
          <a:xfrm>
            <a:off x="2876550" y="1691975"/>
            <a:ext cx="1954366" cy="3425946"/>
          </a:xfrm>
          <a:prstGeom prst="rect">
            <a:avLst/>
          </a:prstGeom>
          <a:noFill/>
          <a:ln w="3175">
            <a:solidFill>
              <a:schemeClr val="bg1">
                <a:lumMod val="50000"/>
              </a:schemeClr>
            </a:solidFill>
            <a:prstDash val="sysDot"/>
          </a:ln>
        </p:spPr>
        <p:txBody>
          <a:bodyPr wrap="square" rtlCol="0">
            <a:spAutoFit/>
          </a:bodyPr>
          <a:lstStyle/>
          <a:p>
            <a:endParaRPr lang="en-US" dirty="0"/>
          </a:p>
        </p:txBody>
      </p:sp>
      <p:sp>
        <p:nvSpPr>
          <p:cNvPr id="88" name="文本框 87"/>
          <p:cNvSpPr txBox="1"/>
          <p:nvPr/>
        </p:nvSpPr>
        <p:spPr>
          <a:xfrm>
            <a:off x="4859139" y="1686894"/>
            <a:ext cx="338554" cy="3431027"/>
          </a:xfrm>
          <a:prstGeom prst="rect">
            <a:avLst/>
          </a:prstGeom>
          <a:ln w="3175">
            <a:solidFill>
              <a:schemeClr val="bg1">
                <a:lumMod val="50000"/>
              </a:schemeClr>
            </a:solidFill>
            <a:prstDash val="sysDot"/>
          </a:ln>
        </p:spPr>
        <p:style>
          <a:lnRef idx="2">
            <a:schemeClr val="dk1"/>
          </a:lnRef>
          <a:fillRef idx="1">
            <a:schemeClr val="lt1"/>
          </a:fillRef>
          <a:effectRef idx="0">
            <a:schemeClr val="dk1"/>
          </a:effectRef>
          <a:fontRef idx="minor">
            <a:schemeClr val="dk1"/>
          </a:fontRef>
        </p:style>
        <p:txBody>
          <a:bodyPr vert="eaVert" wrap="square" rtlCol="0">
            <a:spAutoFit/>
          </a:bodyPr>
          <a:lstStyle/>
          <a:p>
            <a:r>
              <a:rPr kumimoji="1" lang="zh-CN" altLang="en-US" sz="1000" b="1" dirty="0">
                <a:latin typeface="+mn-ea"/>
              </a:rPr>
              <a:t>制造阶段</a:t>
            </a:r>
          </a:p>
        </p:txBody>
      </p:sp>
      <p:graphicFrame>
        <p:nvGraphicFramePr>
          <p:cNvPr id="89" name="表格 88"/>
          <p:cNvGraphicFramePr>
            <a:graphicFrameLocks noGrp="1"/>
          </p:cNvGraphicFramePr>
          <p:nvPr>
            <p:extLst/>
          </p:nvPr>
        </p:nvGraphicFramePr>
        <p:xfrm>
          <a:off x="2905126" y="4285786"/>
          <a:ext cx="1098938" cy="243840"/>
        </p:xfrm>
        <a:graphic>
          <a:graphicData uri="http://schemas.openxmlformats.org/drawingml/2006/table">
            <a:tbl>
              <a:tblPr firstRow="1" bandRow="1">
                <a:tableStyleId>{5C22544A-7EE6-4342-B048-85BDC9FD1C3A}</a:tableStyleId>
              </a:tblPr>
              <a:tblGrid>
                <a:gridCol w="1098938">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关键件扫码记录</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sp>
        <p:nvSpPr>
          <p:cNvPr id="94" name="文本框 93"/>
          <p:cNvSpPr txBox="1"/>
          <p:nvPr/>
        </p:nvSpPr>
        <p:spPr>
          <a:xfrm>
            <a:off x="2876551" y="5167890"/>
            <a:ext cx="2320126" cy="253916"/>
          </a:xfrm>
          <a:prstGeom prst="rect">
            <a:avLst/>
          </a:prstGeom>
          <a:noFill/>
          <a:ln w="3175">
            <a:solidFill>
              <a:schemeClr val="bg1">
                <a:lumMod val="50000"/>
              </a:schemeClr>
            </a:solidFill>
            <a:prstDash val="sysDot"/>
          </a:ln>
        </p:spPr>
        <p:txBody>
          <a:bodyPr wrap="square" rtlCol="0">
            <a:spAutoFit/>
          </a:bodyPr>
          <a:lstStyle/>
          <a:p>
            <a:r>
              <a:rPr lang="en-US" altLang="zh-CN" sz="1050" b="1" dirty="0">
                <a:latin typeface="+mn-ea"/>
              </a:rPr>
              <a:t>MES</a:t>
            </a:r>
            <a:r>
              <a:rPr lang="zh-CN" altLang="en-US" sz="1050" b="1" dirty="0">
                <a:latin typeface="+mn-ea"/>
              </a:rPr>
              <a:t> 系统</a:t>
            </a:r>
            <a:endParaRPr lang="en-US" sz="1050" b="1" dirty="0">
              <a:latin typeface="+mn-ea"/>
            </a:endParaRPr>
          </a:p>
        </p:txBody>
      </p:sp>
      <p:graphicFrame>
        <p:nvGraphicFramePr>
          <p:cNvPr id="102" name="表格 101"/>
          <p:cNvGraphicFramePr>
            <a:graphicFrameLocks noGrp="1"/>
          </p:cNvGraphicFramePr>
          <p:nvPr>
            <p:extLst/>
          </p:nvPr>
        </p:nvGraphicFramePr>
        <p:xfrm>
          <a:off x="3268181" y="1743224"/>
          <a:ext cx="1371600" cy="73152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xmlns="" val="158121667"/>
                    </a:ext>
                  </a:extLst>
                </a:gridCol>
              </a:tblGrid>
              <a:tr h="243840">
                <a:tc>
                  <a:txBody>
                    <a:bodyPr/>
                    <a:lstStyle/>
                    <a:p>
                      <a:pPr algn="ctr"/>
                      <a:r>
                        <a:rPr lang="zh-CN" altLang="en-US" sz="1000" dirty="0"/>
                        <a:t>车辆</a:t>
                      </a:r>
                      <a:endParaRPr lang="en-US" sz="1000" dirty="0"/>
                    </a:p>
                  </a:txBody>
                  <a:tcPr/>
                </a:tc>
                <a:extLst>
                  <a:ext uri="{0D108BD9-81ED-4DB2-BD59-A6C34878D82A}">
                    <a16:rowId xmlns:a16="http://schemas.microsoft.com/office/drawing/2014/main" xmlns="" val="3574219982"/>
                  </a:ext>
                </a:extLst>
              </a:tr>
              <a:tr h="243840">
                <a:tc>
                  <a:txBody>
                    <a:bodyPr/>
                    <a:lstStyle/>
                    <a:p>
                      <a:pPr algn="ctr"/>
                      <a:r>
                        <a:rPr lang="en-US" altLang="zh-CN" sz="1000">
                          <a:solidFill>
                            <a:schemeClr val="bg1"/>
                          </a:solidFill>
                        </a:rPr>
                        <a:t>PNO18</a:t>
                      </a:r>
                      <a:r>
                        <a:rPr lang="zh-CN" altLang="en-US" sz="1000">
                          <a:solidFill>
                            <a:schemeClr val="bg1"/>
                          </a:solidFill>
                        </a:rPr>
                        <a:t>码</a:t>
                      </a:r>
                      <a:endParaRPr lang="en-US" sz="1000" dirty="0">
                        <a:solidFill>
                          <a:schemeClr val="bg1"/>
                        </a:solidFill>
                      </a:endParaRPr>
                    </a:p>
                  </a:txBody>
                  <a:tcPr>
                    <a:solidFill>
                      <a:srgbClr val="2C4364"/>
                    </a:solidFill>
                  </a:tcPr>
                </a:tc>
                <a:extLst>
                  <a:ext uri="{0D108BD9-81ED-4DB2-BD59-A6C34878D82A}">
                    <a16:rowId xmlns:a16="http://schemas.microsoft.com/office/drawing/2014/main" xmlns="" val="3057629176"/>
                  </a:ext>
                </a:extLst>
              </a:tr>
              <a:tr h="243840">
                <a:tc>
                  <a:txBody>
                    <a:bodyPr/>
                    <a:lstStyle/>
                    <a:p>
                      <a:pPr algn="ctr"/>
                      <a:r>
                        <a:rPr lang="en-US" sz="1000" dirty="0">
                          <a:solidFill>
                            <a:schemeClr val="bg1"/>
                          </a:solidFill>
                        </a:rPr>
                        <a:t>VIN</a:t>
                      </a:r>
                    </a:p>
                  </a:txBody>
                  <a:tcPr>
                    <a:solidFill>
                      <a:srgbClr val="2C4364"/>
                    </a:solidFill>
                  </a:tcPr>
                </a:tc>
                <a:extLst>
                  <a:ext uri="{0D108BD9-81ED-4DB2-BD59-A6C34878D82A}">
                    <a16:rowId xmlns:a16="http://schemas.microsoft.com/office/drawing/2014/main" xmlns="" val="3652984690"/>
                  </a:ext>
                </a:extLst>
              </a:tr>
            </a:tbl>
          </a:graphicData>
        </a:graphic>
      </p:graphicFrame>
      <p:graphicFrame>
        <p:nvGraphicFramePr>
          <p:cNvPr id="103" name="表格 102"/>
          <p:cNvGraphicFramePr>
            <a:graphicFrameLocks noGrp="1"/>
          </p:cNvGraphicFramePr>
          <p:nvPr>
            <p:extLst/>
          </p:nvPr>
        </p:nvGraphicFramePr>
        <p:xfrm>
          <a:off x="3993433" y="4285492"/>
          <a:ext cx="803276" cy="243840"/>
        </p:xfrm>
        <a:graphic>
          <a:graphicData uri="http://schemas.openxmlformats.org/drawingml/2006/table">
            <a:tbl>
              <a:tblPr firstRow="1" bandRow="1">
                <a:tableStyleId>{5C22544A-7EE6-4342-B048-85BDC9FD1C3A}</a:tableStyleId>
              </a:tblPr>
              <a:tblGrid>
                <a:gridCol w="803276">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过点信息</a:t>
                      </a:r>
                      <a:endParaRPr lang="en-US" altLang="zh-CN"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24" name="表格 123"/>
          <p:cNvGraphicFramePr>
            <a:graphicFrameLocks noGrp="1"/>
          </p:cNvGraphicFramePr>
          <p:nvPr>
            <p:extLst/>
          </p:nvPr>
        </p:nvGraphicFramePr>
        <p:xfrm>
          <a:off x="6448910" y="1718147"/>
          <a:ext cx="1152525" cy="731520"/>
        </p:xfrm>
        <a:graphic>
          <a:graphicData uri="http://schemas.openxmlformats.org/drawingml/2006/table">
            <a:tbl>
              <a:tblPr firstRow="1" bandRow="1">
                <a:tableStyleId>{5C22544A-7EE6-4342-B048-85BDC9FD1C3A}</a:tableStyleId>
              </a:tblPr>
              <a:tblGrid>
                <a:gridCol w="1152525">
                  <a:extLst>
                    <a:ext uri="{9D8B030D-6E8A-4147-A177-3AD203B41FA5}">
                      <a16:colId xmlns:a16="http://schemas.microsoft.com/office/drawing/2014/main" xmlns="" val="158121667"/>
                    </a:ext>
                  </a:extLst>
                </a:gridCol>
              </a:tblGrid>
              <a:tr h="243840">
                <a:tc>
                  <a:txBody>
                    <a:bodyPr/>
                    <a:lstStyle/>
                    <a:p>
                      <a:pPr algn="ctr"/>
                      <a:r>
                        <a:rPr lang="zh-CN" altLang="en-US" sz="1000" dirty="0"/>
                        <a:t>车辆</a:t>
                      </a:r>
                      <a:endParaRPr lang="en-US" sz="1000" dirty="0"/>
                    </a:p>
                  </a:txBody>
                  <a:tcPr/>
                </a:tc>
                <a:extLst>
                  <a:ext uri="{0D108BD9-81ED-4DB2-BD59-A6C34878D82A}">
                    <a16:rowId xmlns:a16="http://schemas.microsoft.com/office/drawing/2014/main" xmlns="" val="3574219982"/>
                  </a:ext>
                </a:extLst>
              </a:tr>
              <a:tr h="243840">
                <a:tc>
                  <a:txBody>
                    <a:bodyPr/>
                    <a:lstStyle/>
                    <a:p>
                      <a:pPr algn="ctr"/>
                      <a:r>
                        <a:rPr lang="en-US" altLang="zh-CN" sz="1000" dirty="0">
                          <a:solidFill>
                            <a:schemeClr val="bg1"/>
                          </a:solidFill>
                        </a:rPr>
                        <a:t>PNO18</a:t>
                      </a:r>
                      <a:r>
                        <a:rPr lang="zh-CN" altLang="en-US" sz="1000" dirty="0">
                          <a:solidFill>
                            <a:schemeClr val="bg1"/>
                          </a:solidFill>
                        </a:rPr>
                        <a:t>码</a:t>
                      </a:r>
                      <a:endParaRPr lang="en-US" sz="1000" dirty="0">
                        <a:solidFill>
                          <a:schemeClr val="bg1"/>
                        </a:solidFill>
                      </a:endParaRPr>
                    </a:p>
                  </a:txBody>
                  <a:tcPr>
                    <a:solidFill>
                      <a:srgbClr val="898989"/>
                    </a:solidFill>
                  </a:tcPr>
                </a:tc>
                <a:extLst>
                  <a:ext uri="{0D108BD9-81ED-4DB2-BD59-A6C34878D82A}">
                    <a16:rowId xmlns:a16="http://schemas.microsoft.com/office/drawing/2014/main" xmlns="" val="3057629176"/>
                  </a:ext>
                </a:extLst>
              </a:tr>
              <a:tr h="243840">
                <a:tc>
                  <a:txBody>
                    <a:bodyPr/>
                    <a:lstStyle/>
                    <a:p>
                      <a:pPr algn="ctr"/>
                      <a:r>
                        <a:rPr lang="en-US" sz="1000" dirty="0">
                          <a:solidFill>
                            <a:schemeClr val="bg1"/>
                          </a:solidFill>
                        </a:rPr>
                        <a:t>VIN</a:t>
                      </a:r>
                    </a:p>
                  </a:txBody>
                  <a:tcPr>
                    <a:solidFill>
                      <a:srgbClr val="898989"/>
                    </a:solidFill>
                  </a:tcPr>
                </a:tc>
                <a:extLst>
                  <a:ext uri="{0D108BD9-81ED-4DB2-BD59-A6C34878D82A}">
                    <a16:rowId xmlns:a16="http://schemas.microsoft.com/office/drawing/2014/main" xmlns="" val="3652984690"/>
                  </a:ext>
                </a:extLst>
              </a:tr>
            </a:tbl>
          </a:graphicData>
        </a:graphic>
      </p:graphicFrame>
      <p:graphicFrame>
        <p:nvGraphicFramePr>
          <p:cNvPr id="125" name="表格 124"/>
          <p:cNvGraphicFramePr>
            <a:graphicFrameLocks noGrp="1"/>
          </p:cNvGraphicFramePr>
          <p:nvPr>
            <p:extLst/>
          </p:nvPr>
        </p:nvGraphicFramePr>
        <p:xfrm>
          <a:off x="6003748" y="3479642"/>
          <a:ext cx="875587" cy="243840"/>
        </p:xfrm>
        <a:graphic>
          <a:graphicData uri="http://schemas.openxmlformats.org/drawingml/2006/table">
            <a:tbl>
              <a:tblPr firstRow="1" bandRow="1">
                <a:tableStyleId>{5C22544A-7EE6-4342-B048-85BDC9FD1C3A}</a:tableStyleId>
              </a:tblPr>
              <a:tblGrid>
                <a:gridCol w="875587">
                  <a:extLst>
                    <a:ext uri="{9D8B030D-6E8A-4147-A177-3AD203B41FA5}">
                      <a16:colId xmlns:a16="http://schemas.microsoft.com/office/drawing/2014/main" xmlns="" val="158121667"/>
                    </a:ext>
                  </a:extLst>
                </a:gridCol>
              </a:tblGrid>
              <a:tr h="243840">
                <a:tc>
                  <a:txBody>
                    <a:bodyPr/>
                    <a:lstStyle/>
                    <a:p>
                      <a:pPr algn="ctr"/>
                      <a:r>
                        <a:rPr lang="zh-CN" altLang="en-US" sz="900" dirty="0">
                          <a:solidFill>
                            <a:schemeClr val="bg1"/>
                          </a:solidFill>
                        </a:rPr>
                        <a:t>零售单</a:t>
                      </a:r>
                      <a:endParaRPr lang="en-US" sz="9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26" name="表格 125"/>
          <p:cNvGraphicFramePr>
            <a:graphicFrameLocks noGrp="1"/>
          </p:cNvGraphicFramePr>
          <p:nvPr>
            <p:extLst/>
          </p:nvPr>
        </p:nvGraphicFramePr>
        <p:xfrm>
          <a:off x="5998607" y="3975373"/>
          <a:ext cx="890254" cy="243840"/>
        </p:xfrm>
        <a:graphic>
          <a:graphicData uri="http://schemas.openxmlformats.org/drawingml/2006/table">
            <a:tbl>
              <a:tblPr firstRow="1" bandRow="1">
                <a:tableStyleId>{5C22544A-7EE6-4342-B048-85BDC9FD1C3A}</a:tableStyleId>
              </a:tblPr>
              <a:tblGrid>
                <a:gridCol w="890254">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采购单</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27" name="表格 126"/>
          <p:cNvGraphicFramePr>
            <a:graphicFrameLocks noGrp="1"/>
          </p:cNvGraphicFramePr>
          <p:nvPr>
            <p:extLst/>
          </p:nvPr>
        </p:nvGraphicFramePr>
        <p:xfrm>
          <a:off x="6922344" y="3981737"/>
          <a:ext cx="1209530" cy="243840"/>
        </p:xfrm>
        <a:graphic>
          <a:graphicData uri="http://schemas.openxmlformats.org/drawingml/2006/table">
            <a:tbl>
              <a:tblPr firstRow="1" bandRow="1">
                <a:tableStyleId>{5C22544A-7EE6-4342-B048-85BDC9FD1C3A}</a:tableStyleId>
              </a:tblPr>
              <a:tblGrid>
                <a:gridCol w="1209530">
                  <a:extLst>
                    <a:ext uri="{9D8B030D-6E8A-4147-A177-3AD203B41FA5}">
                      <a16:colId xmlns:a16="http://schemas.microsoft.com/office/drawing/2014/main" xmlns="" val="158121667"/>
                    </a:ext>
                  </a:extLst>
                </a:gridCol>
              </a:tblGrid>
              <a:tr h="243840">
                <a:tc>
                  <a:txBody>
                    <a:bodyPr/>
                    <a:lstStyle/>
                    <a:p>
                      <a:pPr algn="ctr"/>
                      <a:r>
                        <a:rPr lang="zh-CN" altLang="en-US" sz="900" dirty="0">
                          <a:solidFill>
                            <a:schemeClr val="bg1"/>
                          </a:solidFill>
                        </a:rPr>
                        <a:t>批售单</a:t>
                      </a:r>
                      <a:endParaRPr lang="en-US" sz="9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sp>
        <p:nvSpPr>
          <p:cNvPr id="61" name="Text Box 8"/>
          <p:cNvSpPr txBox="1">
            <a:spLocks noChangeArrowheads="1"/>
          </p:cNvSpPr>
          <p:nvPr/>
        </p:nvSpPr>
        <p:spPr bwMode="auto">
          <a:xfrm>
            <a:off x="3465904" y="1304260"/>
            <a:ext cx="1341979" cy="266693"/>
          </a:xfrm>
          <a:prstGeom prst="roundRect">
            <a:avLst/>
          </a:prstGeom>
          <a:solidFill>
            <a:srgbClr val="2C4364"/>
          </a:solidFill>
          <a:ln w="22225">
            <a:noFill/>
            <a:miter lim="800000"/>
            <a:headEnd/>
            <a:tailEnd/>
          </a:ln>
          <a:effectLst/>
        </p:spPr>
        <p:txBody>
          <a:bodyPr anchor="ctr"/>
          <a:lstStyle>
            <a:lvl1pPr>
              <a:buChar char="l"/>
              <a:defRPr kumimoji="1" sz="2000" b="1">
                <a:solidFill>
                  <a:srgbClr val="000066"/>
                </a:solidFill>
                <a:latin typeface="Arial" panose="020B0604020202020204" pitchFamily="34" charset="0"/>
                <a:ea typeface="宋体" panose="02010600030101010101" pitchFamily="2" charset="-122"/>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1270" b="0" dirty="0">
                <a:solidFill>
                  <a:schemeClr val="bg1"/>
                </a:solidFill>
                <a:latin typeface="+mn-ea"/>
                <a:ea typeface="+mn-ea"/>
                <a:cs typeface="微软雅黑"/>
              </a:rPr>
              <a:t>制造</a:t>
            </a:r>
          </a:p>
        </p:txBody>
      </p:sp>
      <p:sp>
        <p:nvSpPr>
          <p:cNvPr id="62" name="矩形 61"/>
          <p:cNvSpPr/>
          <p:nvPr/>
        </p:nvSpPr>
        <p:spPr>
          <a:xfrm>
            <a:off x="2809875" y="1235531"/>
            <a:ext cx="2493481" cy="4272915"/>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100"/>
          </a:p>
        </p:txBody>
      </p:sp>
      <p:cxnSp>
        <p:nvCxnSpPr>
          <p:cNvPr id="65" name="直接箭头连接符 64"/>
          <p:cNvCxnSpPr/>
          <p:nvPr/>
        </p:nvCxnSpPr>
        <p:spPr>
          <a:xfrm>
            <a:off x="2577785" y="1461080"/>
            <a:ext cx="457200"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5499911" y="1473435"/>
            <a:ext cx="457200"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a:off x="8572400" y="1399954"/>
            <a:ext cx="457200"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8" name="表格 67"/>
          <p:cNvGraphicFramePr>
            <a:graphicFrameLocks noGrp="1"/>
          </p:cNvGraphicFramePr>
          <p:nvPr>
            <p:extLst/>
          </p:nvPr>
        </p:nvGraphicFramePr>
        <p:xfrm>
          <a:off x="449580" y="4482695"/>
          <a:ext cx="751371" cy="396240"/>
        </p:xfrm>
        <a:graphic>
          <a:graphicData uri="http://schemas.openxmlformats.org/drawingml/2006/table">
            <a:tbl>
              <a:tblPr firstRow="1" bandRow="1">
                <a:tableStyleId>{5C22544A-7EE6-4342-B048-85BDC9FD1C3A}</a:tableStyleId>
              </a:tblPr>
              <a:tblGrid>
                <a:gridCol w="751371">
                  <a:extLst>
                    <a:ext uri="{9D8B030D-6E8A-4147-A177-3AD203B41FA5}">
                      <a16:colId xmlns:a16="http://schemas.microsoft.com/office/drawing/2014/main" xmlns="" val="158121667"/>
                    </a:ext>
                  </a:extLst>
                </a:gridCol>
              </a:tblGrid>
              <a:tr h="396240">
                <a:tc>
                  <a:txBody>
                    <a:bodyPr/>
                    <a:lstStyle/>
                    <a:p>
                      <a:pPr algn="ctr"/>
                      <a:r>
                        <a:rPr lang="zh-CN" altLang="en-US" sz="1000" dirty="0">
                          <a:solidFill>
                            <a:schemeClr val="bg1"/>
                          </a:solidFill>
                        </a:rPr>
                        <a:t>经销商需求计划</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69" name="表格 68"/>
          <p:cNvGraphicFramePr>
            <a:graphicFrameLocks noGrp="1"/>
          </p:cNvGraphicFramePr>
          <p:nvPr>
            <p:extLst/>
          </p:nvPr>
        </p:nvGraphicFramePr>
        <p:xfrm>
          <a:off x="1245401" y="4482695"/>
          <a:ext cx="727075" cy="396240"/>
        </p:xfrm>
        <a:graphic>
          <a:graphicData uri="http://schemas.openxmlformats.org/drawingml/2006/table">
            <a:tbl>
              <a:tblPr firstRow="1" bandRow="1">
                <a:tableStyleId>{5C22544A-7EE6-4342-B048-85BDC9FD1C3A}</a:tableStyleId>
              </a:tblPr>
              <a:tblGrid>
                <a:gridCol w="727075">
                  <a:extLst>
                    <a:ext uri="{9D8B030D-6E8A-4147-A177-3AD203B41FA5}">
                      <a16:colId xmlns:a16="http://schemas.microsoft.com/office/drawing/2014/main" xmlns="" val="158121667"/>
                    </a:ext>
                  </a:extLst>
                </a:gridCol>
              </a:tblGrid>
              <a:tr h="396240">
                <a:tc>
                  <a:txBody>
                    <a:bodyPr/>
                    <a:lstStyle/>
                    <a:p>
                      <a:pPr algn="ctr"/>
                      <a:r>
                        <a:rPr lang="zh-CN" altLang="en-US" sz="1000" dirty="0">
                          <a:solidFill>
                            <a:schemeClr val="bg1"/>
                          </a:solidFill>
                        </a:rPr>
                        <a:t>采购订单</a:t>
                      </a:r>
                      <a:endParaRPr lang="en-US" altLang="zh-CN" sz="1000" dirty="0">
                        <a:solidFill>
                          <a:schemeClr val="bg1"/>
                        </a:solidFill>
                      </a:endParaRPr>
                    </a:p>
                    <a:p>
                      <a:pPr algn="ct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63" name="表格 62"/>
          <p:cNvGraphicFramePr>
            <a:graphicFrameLocks noGrp="1"/>
          </p:cNvGraphicFramePr>
          <p:nvPr>
            <p:extLst/>
          </p:nvPr>
        </p:nvGraphicFramePr>
        <p:xfrm>
          <a:off x="10167936" y="3505607"/>
          <a:ext cx="1212057" cy="243840"/>
        </p:xfrm>
        <a:graphic>
          <a:graphicData uri="http://schemas.openxmlformats.org/drawingml/2006/table">
            <a:tbl>
              <a:tblPr firstRow="1" bandRow="1">
                <a:tableStyleId>{5C22544A-7EE6-4342-B048-85BDC9FD1C3A}</a:tableStyleId>
              </a:tblPr>
              <a:tblGrid>
                <a:gridCol w="1212057">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维修材料</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72" name="表格 71"/>
          <p:cNvGraphicFramePr>
            <a:graphicFrameLocks noGrp="1"/>
          </p:cNvGraphicFramePr>
          <p:nvPr>
            <p:extLst/>
          </p:nvPr>
        </p:nvGraphicFramePr>
        <p:xfrm>
          <a:off x="9247192" y="3259374"/>
          <a:ext cx="854071" cy="243840"/>
        </p:xfrm>
        <a:graphic>
          <a:graphicData uri="http://schemas.openxmlformats.org/drawingml/2006/table">
            <a:tbl>
              <a:tblPr firstRow="1" bandRow="1">
                <a:tableStyleId>{5C22544A-7EE6-4342-B048-85BDC9FD1C3A}</a:tableStyleId>
              </a:tblPr>
              <a:tblGrid>
                <a:gridCol w="854071">
                  <a:extLst>
                    <a:ext uri="{9D8B030D-6E8A-4147-A177-3AD203B41FA5}">
                      <a16:colId xmlns:a16="http://schemas.microsoft.com/office/drawing/2014/main" xmlns="" val="158121667"/>
                    </a:ext>
                  </a:extLst>
                </a:gridCol>
              </a:tblGrid>
              <a:tr h="243840">
                <a:tc>
                  <a:txBody>
                    <a:bodyPr/>
                    <a:lstStyle/>
                    <a:p>
                      <a:pPr marL="0" algn="ctr" defTabSz="914400" rtl="0" eaLnBrk="1" latinLnBrk="0" hangingPunct="1"/>
                      <a:r>
                        <a:rPr lang="zh-CN" altLang="en-US" sz="1000" b="1" kern="1200" dirty="0">
                          <a:solidFill>
                            <a:schemeClr val="bg1"/>
                          </a:solidFill>
                          <a:latin typeface="+mn-lt"/>
                          <a:ea typeface="+mn-ea"/>
                          <a:cs typeface="+mn-cs"/>
                        </a:rPr>
                        <a:t>委托施工单</a:t>
                      </a:r>
                      <a:endParaRPr lang="en-US" sz="1000" b="1" kern="1200" dirty="0">
                        <a:solidFill>
                          <a:schemeClr val="bg1"/>
                        </a:solidFill>
                        <a:latin typeface="+mn-lt"/>
                        <a:ea typeface="+mn-ea"/>
                        <a:cs typeface="+mn-cs"/>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79" name="表格 78"/>
          <p:cNvGraphicFramePr>
            <a:graphicFrameLocks noGrp="1"/>
          </p:cNvGraphicFramePr>
          <p:nvPr>
            <p:extLst/>
          </p:nvPr>
        </p:nvGraphicFramePr>
        <p:xfrm>
          <a:off x="10167936" y="3253269"/>
          <a:ext cx="1211264" cy="243840"/>
        </p:xfrm>
        <a:graphic>
          <a:graphicData uri="http://schemas.openxmlformats.org/drawingml/2006/table">
            <a:tbl>
              <a:tblPr firstRow="1" bandRow="1">
                <a:tableStyleId>{5C22544A-7EE6-4342-B048-85BDC9FD1C3A}</a:tableStyleId>
              </a:tblPr>
              <a:tblGrid>
                <a:gridCol w="1211264">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维修项目</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sp>
        <p:nvSpPr>
          <p:cNvPr id="54" name="文本框 53"/>
          <p:cNvSpPr txBox="1"/>
          <p:nvPr/>
        </p:nvSpPr>
        <p:spPr>
          <a:xfrm>
            <a:off x="92561" y="194492"/>
            <a:ext cx="10713984" cy="418128"/>
          </a:xfrm>
          <a:prstGeom prst="rect">
            <a:avLst/>
          </a:prstGeom>
          <a:noFill/>
        </p:spPr>
        <p:txBody>
          <a:bodyPr wrap="square" rtlCol="0">
            <a:spAutoFit/>
          </a:bodyPr>
          <a:lstStyle/>
          <a:p>
            <a:pPr lvl="0">
              <a:defRPr/>
            </a:pPr>
            <a:r>
              <a:rPr lang="en-US" altLang="zh-CN" sz="2117" kern="0" dirty="0">
                <a:solidFill>
                  <a:sysClr val="windowText" lastClr="000000"/>
                </a:solidFill>
                <a:latin typeface="微软雅黑" panose="020B0503020204020204" pitchFamily="34" charset="-122"/>
                <a:ea typeface="微软雅黑" panose="020B0503020204020204" pitchFamily="34" charset="-122"/>
                <a:cs typeface="Microsoft YaHei" charset="-122"/>
              </a:rPr>
              <a:t>MDM-</a:t>
            </a:r>
            <a:r>
              <a:rPr lang="zh-CN" altLang="en-US" sz="2117" b="1" kern="0" dirty="0">
                <a:solidFill>
                  <a:sysClr val="windowText" lastClr="000000"/>
                </a:solidFill>
                <a:latin typeface="微软雅黑" panose="020B0503020204020204" pitchFamily="34" charset="-122"/>
                <a:ea typeface="微软雅黑" panose="020B0503020204020204" pitchFamily="34" charset="-122"/>
                <a:cs typeface="Microsoft YaHei" charset="-122"/>
              </a:rPr>
              <a:t>车辆</a:t>
            </a:r>
            <a:endParaRPr kumimoji="1" lang="zh-CN" altLang="en-US" sz="2117"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icrosoft YaHei" charset="-122"/>
            </a:endParaRPr>
          </a:p>
        </p:txBody>
      </p:sp>
      <p:sp>
        <p:nvSpPr>
          <p:cNvPr id="55" name="矩形 54"/>
          <p:cNvSpPr/>
          <p:nvPr/>
        </p:nvSpPr>
        <p:spPr>
          <a:xfrm>
            <a:off x="10219880" y="218890"/>
            <a:ext cx="2031325" cy="369332"/>
          </a:xfrm>
          <a:prstGeom prst="rect">
            <a:avLst/>
          </a:prstGeom>
        </p:spPr>
        <p:txBody>
          <a:bodyPr wrap="none">
            <a:spAutoFit/>
          </a:bodyPr>
          <a:lstStyle/>
          <a:p>
            <a:pPr lvl="0">
              <a:defRPr/>
            </a:pPr>
            <a:r>
              <a:rPr lang="zh-CN" altLang="en-US" kern="0" dirty="0">
                <a:solidFill>
                  <a:sysClr val="windowText" lastClr="000000"/>
                </a:solidFill>
                <a:latin typeface="微软雅黑" panose="020B0503020204020204" pitchFamily="34" charset="-122"/>
                <a:ea typeface="微软雅黑" panose="020B0503020204020204" pitchFamily="34" charset="-122"/>
                <a:cs typeface="Microsoft YaHei" charset="-122"/>
              </a:rPr>
              <a:t>生命周期（继承）</a:t>
            </a:r>
            <a:endParaRPr kumimoji="1" lang="zh-CN" altLang="en-US" kern="0" dirty="0">
              <a:solidFill>
                <a:sysClr val="windowText" lastClr="000000"/>
              </a:solidFill>
              <a:latin typeface="微软雅黑" panose="020B0503020204020204" pitchFamily="34" charset="-122"/>
              <a:ea typeface="微软雅黑" panose="020B0503020204020204" pitchFamily="34" charset="-122"/>
              <a:cs typeface="Microsoft YaHei" charset="-122"/>
            </a:endParaRPr>
          </a:p>
        </p:txBody>
      </p:sp>
      <p:sp>
        <p:nvSpPr>
          <p:cNvPr id="56" name="Text Box 8"/>
          <p:cNvSpPr txBox="1">
            <a:spLocks noChangeArrowheads="1"/>
          </p:cNvSpPr>
          <p:nvPr/>
        </p:nvSpPr>
        <p:spPr bwMode="auto">
          <a:xfrm>
            <a:off x="8746432" y="926843"/>
            <a:ext cx="759322" cy="172977"/>
          </a:xfrm>
          <a:prstGeom prst="rect">
            <a:avLst/>
          </a:prstGeom>
          <a:solidFill>
            <a:srgbClr val="FF495C"/>
          </a:solidFill>
          <a:ln>
            <a:solidFill>
              <a:srgbClr val="FF495C"/>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buFont typeface="Wingdings" panose="05000000000000000000" pitchFamily="2" charset="2"/>
              <a:buNone/>
              <a:defRPr kumimoji="1" sz="800" b="0">
                <a:solidFill>
                  <a:schemeClr val="dk1"/>
                </a:solidFill>
                <a:latin typeface="微软雅黑"/>
                <a:ea typeface="微软雅黑"/>
                <a:cs typeface="微软雅黑"/>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r>
              <a:rPr lang="zh-CN" altLang="en-US" sz="900" b="1" dirty="0">
                <a:solidFill>
                  <a:schemeClr val="bg1"/>
                </a:solidFill>
                <a:latin typeface="+mn-ea"/>
                <a:ea typeface="+mn-ea"/>
              </a:rPr>
              <a:t>创建</a:t>
            </a:r>
            <a:endParaRPr lang="zh-CN" altLang="zh-CN" sz="900" b="1" dirty="0">
              <a:solidFill>
                <a:schemeClr val="bg1"/>
              </a:solidFill>
              <a:latin typeface="+mn-ea"/>
              <a:ea typeface="+mn-ea"/>
            </a:endParaRPr>
          </a:p>
        </p:txBody>
      </p:sp>
      <p:sp>
        <p:nvSpPr>
          <p:cNvPr id="57" name="Text Box 8"/>
          <p:cNvSpPr txBox="1">
            <a:spLocks noChangeArrowheads="1"/>
          </p:cNvSpPr>
          <p:nvPr/>
        </p:nvSpPr>
        <p:spPr bwMode="auto">
          <a:xfrm>
            <a:off x="9584632" y="926843"/>
            <a:ext cx="759322" cy="172977"/>
          </a:xfrm>
          <a:prstGeom prst="rect">
            <a:avLst/>
          </a:prstGeom>
          <a:solidFill>
            <a:srgbClr val="2C4364"/>
          </a:solidFill>
          <a:ln>
            <a:solidFill>
              <a:srgbClr val="2C4364"/>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buFont typeface="Wingdings" panose="05000000000000000000" pitchFamily="2" charset="2"/>
              <a:buNone/>
              <a:defRPr kumimoji="1" sz="800" b="0">
                <a:solidFill>
                  <a:schemeClr val="dk1"/>
                </a:solidFill>
                <a:latin typeface="微软雅黑"/>
                <a:ea typeface="微软雅黑"/>
                <a:cs typeface="微软雅黑"/>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r>
              <a:rPr lang="zh-CN" altLang="en-US" sz="900" b="1" dirty="0">
                <a:solidFill>
                  <a:schemeClr val="bg1"/>
                </a:solidFill>
                <a:latin typeface="+mn-ea"/>
                <a:ea typeface="+mn-ea"/>
              </a:rPr>
              <a:t>修改</a:t>
            </a:r>
            <a:endParaRPr lang="zh-CN" altLang="zh-CN" sz="900" b="1" dirty="0">
              <a:solidFill>
                <a:schemeClr val="bg1"/>
              </a:solidFill>
              <a:latin typeface="+mn-ea"/>
              <a:ea typeface="+mn-ea"/>
            </a:endParaRPr>
          </a:p>
        </p:txBody>
      </p:sp>
      <p:sp>
        <p:nvSpPr>
          <p:cNvPr id="71" name="Text Box 8"/>
          <p:cNvSpPr txBox="1">
            <a:spLocks noChangeArrowheads="1"/>
          </p:cNvSpPr>
          <p:nvPr/>
        </p:nvSpPr>
        <p:spPr bwMode="auto">
          <a:xfrm>
            <a:off x="10422832" y="926843"/>
            <a:ext cx="759322" cy="172977"/>
          </a:xfrm>
          <a:prstGeom prst="rect">
            <a:avLst/>
          </a:prstGeom>
          <a:solidFill>
            <a:srgbClr val="898989"/>
          </a:solidFill>
          <a:ln>
            <a:solidFill>
              <a:srgbClr val="898989"/>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buFont typeface="Wingdings" panose="05000000000000000000" pitchFamily="2" charset="2"/>
              <a:buNone/>
              <a:defRPr kumimoji="1" sz="800" b="0">
                <a:solidFill>
                  <a:schemeClr val="dk1"/>
                </a:solidFill>
                <a:latin typeface="微软雅黑"/>
                <a:ea typeface="微软雅黑"/>
                <a:cs typeface="微软雅黑"/>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r>
              <a:rPr lang="zh-CN" altLang="en-US" sz="900" b="1" dirty="0">
                <a:solidFill>
                  <a:schemeClr val="bg1"/>
                </a:solidFill>
                <a:latin typeface="+mn-ea"/>
                <a:ea typeface="+mn-ea"/>
              </a:rPr>
              <a:t>读取</a:t>
            </a:r>
            <a:endParaRPr lang="zh-CN" altLang="zh-CN" sz="900" b="1" dirty="0">
              <a:solidFill>
                <a:schemeClr val="bg1"/>
              </a:solidFill>
              <a:latin typeface="+mn-ea"/>
              <a:ea typeface="+mn-ea"/>
            </a:endParaRPr>
          </a:p>
        </p:txBody>
      </p:sp>
      <p:sp>
        <p:nvSpPr>
          <p:cNvPr id="74" name="Text Box 8"/>
          <p:cNvSpPr txBox="1">
            <a:spLocks noChangeArrowheads="1"/>
          </p:cNvSpPr>
          <p:nvPr/>
        </p:nvSpPr>
        <p:spPr bwMode="auto">
          <a:xfrm>
            <a:off x="11248332" y="926843"/>
            <a:ext cx="759322" cy="172977"/>
          </a:xfrm>
          <a:prstGeom prst="rect">
            <a:avLst/>
          </a:prstGeom>
          <a:solidFill>
            <a:srgbClr val="5B9BD5"/>
          </a:solidFill>
          <a:ln>
            <a:solidFill>
              <a:srgbClr val="5B9BD5"/>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buFont typeface="Wingdings" panose="05000000000000000000" pitchFamily="2" charset="2"/>
              <a:buNone/>
              <a:defRPr kumimoji="1" sz="800" b="0">
                <a:solidFill>
                  <a:schemeClr val="dk1"/>
                </a:solidFill>
                <a:latin typeface="微软雅黑"/>
                <a:ea typeface="微软雅黑"/>
                <a:cs typeface="微软雅黑"/>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r>
              <a:rPr lang="zh-CN" altLang="en-US" sz="900" b="1" dirty="0">
                <a:solidFill>
                  <a:schemeClr val="bg1"/>
                </a:solidFill>
                <a:latin typeface="+mn-ea"/>
                <a:ea typeface="+mn-ea"/>
              </a:rPr>
              <a:t>表名称</a:t>
            </a:r>
            <a:endParaRPr lang="zh-CN" altLang="zh-CN" sz="900" b="1" dirty="0">
              <a:solidFill>
                <a:schemeClr val="bg1"/>
              </a:solidFill>
              <a:latin typeface="+mn-ea"/>
              <a:ea typeface="+mn-ea"/>
            </a:endParaRPr>
          </a:p>
        </p:txBody>
      </p:sp>
      <p:graphicFrame>
        <p:nvGraphicFramePr>
          <p:cNvPr id="76" name="表格 75"/>
          <p:cNvGraphicFramePr>
            <a:graphicFrameLocks noGrp="1"/>
          </p:cNvGraphicFramePr>
          <p:nvPr>
            <p:extLst/>
          </p:nvPr>
        </p:nvGraphicFramePr>
        <p:xfrm>
          <a:off x="2927129" y="4804064"/>
          <a:ext cx="1857596" cy="243840"/>
        </p:xfrm>
        <a:graphic>
          <a:graphicData uri="http://schemas.openxmlformats.org/drawingml/2006/table">
            <a:tbl>
              <a:tblPr firstRow="1" bandRow="1">
                <a:tableStyleId>{5C22544A-7EE6-4342-B048-85BDC9FD1C3A}</a:tableStyleId>
              </a:tblPr>
              <a:tblGrid>
                <a:gridCol w="1857596">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生产计划</a:t>
                      </a:r>
                      <a:r>
                        <a:rPr lang="en-US" altLang="zh-CN" sz="1000" dirty="0">
                          <a:solidFill>
                            <a:schemeClr val="bg1"/>
                          </a:solidFill>
                        </a:rPr>
                        <a:t>(</a:t>
                      </a:r>
                      <a:r>
                        <a:rPr lang="zh-CN" altLang="en-US" sz="1000" dirty="0">
                          <a:solidFill>
                            <a:schemeClr val="bg1"/>
                          </a:solidFill>
                        </a:rPr>
                        <a:t>采购订单</a:t>
                      </a:r>
                      <a:r>
                        <a:rPr lang="en-US" altLang="zh-CN" sz="1000" dirty="0">
                          <a:solidFill>
                            <a:schemeClr val="bg1"/>
                          </a:solidFill>
                        </a:rPr>
                        <a:t>)</a:t>
                      </a:r>
                      <a:endParaRPr lang="en-US"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77" name="表格 76"/>
          <p:cNvGraphicFramePr>
            <a:graphicFrameLocks noGrp="1"/>
          </p:cNvGraphicFramePr>
          <p:nvPr>
            <p:extLst/>
          </p:nvPr>
        </p:nvGraphicFramePr>
        <p:xfrm>
          <a:off x="2911475" y="4546195"/>
          <a:ext cx="1082675" cy="243840"/>
        </p:xfrm>
        <a:graphic>
          <a:graphicData uri="http://schemas.openxmlformats.org/drawingml/2006/table">
            <a:tbl>
              <a:tblPr firstRow="1" bandRow="1">
                <a:tableStyleId>{5C22544A-7EE6-4342-B048-85BDC9FD1C3A}</a:tableStyleId>
              </a:tblPr>
              <a:tblGrid>
                <a:gridCol w="1082675">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经销商需求计划</a:t>
                      </a:r>
                      <a:endParaRPr lang="en-US"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78" name="表格 77"/>
          <p:cNvGraphicFramePr>
            <a:graphicFrameLocks noGrp="1"/>
          </p:cNvGraphicFramePr>
          <p:nvPr>
            <p:extLst/>
          </p:nvPr>
        </p:nvGraphicFramePr>
        <p:xfrm>
          <a:off x="4002531" y="4543020"/>
          <a:ext cx="794893" cy="243840"/>
        </p:xfrm>
        <a:graphic>
          <a:graphicData uri="http://schemas.openxmlformats.org/drawingml/2006/table">
            <a:tbl>
              <a:tblPr firstRow="1" bandRow="1">
                <a:tableStyleId>{5C22544A-7EE6-4342-B048-85BDC9FD1C3A}</a:tableStyleId>
              </a:tblPr>
              <a:tblGrid>
                <a:gridCol w="794893">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采购订单</a:t>
                      </a:r>
                      <a:endParaRPr lang="en-US" altLang="zh-CN"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81" name="表格 80"/>
          <p:cNvGraphicFramePr>
            <a:graphicFrameLocks noGrp="1"/>
          </p:cNvGraphicFramePr>
          <p:nvPr>
            <p:extLst/>
          </p:nvPr>
        </p:nvGraphicFramePr>
        <p:xfrm>
          <a:off x="6920235" y="4235763"/>
          <a:ext cx="1225925" cy="243840"/>
        </p:xfrm>
        <a:graphic>
          <a:graphicData uri="http://schemas.openxmlformats.org/drawingml/2006/table">
            <a:tbl>
              <a:tblPr firstRow="1" bandRow="1">
                <a:tableStyleId>{5C22544A-7EE6-4342-B048-85BDC9FD1C3A}</a:tableStyleId>
              </a:tblPr>
              <a:tblGrid>
                <a:gridCol w="1225925">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关键件扫码记录</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82" name="表格 81"/>
          <p:cNvGraphicFramePr>
            <a:graphicFrameLocks noGrp="1"/>
          </p:cNvGraphicFramePr>
          <p:nvPr>
            <p:extLst/>
          </p:nvPr>
        </p:nvGraphicFramePr>
        <p:xfrm>
          <a:off x="5985681" y="4237055"/>
          <a:ext cx="903179" cy="243840"/>
        </p:xfrm>
        <a:graphic>
          <a:graphicData uri="http://schemas.openxmlformats.org/drawingml/2006/table">
            <a:tbl>
              <a:tblPr firstRow="1" bandRow="1">
                <a:tableStyleId>{5C22544A-7EE6-4342-B048-85BDC9FD1C3A}</a:tableStyleId>
              </a:tblPr>
              <a:tblGrid>
                <a:gridCol w="903179">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过点信息</a:t>
                      </a:r>
                      <a:endParaRPr lang="en-US" altLang="zh-CN"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83" name="表格 82"/>
          <p:cNvGraphicFramePr>
            <a:graphicFrameLocks noGrp="1"/>
          </p:cNvGraphicFramePr>
          <p:nvPr>
            <p:extLst/>
          </p:nvPr>
        </p:nvGraphicFramePr>
        <p:xfrm>
          <a:off x="5992526" y="4751169"/>
          <a:ext cx="2148873" cy="243840"/>
        </p:xfrm>
        <a:graphic>
          <a:graphicData uri="http://schemas.openxmlformats.org/drawingml/2006/table">
            <a:tbl>
              <a:tblPr firstRow="1" bandRow="1">
                <a:tableStyleId>{5C22544A-7EE6-4342-B048-85BDC9FD1C3A}</a:tableStyleId>
              </a:tblPr>
              <a:tblGrid>
                <a:gridCol w="2148873">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生产计划</a:t>
                      </a:r>
                      <a:r>
                        <a:rPr lang="en-US" altLang="zh-CN" sz="1000" dirty="0">
                          <a:solidFill>
                            <a:schemeClr val="bg1"/>
                          </a:solidFill>
                        </a:rPr>
                        <a:t>(</a:t>
                      </a:r>
                      <a:r>
                        <a:rPr lang="zh-CN" altLang="en-US" sz="1000" dirty="0">
                          <a:solidFill>
                            <a:schemeClr val="bg1"/>
                          </a:solidFill>
                        </a:rPr>
                        <a:t>采购订单</a:t>
                      </a:r>
                      <a:r>
                        <a:rPr lang="en-US" altLang="zh-CN" sz="1000" dirty="0">
                          <a:solidFill>
                            <a:schemeClr val="bg1"/>
                          </a:solidFill>
                        </a:rPr>
                        <a:t>)</a:t>
                      </a:r>
                      <a:endParaRPr lang="en-US"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84" name="表格 83"/>
          <p:cNvGraphicFramePr>
            <a:graphicFrameLocks noGrp="1"/>
          </p:cNvGraphicFramePr>
          <p:nvPr>
            <p:extLst/>
          </p:nvPr>
        </p:nvGraphicFramePr>
        <p:xfrm>
          <a:off x="6926007" y="4502196"/>
          <a:ext cx="1215392" cy="243840"/>
        </p:xfrm>
        <a:graphic>
          <a:graphicData uri="http://schemas.openxmlformats.org/drawingml/2006/table">
            <a:tbl>
              <a:tblPr firstRow="1" bandRow="1">
                <a:tableStyleId>{5C22544A-7EE6-4342-B048-85BDC9FD1C3A}</a:tableStyleId>
              </a:tblPr>
              <a:tblGrid>
                <a:gridCol w="1215392">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经销商需求计划</a:t>
                      </a:r>
                      <a:endParaRPr lang="en-US"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85" name="表格 84"/>
          <p:cNvGraphicFramePr>
            <a:graphicFrameLocks noGrp="1"/>
          </p:cNvGraphicFramePr>
          <p:nvPr>
            <p:extLst/>
          </p:nvPr>
        </p:nvGraphicFramePr>
        <p:xfrm>
          <a:off x="5998273" y="4492669"/>
          <a:ext cx="885825" cy="243840"/>
        </p:xfrm>
        <a:graphic>
          <a:graphicData uri="http://schemas.openxmlformats.org/drawingml/2006/table">
            <a:tbl>
              <a:tblPr firstRow="1" bandRow="1">
                <a:tableStyleId>{5C22544A-7EE6-4342-B048-85BDC9FD1C3A}</a:tableStyleId>
              </a:tblPr>
              <a:tblGrid>
                <a:gridCol w="885825">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采购订单</a:t>
                      </a:r>
                      <a:endParaRPr lang="en-US" altLang="zh-CN"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87" name="表格 86"/>
          <p:cNvGraphicFramePr>
            <a:graphicFrameLocks noGrp="1"/>
          </p:cNvGraphicFramePr>
          <p:nvPr>
            <p:extLst/>
          </p:nvPr>
        </p:nvGraphicFramePr>
        <p:xfrm>
          <a:off x="9243288" y="3768792"/>
          <a:ext cx="878929" cy="243840"/>
        </p:xfrm>
        <a:graphic>
          <a:graphicData uri="http://schemas.openxmlformats.org/drawingml/2006/table">
            <a:tbl>
              <a:tblPr firstRow="1" bandRow="1">
                <a:tableStyleId>{5C22544A-7EE6-4342-B048-85BDC9FD1C3A}</a:tableStyleId>
              </a:tblPr>
              <a:tblGrid>
                <a:gridCol w="878929">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整车采购价</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90" name="表格 89"/>
          <p:cNvGraphicFramePr>
            <a:graphicFrameLocks noGrp="1"/>
          </p:cNvGraphicFramePr>
          <p:nvPr>
            <p:extLst/>
          </p:nvPr>
        </p:nvGraphicFramePr>
        <p:xfrm>
          <a:off x="10165455" y="3768792"/>
          <a:ext cx="1212158" cy="243840"/>
        </p:xfrm>
        <a:graphic>
          <a:graphicData uri="http://schemas.openxmlformats.org/drawingml/2006/table">
            <a:tbl>
              <a:tblPr firstRow="1" bandRow="1">
                <a:tableStyleId>{5C22544A-7EE6-4342-B048-85BDC9FD1C3A}</a:tableStyleId>
              </a:tblPr>
              <a:tblGrid>
                <a:gridCol w="1212158">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整车销售价</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92" name="表格 91"/>
          <p:cNvGraphicFramePr>
            <a:graphicFrameLocks noGrp="1"/>
          </p:cNvGraphicFramePr>
          <p:nvPr>
            <p:extLst/>
          </p:nvPr>
        </p:nvGraphicFramePr>
        <p:xfrm>
          <a:off x="9241867" y="3527267"/>
          <a:ext cx="875587" cy="243840"/>
        </p:xfrm>
        <a:graphic>
          <a:graphicData uri="http://schemas.openxmlformats.org/drawingml/2006/table">
            <a:tbl>
              <a:tblPr firstRow="1" bandRow="1">
                <a:tableStyleId>{5C22544A-7EE6-4342-B048-85BDC9FD1C3A}</a:tableStyleId>
              </a:tblPr>
              <a:tblGrid>
                <a:gridCol w="875587">
                  <a:extLst>
                    <a:ext uri="{9D8B030D-6E8A-4147-A177-3AD203B41FA5}">
                      <a16:colId xmlns:a16="http://schemas.microsoft.com/office/drawing/2014/main" xmlns="" val="158121667"/>
                    </a:ext>
                  </a:extLst>
                </a:gridCol>
              </a:tblGrid>
              <a:tr h="243840">
                <a:tc>
                  <a:txBody>
                    <a:bodyPr/>
                    <a:lstStyle/>
                    <a:p>
                      <a:pPr algn="ctr"/>
                      <a:r>
                        <a:rPr lang="zh-CN" altLang="en-US" sz="900" dirty="0">
                          <a:solidFill>
                            <a:schemeClr val="bg1"/>
                          </a:solidFill>
                        </a:rPr>
                        <a:t>零售单</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95" name="表格 94"/>
          <p:cNvGraphicFramePr>
            <a:graphicFrameLocks noGrp="1"/>
          </p:cNvGraphicFramePr>
          <p:nvPr>
            <p:extLst/>
          </p:nvPr>
        </p:nvGraphicFramePr>
        <p:xfrm>
          <a:off x="9236726" y="4022998"/>
          <a:ext cx="890254" cy="243840"/>
        </p:xfrm>
        <a:graphic>
          <a:graphicData uri="http://schemas.openxmlformats.org/drawingml/2006/table">
            <a:tbl>
              <a:tblPr firstRow="1" bandRow="1">
                <a:tableStyleId>{5C22544A-7EE6-4342-B048-85BDC9FD1C3A}</a:tableStyleId>
              </a:tblPr>
              <a:tblGrid>
                <a:gridCol w="890254">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采购单</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96" name="表格 95"/>
          <p:cNvGraphicFramePr>
            <a:graphicFrameLocks noGrp="1"/>
          </p:cNvGraphicFramePr>
          <p:nvPr>
            <p:extLst/>
          </p:nvPr>
        </p:nvGraphicFramePr>
        <p:xfrm>
          <a:off x="10160463" y="4029362"/>
          <a:ext cx="1210006" cy="243840"/>
        </p:xfrm>
        <a:graphic>
          <a:graphicData uri="http://schemas.openxmlformats.org/drawingml/2006/table">
            <a:tbl>
              <a:tblPr firstRow="1" bandRow="1">
                <a:tableStyleId>{5C22544A-7EE6-4342-B048-85BDC9FD1C3A}</a:tableStyleId>
              </a:tblPr>
              <a:tblGrid>
                <a:gridCol w="1210006">
                  <a:extLst>
                    <a:ext uri="{9D8B030D-6E8A-4147-A177-3AD203B41FA5}">
                      <a16:colId xmlns:a16="http://schemas.microsoft.com/office/drawing/2014/main" xmlns="" val="158121667"/>
                    </a:ext>
                  </a:extLst>
                </a:gridCol>
              </a:tblGrid>
              <a:tr h="243840">
                <a:tc>
                  <a:txBody>
                    <a:bodyPr/>
                    <a:lstStyle/>
                    <a:p>
                      <a:pPr algn="ctr"/>
                      <a:r>
                        <a:rPr lang="zh-CN" altLang="en-US" sz="900" dirty="0">
                          <a:solidFill>
                            <a:schemeClr val="bg1"/>
                          </a:solidFill>
                        </a:rPr>
                        <a:t>批售单</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04" name="表格 103"/>
          <p:cNvGraphicFramePr>
            <a:graphicFrameLocks noGrp="1"/>
          </p:cNvGraphicFramePr>
          <p:nvPr>
            <p:extLst/>
          </p:nvPr>
        </p:nvGraphicFramePr>
        <p:xfrm>
          <a:off x="10158354" y="4283388"/>
          <a:ext cx="1225925" cy="243840"/>
        </p:xfrm>
        <a:graphic>
          <a:graphicData uri="http://schemas.openxmlformats.org/drawingml/2006/table">
            <a:tbl>
              <a:tblPr firstRow="1" bandRow="1">
                <a:tableStyleId>{5C22544A-7EE6-4342-B048-85BDC9FD1C3A}</a:tableStyleId>
              </a:tblPr>
              <a:tblGrid>
                <a:gridCol w="1225925">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关键件扫码记录</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05" name="表格 104"/>
          <p:cNvGraphicFramePr>
            <a:graphicFrameLocks noGrp="1"/>
          </p:cNvGraphicFramePr>
          <p:nvPr>
            <p:extLst/>
          </p:nvPr>
        </p:nvGraphicFramePr>
        <p:xfrm>
          <a:off x="9223800" y="4284680"/>
          <a:ext cx="903179" cy="243840"/>
        </p:xfrm>
        <a:graphic>
          <a:graphicData uri="http://schemas.openxmlformats.org/drawingml/2006/table">
            <a:tbl>
              <a:tblPr firstRow="1" bandRow="1">
                <a:tableStyleId>{5C22544A-7EE6-4342-B048-85BDC9FD1C3A}</a:tableStyleId>
              </a:tblPr>
              <a:tblGrid>
                <a:gridCol w="903179">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过点信息</a:t>
                      </a:r>
                      <a:endParaRPr lang="en-US" altLang="zh-CN"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06" name="表格 105"/>
          <p:cNvGraphicFramePr>
            <a:graphicFrameLocks noGrp="1"/>
          </p:cNvGraphicFramePr>
          <p:nvPr>
            <p:extLst/>
          </p:nvPr>
        </p:nvGraphicFramePr>
        <p:xfrm>
          <a:off x="9230645" y="4798794"/>
          <a:ext cx="2148873" cy="243840"/>
        </p:xfrm>
        <a:graphic>
          <a:graphicData uri="http://schemas.openxmlformats.org/drawingml/2006/table">
            <a:tbl>
              <a:tblPr firstRow="1" bandRow="1">
                <a:tableStyleId>{5C22544A-7EE6-4342-B048-85BDC9FD1C3A}</a:tableStyleId>
              </a:tblPr>
              <a:tblGrid>
                <a:gridCol w="2148873">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生产计划</a:t>
                      </a:r>
                      <a:r>
                        <a:rPr lang="en-US" altLang="zh-CN" sz="1000" dirty="0">
                          <a:solidFill>
                            <a:schemeClr val="bg1"/>
                          </a:solidFill>
                        </a:rPr>
                        <a:t>(</a:t>
                      </a:r>
                      <a:r>
                        <a:rPr lang="zh-CN" altLang="en-US" sz="1000" dirty="0">
                          <a:solidFill>
                            <a:schemeClr val="bg1"/>
                          </a:solidFill>
                        </a:rPr>
                        <a:t>采购订单</a:t>
                      </a:r>
                      <a:r>
                        <a:rPr lang="en-US" altLang="zh-CN" sz="1000" dirty="0">
                          <a:solidFill>
                            <a:schemeClr val="bg1"/>
                          </a:solidFill>
                        </a:rPr>
                        <a:t>)</a:t>
                      </a:r>
                      <a:endParaRPr lang="en-US"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107" name="表格 106"/>
          <p:cNvGraphicFramePr>
            <a:graphicFrameLocks noGrp="1"/>
          </p:cNvGraphicFramePr>
          <p:nvPr>
            <p:extLst/>
          </p:nvPr>
        </p:nvGraphicFramePr>
        <p:xfrm>
          <a:off x="10164126" y="4549821"/>
          <a:ext cx="1215392" cy="243840"/>
        </p:xfrm>
        <a:graphic>
          <a:graphicData uri="http://schemas.openxmlformats.org/drawingml/2006/table">
            <a:tbl>
              <a:tblPr firstRow="1" bandRow="1">
                <a:tableStyleId>{5C22544A-7EE6-4342-B048-85BDC9FD1C3A}</a:tableStyleId>
              </a:tblPr>
              <a:tblGrid>
                <a:gridCol w="1215392">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经销商需求计划</a:t>
                      </a:r>
                      <a:endParaRPr lang="en-US"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110" name="表格 109"/>
          <p:cNvGraphicFramePr>
            <a:graphicFrameLocks noGrp="1"/>
          </p:cNvGraphicFramePr>
          <p:nvPr>
            <p:extLst/>
          </p:nvPr>
        </p:nvGraphicFramePr>
        <p:xfrm>
          <a:off x="9236392" y="4540294"/>
          <a:ext cx="885825" cy="243840"/>
        </p:xfrm>
        <a:graphic>
          <a:graphicData uri="http://schemas.openxmlformats.org/drawingml/2006/table">
            <a:tbl>
              <a:tblPr firstRow="1" bandRow="1">
                <a:tableStyleId>{5C22544A-7EE6-4342-B048-85BDC9FD1C3A}</a:tableStyleId>
              </a:tblPr>
              <a:tblGrid>
                <a:gridCol w="885825">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采购订单</a:t>
                      </a:r>
                      <a:endParaRPr lang="en-US" altLang="zh-CN"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spTree>
    <p:extLst>
      <p:ext uri="{BB962C8B-B14F-4D97-AF65-F5344CB8AC3E}">
        <p14:creationId xmlns:p14="http://schemas.microsoft.com/office/powerpoint/2010/main" val="491745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文本框 97"/>
          <p:cNvSpPr txBox="1"/>
          <p:nvPr/>
        </p:nvSpPr>
        <p:spPr>
          <a:xfrm>
            <a:off x="332129" y="1669904"/>
            <a:ext cx="1839571" cy="3511695"/>
          </a:xfrm>
          <a:prstGeom prst="rect">
            <a:avLst/>
          </a:prstGeom>
          <a:noFill/>
          <a:ln w="3175">
            <a:solidFill>
              <a:schemeClr val="bg1">
                <a:lumMod val="50000"/>
              </a:schemeClr>
            </a:solidFill>
            <a:prstDash val="sysDot"/>
          </a:ln>
        </p:spPr>
        <p:txBody>
          <a:bodyPr wrap="square" rtlCol="0">
            <a:spAutoFit/>
          </a:bodyPr>
          <a:lstStyle/>
          <a:p>
            <a:endParaRPr lang="en-US" dirty="0"/>
          </a:p>
        </p:txBody>
      </p:sp>
      <p:sp>
        <p:nvSpPr>
          <p:cNvPr id="82" name="文本框 81"/>
          <p:cNvSpPr txBox="1"/>
          <p:nvPr/>
        </p:nvSpPr>
        <p:spPr>
          <a:xfrm>
            <a:off x="2922651" y="1657712"/>
            <a:ext cx="1759077" cy="3511695"/>
          </a:xfrm>
          <a:prstGeom prst="rect">
            <a:avLst/>
          </a:prstGeom>
          <a:noFill/>
          <a:ln w="3175">
            <a:solidFill>
              <a:schemeClr val="bg1">
                <a:lumMod val="50000"/>
              </a:schemeClr>
            </a:solidFill>
            <a:prstDash val="sysDot"/>
          </a:ln>
        </p:spPr>
        <p:txBody>
          <a:bodyPr wrap="square" rtlCol="0">
            <a:spAutoFit/>
          </a:bodyPr>
          <a:lstStyle/>
          <a:p>
            <a:endParaRPr lang="en-US" dirty="0"/>
          </a:p>
        </p:txBody>
      </p:sp>
      <p:sp>
        <p:nvSpPr>
          <p:cNvPr id="97" name="Text Box 8"/>
          <p:cNvSpPr txBox="1">
            <a:spLocks noChangeArrowheads="1"/>
          </p:cNvSpPr>
          <p:nvPr/>
        </p:nvSpPr>
        <p:spPr bwMode="auto">
          <a:xfrm>
            <a:off x="527393" y="1391089"/>
            <a:ext cx="1341979" cy="266693"/>
          </a:xfrm>
          <a:prstGeom prst="roundRect">
            <a:avLst/>
          </a:prstGeom>
          <a:solidFill>
            <a:srgbClr val="2C4364"/>
          </a:solidFill>
          <a:ln w="22225">
            <a:noFill/>
            <a:miter lim="800000"/>
            <a:headEnd/>
            <a:tailEnd/>
          </a:ln>
          <a:effectLst/>
        </p:spPr>
        <p:txBody>
          <a:bodyPr anchor="ctr"/>
          <a:lstStyle>
            <a:lvl1pPr>
              <a:buChar char="l"/>
              <a:defRPr kumimoji="1" sz="2000" b="1">
                <a:solidFill>
                  <a:srgbClr val="000066"/>
                </a:solidFill>
                <a:latin typeface="Arial" panose="020B0604020202020204" pitchFamily="34" charset="0"/>
                <a:ea typeface="宋体" panose="02010600030101010101" pitchFamily="2" charset="-122"/>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en-US" altLang="zh-CN" sz="1270" b="0" dirty="0">
                <a:solidFill>
                  <a:schemeClr val="bg1"/>
                </a:solidFill>
                <a:latin typeface="+mn-ea"/>
                <a:ea typeface="+mn-ea"/>
                <a:cs typeface="微软雅黑"/>
              </a:rPr>
              <a:t>SBOM</a:t>
            </a:r>
            <a:r>
              <a:rPr lang="zh-CN" altLang="en-US" sz="1270" b="0" dirty="0">
                <a:solidFill>
                  <a:schemeClr val="bg1"/>
                </a:solidFill>
                <a:latin typeface="+mn-ea"/>
                <a:ea typeface="+mn-ea"/>
                <a:cs typeface="微软雅黑"/>
              </a:rPr>
              <a:t>定义</a:t>
            </a:r>
          </a:p>
        </p:txBody>
      </p:sp>
      <p:sp>
        <p:nvSpPr>
          <p:cNvPr id="99" name="矩形 98"/>
          <p:cNvSpPr/>
          <p:nvPr/>
        </p:nvSpPr>
        <p:spPr>
          <a:xfrm>
            <a:off x="8583169" y="1223010"/>
            <a:ext cx="3380232" cy="4320540"/>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100"/>
          </a:p>
        </p:txBody>
      </p:sp>
      <p:sp>
        <p:nvSpPr>
          <p:cNvPr id="100" name="文本框 99"/>
          <p:cNvSpPr txBox="1"/>
          <p:nvPr/>
        </p:nvSpPr>
        <p:spPr>
          <a:xfrm>
            <a:off x="2218690" y="1646535"/>
            <a:ext cx="338554" cy="3541415"/>
          </a:xfrm>
          <a:prstGeom prst="rect">
            <a:avLst/>
          </a:prstGeom>
          <a:ln w="3175">
            <a:solidFill>
              <a:schemeClr val="bg1">
                <a:lumMod val="50000"/>
              </a:schemeClr>
            </a:solidFill>
            <a:prstDash val="sysDot"/>
          </a:ln>
        </p:spPr>
        <p:style>
          <a:lnRef idx="2">
            <a:schemeClr val="dk1"/>
          </a:lnRef>
          <a:fillRef idx="1">
            <a:schemeClr val="lt1"/>
          </a:fillRef>
          <a:effectRef idx="0">
            <a:schemeClr val="dk1"/>
          </a:effectRef>
          <a:fontRef idx="minor">
            <a:schemeClr val="dk1"/>
          </a:fontRef>
        </p:style>
        <p:txBody>
          <a:bodyPr vert="eaVert" wrap="square" rtlCol="0">
            <a:spAutoFit/>
          </a:bodyPr>
          <a:lstStyle/>
          <a:p>
            <a:r>
              <a:rPr kumimoji="1" lang="en-US" altLang="zh-CN" sz="1000" b="1" dirty="0">
                <a:latin typeface="+mn-ea"/>
              </a:rPr>
              <a:t>SBOM</a:t>
            </a:r>
            <a:r>
              <a:rPr kumimoji="1" lang="zh-CN" altLang="en-US" sz="1000" b="1" dirty="0">
                <a:latin typeface="+mn-ea"/>
              </a:rPr>
              <a:t>定义继承</a:t>
            </a:r>
          </a:p>
        </p:txBody>
      </p:sp>
      <p:sp>
        <p:nvSpPr>
          <p:cNvPr id="109" name="文本框 108"/>
          <p:cNvSpPr txBox="1"/>
          <p:nvPr/>
        </p:nvSpPr>
        <p:spPr>
          <a:xfrm>
            <a:off x="332129" y="5223192"/>
            <a:ext cx="2252321" cy="253916"/>
          </a:xfrm>
          <a:prstGeom prst="rect">
            <a:avLst/>
          </a:prstGeom>
          <a:noFill/>
          <a:ln w="3175">
            <a:solidFill>
              <a:schemeClr val="bg1">
                <a:lumMod val="50000"/>
              </a:schemeClr>
            </a:solidFill>
            <a:prstDash val="sysDot"/>
          </a:ln>
        </p:spPr>
        <p:txBody>
          <a:bodyPr wrap="square" rtlCol="0">
            <a:spAutoFit/>
          </a:bodyPr>
          <a:lstStyle/>
          <a:p>
            <a:r>
              <a:rPr lang="en-US" sz="1050" b="1" dirty="0">
                <a:latin typeface="+mn-ea"/>
              </a:rPr>
              <a:t>CMA EPC </a:t>
            </a:r>
            <a:r>
              <a:rPr lang="zh-CN" altLang="en-US" sz="1050" b="1" dirty="0">
                <a:latin typeface="+mn-ea"/>
              </a:rPr>
              <a:t>系统</a:t>
            </a:r>
            <a:endParaRPr lang="en-US" sz="1050" b="1" dirty="0">
              <a:latin typeface="+mn-ea"/>
            </a:endParaRPr>
          </a:p>
        </p:txBody>
      </p:sp>
      <p:sp>
        <p:nvSpPr>
          <p:cNvPr id="179" name="矩形 178"/>
          <p:cNvSpPr/>
          <p:nvPr/>
        </p:nvSpPr>
        <p:spPr>
          <a:xfrm>
            <a:off x="5393055" y="1223010"/>
            <a:ext cx="2946273" cy="4320540"/>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100"/>
          </a:p>
        </p:txBody>
      </p:sp>
      <p:sp>
        <p:nvSpPr>
          <p:cNvPr id="182" name="文本框 181"/>
          <p:cNvSpPr txBox="1"/>
          <p:nvPr/>
        </p:nvSpPr>
        <p:spPr>
          <a:xfrm>
            <a:off x="5478779" y="1676401"/>
            <a:ext cx="2336483" cy="3514724"/>
          </a:xfrm>
          <a:prstGeom prst="rect">
            <a:avLst/>
          </a:prstGeom>
          <a:noFill/>
          <a:ln w="3175">
            <a:solidFill>
              <a:schemeClr val="bg1">
                <a:lumMod val="50000"/>
              </a:schemeClr>
            </a:solidFill>
            <a:prstDash val="sysDot"/>
          </a:ln>
        </p:spPr>
        <p:txBody>
          <a:bodyPr wrap="square" rtlCol="0">
            <a:spAutoFit/>
          </a:bodyPr>
          <a:lstStyle/>
          <a:p>
            <a:endParaRPr lang="en-US" dirty="0"/>
          </a:p>
        </p:txBody>
      </p:sp>
      <p:sp>
        <p:nvSpPr>
          <p:cNvPr id="183" name="文本框 182"/>
          <p:cNvSpPr txBox="1"/>
          <p:nvPr/>
        </p:nvSpPr>
        <p:spPr>
          <a:xfrm>
            <a:off x="7857916" y="1670558"/>
            <a:ext cx="338554" cy="3523742"/>
          </a:xfrm>
          <a:prstGeom prst="rect">
            <a:avLst/>
          </a:prstGeom>
          <a:ln w="3175">
            <a:solidFill>
              <a:schemeClr val="bg1">
                <a:lumMod val="50000"/>
              </a:schemeClr>
            </a:solidFill>
            <a:prstDash val="sysDot"/>
          </a:ln>
        </p:spPr>
        <p:style>
          <a:lnRef idx="2">
            <a:schemeClr val="dk1"/>
          </a:lnRef>
          <a:fillRef idx="1">
            <a:schemeClr val="lt1"/>
          </a:fillRef>
          <a:effectRef idx="0">
            <a:schemeClr val="dk1"/>
          </a:effectRef>
          <a:fontRef idx="minor">
            <a:schemeClr val="dk1"/>
          </a:fontRef>
        </p:style>
        <p:txBody>
          <a:bodyPr vert="eaVert" wrap="square" rtlCol="0">
            <a:spAutoFit/>
          </a:bodyPr>
          <a:lstStyle/>
          <a:p>
            <a:r>
              <a:rPr kumimoji="1" lang="zh-CN" altLang="en-US" sz="1000" b="1" dirty="0">
                <a:latin typeface="+mn-ea"/>
              </a:rPr>
              <a:t>备件销售阶段</a:t>
            </a:r>
          </a:p>
        </p:txBody>
      </p:sp>
      <p:graphicFrame>
        <p:nvGraphicFramePr>
          <p:cNvPr id="184" name="表格 183"/>
          <p:cNvGraphicFramePr>
            <a:graphicFrameLocks noGrp="1"/>
          </p:cNvGraphicFramePr>
          <p:nvPr>
            <p:extLst/>
          </p:nvPr>
        </p:nvGraphicFramePr>
        <p:xfrm>
          <a:off x="5639986" y="4644482"/>
          <a:ext cx="994493" cy="243840"/>
        </p:xfrm>
        <a:graphic>
          <a:graphicData uri="http://schemas.openxmlformats.org/drawingml/2006/table">
            <a:tbl>
              <a:tblPr firstRow="1" bandRow="1">
                <a:tableStyleId>{5C22544A-7EE6-4342-B048-85BDC9FD1C3A}</a:tableStyleId>
              </a:tblPr>
              <a:tblGrid>
                <a:gridCol w="994493">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备件价格表</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85" name="表格 184"/>
          <p:cNvGraphicFramePr>
            <a:graphicFrameLocks noGrp="1"/>
          </p:cNvGraphicFramePr>
          <p:nvPr>
            <p:extLst/>
          </p:nvPr>
        </p:nvGraphicFramePr>
        <p:xfrm>
          <a:off x="5914248" y="1746388"/>
          <a:ext cx="1345292" cy="731520"/>
        </p:xfrm>
        <a:graphic>
          <a:graphicData uri="http://schemas.openxmlformats.org/drawingml/2006/table">
            <a:tbl>
              <a:tblPr firstRow="1" bandRow="1">
                <a:tableStyleId>{5C22544A-7EE6-4342-B048-85BDC9FD1C3A}</a:tableStyleId>
              </a:tblPr>
              <a:tblGrid>
                <a:gridCol w="1345292">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备件主数据</a:t>
                      </a:r>
                      <a:endParaRPr lang="en-US" sz="1000" dirty="0">
                        <a:solidFill>
                          <a:schemeClr val="bg1"/>
                        </a:solidFill>
                      </a:endParaRPr>
                    </a:p>
                  </a:txBody>
                  <a:tcPr/>
                </a:tc>
                <a:extLst>
                  <a:ext uri="{0D108BD9-81ED-4DB2-BD59-A6C34878D82A}">
                    <a16:rowId xmlns:a16="http://schemas.microsoft.com/office/drawing/2014/main" xmlns="" val="3574219982"/>
                  </a:ext>
                </a:extLst>
              </a:tr>
              <a:tr h="243840">
                <a:tc>
                  <a:txBody>
                    <a:bodyPr/>
                    <a:lstStyle/>
                    <a:p>
                      <a:pPr algn="ctr"/>
                      <a:r>
                        <a:rPr lang="zh-CN" altLang="en-US" sz="1000" dirty="0">
                          <a:solidFill>
                            <a:schemeClr val="bg1"/>
                          </a:solidFill>
                        </a:rPr>
                        <a:t>备件代码</a:t>
                      </a:r>
                      <a:endParaRPr lang="en-US" sz="1000" dirty="0">
                        <a:solidFill>
                          <a:schemeClr val="bg1"/>
                        </a:solidFill>
                      </a:endParaRPr>
                    </a:p>
                  </a:txBody>
                  <a:tcPr>
                    <a:solidFill>
                      <a:srgbClr val="898989"/>
                    </a:solidFill>
                  </a:tcPr>
                </a:tc>
                <a:extLst>
                  <a:ext uri="{0D108BD9-81ED-4DB2-BD59-A6C34878D82A}">
                    <a16:rowId xmlns:a16="http://schemas.microsoft.com/office/drawing/2014/main" xmlns="" val="3263578191"/>
                  </a:ext>
                </a:extLst>
              </a:tr>
              <a:tr h="243840">
                <a:tc>
                  <a:txBody>
                    <a:bodyPr/>
                    <a:lstStyle/>
                    <a:p>
                      <a:pPr algn="ctr"/>
                      <a:r>
                        <a:rPr lang="zh-CN" altLang="en-US" sz="1000" dirty="0">
                          <a:solidFill>
                            <a:schemeClr val="bg1"/>
                          </a:solidFill>
                        </a:rPr>
                        <a:t>物料类型</a:t>
                      </a:r>
                      <a:endParaRPr lang="en-US" sz="1000" dirty="0">
                        <a:solidFill>
                          <a:schemeClr val="bg1"/>
                        </a:solidFill>
                      </a:endParaRPr>
                    </a:p>
                  </a:txBody>
                  <a:tcPr>
                    <a:solidFill>
                      <a:srgbClr val="898989"/>
                    </a:solidFill>
                  </a:tcPr>
                </a:tc>
                <a:extLst>
                  <a:ext uri="{0D108BD9-81ED-4DB2-BD59-A6C34878D82A}">
                    <a16:rowId xmlns:a16="http://schemas.microsoft.com/office/drawing/2014/main" xmlns="" val="220344089"/>
                  </a:ext>
                </a:extLst>
              </a:tr>
            </a:tbl>
          </a:graphicData>
        </a:graphic>
      </p:graphicFrame>
      <p:sp>
        <p:nvSpPr>
          <p:cNvPr id="187" name="Text Box 8"/>
          <p:cNvSpPr txBox="1">
            <a:spLocks noChangeArrowheads="1"/>
          </p:cNvSpPr>
          <p:nvPr/>
        </p:nvSpPr>
        <p:spPr bwMode="auto">
          <a:xfrm>
            <a:off x="5920646" y="1299014"/>
            <a:ext cx="1341979" cy="266693"/>
          </a:xfrm>
          <a:prstGeom prst="roundRect">
            <a:avLst/>
          </a:prstGeom>
          <a:solidFill>
            <a:srgbClr val="2C4364"/>
          </a:solidFill>
          <a:ln w="22225">
            <a:noFill/>
            <a:miter lim="800000"/>
            <a:headEnd/>
            <a:tailEnd/>
          </a:ln>
          <a:effectLst/>
        </p:spPr>
        <p:txBody>
          <a:bodyPr anchor="ctr"/>
          <a:lstStyle>
            <a:lvl1pPr>
              <a:buChar char="l"/>
              <a:defRPr kumimoji="1" sz="2000" b="1">
                <a:solidFill>
                  <a:srgbClr val="000066"/>
                </a:solidFill>
                <a:latin typeface="Arial" panose="020B0604020202020204" pitchFamily="34" charset="0"/>
                <a:ea typeface="宋体" panose="02010600030101010101" pitchFamily="2" charset="-122"/>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1270" b="0" dirty="0">
                <a:solidFill>
                  <a:schemeClr val="bg1"/>
                </a:solidFill>
                <a:latin typeface="+mn-ea"/>
                <a:ea typeface="+mn-ea"/>
                <a:cs typeface="微软雅黑"/>
              </a:rPr>
              <a:t>销售</a:t>
            </a:r>
          </a:p>
        </p:txBody>
      </p:sp>
      <p:sp>
        <p:nvSpPr>
          <p:cNvPr id="188" name="文本框 187"/>
          <p:cNvSpPr txBox="1"/>
          <p:nvPr/>
        </p:nvSpPr>
        <p:spPr>
          <a:xfrm>
            <a:off x="5485131" y="5246370"/>
            <a:ext cx="2725419" cy="253916"/>
          </a:xfrm>
          <a:prstGeom prst="rect">
            <a:avLst/>
          </a:prstGeom>
          <a:noFill/>
          <a:ln w="3175">
            <a:solidFill>
              <a:schemeClr val="bg1">
                <a:lumMod val="50000"/>
              </a:schemeClr>
            </a:solidFill>
            <a:prstDash val="sysDot"/>
          </a:ln>
        </p:spPr>
        <p:txBody>
          <a:bodyPr wrap="square" rtlCol="0">
            <a:spAutoFit/>
          </a:bodyPr>
          <a:lstStyle/>
          <a:p>
            <a:r>
              <a:rPr lang="zh-CN" altLang="en-US" sz="1050" b="1" dirty="0">
                <a:latin typeface="+mn-ea"/>
              </a:rPr>
              <a:t>备件中心库管理系统</a:t>
            </a:r>
            <a:endParaRPr lang="en-US" sz="1050" b="1" dirty="0">
              <a:latin typeface="+mn-ea"/>
            </a:endParaRPr>
          </a:p>
        </p:txBody>
      </p:sp>
      <p:graphicFrame>
        <p:nvGraphicFramePr>
          <p:cNvPr id="189" name="表格 188"/>
          <p:cNvGraphicFramePr>
            <a:graphicFrameLocks noGrp="1"/>
          </p:cNvGraphicFramePr>
          <p:nvPr>
            <p:extLst/>
          </p:nvPr>
        </p:nvGraphicFramePr>
        <p:xfrm>
          <a:off x="6678378" y="4382608"/>
          <a:ext cx="975360" cy="243840"/>
        </p:xfrm>
        <a:graphic>
          <a:graphicData uri="http://schemas.openxmlformats.org/drawingml/2006/table">
            <a:tbl>
              <a:tblPr firstRow="1" bandRow="1">
                <a:tableStyleId>{5C22544A-7EE6-4342-B048-85BDC9FD1C3A}</a:tableStyleId>
              </a:tblPr>
              <a:tblGrid>
                <a:gridCol w="975360">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备件库存台账</a:t>
                      </a:r>
                      <a:endParaRPr lang="en-US" sz="1000" dirty="0">
                        <a:solidFill>
                          <a:schemeClr val="bg1"/>
                        </a:solidFill>
                      </a:endParaRPr>
                    </a:p>
                  </a:txBody>
                  <a:tcPr>
                    <a:solidFill>
                      <a:srgbClr val="2C4364"/>
                    </a:solidFill>
                  </a:tcPr>
                </a:tc>
                <a:extLst>
                  <a:ext uri="{0D108BD9-81ED-4DB2-BD59-A6C34878D82A}">
                    <a16:rowId xmlns:a16="http://schemas.microsoft.com/office/drawing/2014/main" xmlns="" val="3574219982"/>
                  </a:ext>
                </a:extLst>
              </a:tr>
            </a:tbl>
          </a:graphicData>
        </a:graphic>
      </p:graphicFrame>
      <p:graphicFrame>
        <p:nvGraphicFramePr>
          <p:cNvPr id="191" name="表格 190"/>
          <p:cNvGraphicFramePr>
            <a:graphicFrameLocks noGrp="1"/>
          </p:cNvGraphicFramePr>
          <p:nvPr>
            <p:extLst/>
          </p:nvPr>
        </p:nvGraphicFramePr>
        <p:xfrm>
          <a:off x="6679984" y="4650105"/>
          <a:ext cx="968908" cy="243840"/>
        </p:xfrm>
        <a:graphic>
          <a:graphicData uri="http://schemas.openxmlformats.org/drawingml/2006/table">
            <a:tbl>
              <a:tblPr firstRow="1" bandRow="1">
                <a:tableStyleId>{5C22544A-7EE6-4342-B048-85BDC9FD1C3A}</a:tableStyleId>
              </a:tblPr>
              <a:tblGrid>
                <a:gridCol w="968908">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运费</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sp>
        <p:nvSpPr>
          <p:cNvPr id="204" name="文本框 203"/>
          <p:cNvSpPr txBox="1"/>
          <p:nvPr/>
        </p:nvSpPr>
        <p:spPr>
          <a:xfrm>
            <a:off x="8737600" y="1646238"/>
            <a:ext cx="2635250" cy="3529012"/>
          </a:xfrm>
          <a:prstGeom prst="rect">
            <a:avLst/>
          </a:prstGeom>
          <a:noFill/>
          <a:ln w="3175">
            <a:solidFill>
              <a:schemeClr val="bg1">
                <a:lumMod val="50000"/>
              </a:schemeClr>
            </a:solidFill>
            <a:prstDash val="sysDot"/>
          </a:ln>
        </p:spPr>
        <p:txBody>
          <a:bodyPr wrap="square" rtlCol="0">
            <a:spAutoFit/>
          </a:bodyPr>
          <a:lstStyle/>
          <a:p>
            <a:endParaRPr lang="en-US" dirty="0"/>
          </a:p>
        </p:txBody>
      </p:sp>
      <p:sp>
        <p:nvSpPr>
          <p:cNvPr id="205" name="文本框 204"/>
          <p:cNvSpPr txBox="1"/>
          <p:nvPr/>
        </p:nvSpPr>
        <p:spPr>
          <a:xfrm>
            <a:off x="11413709" y="1647824"/>
            <a:ext cx="338554" cy="3526156"/>
          </a:xfrm>
          <a:prstGeom prst="rect">
            <a:avLst/>
          </a:prstGeom>
          <a:ln w="3175">
            <a:solidFill>
              <a:schemeClr val="bg1">
                <a:lumMod val="50000"/>
              </a:schemeClr>
            </a:solidFill>
            <a:prstDash val="sysDot"/>
          </a:ln>
        </p:spPr>
        <p:style>
          <a:lnRef idx="2">
            <a:schemeClr val="dk1"/>
          </a:lnRef>
          <a:fillRef idx="1">
            <a:schemeClr val="lt1"/>
          </a:fillRef>
          <a:effectRef idx="0">
            <a:schemeClr val="dk1"/>
          </a:effectRef>
          <a:fontRef idx="minor">
            <a:schemeClr val="dk1"/>
          </a:fontRef>
        </p:style>
        <p:txBody>
          <a:bodyPr vert="eaVert" wrap="square" rtlCol="0">
            <a:spAutoFit/>
          </a:bodyPr>
          <a:lstStyle/>
          <a:p>
            <a:r>
              <a:rPr kumimoji="1" lang="zh-CN" altLang="en-US" sz="1000" b="1" dirty="0">
                <a:latin typeface="+mn-ea"/>
              </a:rPr>
              <a:t>供应商索赔阶段</a:t>
            </a:r>
          </a:p>
        </p:txBody>
      </p:sp>
      <p:graphicFrame>
        <p:nvGraphicFramePr>
          <p:cNvPr id="207" name="表格 206"/>
          <p:cNvGraphicFramePr>
            <a:graphicFrameLocks noGrp="1"/>
          </p:cNvGraphicFramePr>
          <p:nvPr>
            <p:extLst/>
          </p:nvPr>
        </p:nvGraphicFramePr>
        <p:xfrm>
          <a:off x="9436100" y="1726311"/>
          <a:ext cx="1206500" cy="731520"/>
        </p:xfrm>
        <a:graphic>
          <a:graphicData uri="http://schemas.openxmlformats.org/drawingml/2006/table">
            <a:tbl>
              <a:tblPr firstRow="1" bandRow="1">
                <a:tableStyleId>{5C22544A-7EE6-4342-B048-85BDC9FD1C3A}</a:tableStyleId>
              </a:tblPr>
              <a:tblGrid>
                <a:gridCol w="1206500">
                  <a:extLst>
                    <a:ext uri="{9D8B030D-6E8A-4147-A177-3AD203B41FA5}">
                      <a16:colId xmlns:a16="http://schemas.microsoft.com/office/drawing/2014/main" xmlns="" val="158121667"/>
                    </a:ext>
                  </a:extLst>
                </a:gridCol>
              </a:tblGrid>
              <a:tr h="243840">
                <a:tc>
                  <a:txBody>
                    <a:bodyPr/>
                    <a:lstStyle/>
                    <a:p>
                      <a:pPr algn="ctr"/>
                      <a:r>
                        <a:rPr lang="zh-CN" altLang="en-US" sz="1000" dirty="0"/>
                        <a:t>备件主数据</a:t>
                      </a:r>
                      <a:endParaRPr lang="en-US" sz="1000" dirty="0"/>
                    </a:p>
                  </a:txBody>
                  <a:tcPr marL="100584" marR="100584"/>
                </a:tc>
                <a:extLst>
                  <a:ext uri="{0D108BD9-81ED-4DB2-BD59-A6C34878D82A}">
                    <a16:rowId xmlns:a16="http://schemas.microsoft.com/office/drawing/2014/main" xmlns="" val="3574219982"/>
                  </a:ext>
                </a:extLst>
              </a:tr>
              <a:tr h="243840">
                <a:tc>
                  <a:txBody>
                    <a:bodyPr/>
                    <a:lstStyle/>
                    <a:p>
                      <a:pPr algn="ctr"/>
                      <a:r>
                        <a:rPr lang="zh-CN" altLang="en-US" sz="1000" dirty="0">
                          <a:solidFill>
                            <a:schemeClr val="bg1"/>
                          </a:solidFill>
                        </a:rPr>
                        <a:t>备件代码</a:t>
                      </a:r>
                      <a:endParaRPr lang="en-US" sz="1000" dirty="0">
                        <a:solidFill>
                          <a:schemeClr val="bg1"/>
                        </a:solidFill>
                      </a:endParaRPr>
                    </a:p>
                  </a:txBody>
                  <a:tcPr marL="100584" marR="100584">
                    <a:solidFill>
                      <a:srgbClr val="898989"/>
                    </a:solidFill>
                  </a:tcPr>
                </a:tc>
                <a:extLst>
                  <a:ext uri="{0D108BD9-81ED-4DB2-BD59-A6C34878D82A}">
                    <a16:rowId xmlns:a16="http://schemas.microsoft.com/office/drawing/2014/main" xmlns="" val="3057629176"/>
                  </a:ext>
                </a:extLst>
              </a:tr>
              <a:tr h="243840">
                <a:tc>
                  <a:txBody>
                    <a:bodyPr/>
                    <a:lstStyle/>
                    <a:p>
                      <a:pPr algn="ctr"/>
                      <a:r>
                        <a:rPr lang="zh-CN" altLang="en-US" sz="1000" dirty="0">
                          <a:solidFill>
                            <a:schemeClr val="bg1"/>
                          </a:solidFill>
                        </a:rPr>
                        <a:t>替代件</a:t>
                      </a:r>
                      <a:endParaRPr lang="en-US" sz="1000" dirty="0">
                        <a:solidFill>
                          <a:schemeClr val="bg1"/>
                        </a:solidFill>
                      </a:endParaRPr>
                    </a:p>
                  </a:txBody>
                  <a:tcPr marL="100584" marR="100584">
                    <a:solidFill>
                      <a:srgbClr val="898989"/>
                    </a:solidFill>
                  </a:tcPr>
                </a:tc>
                <a:extLst>
                  <a:ext uri="{0D108BD9-81ED-4DB2-BD59-A6C34878D82A}">
                    <a16:rowId xmlns:a16="http://schemas.microsoft.com/office/drawing/2014/main" xmlns="" val="3263578191"/>
                  </a:ext>
                </a:extLst>
              </a:tr>
            </a:tbl>
          </a:graphicData>
        </a:graphic>
      </p:graphicFrame>
      <p:sp>
        <p:nvSpPr>
          <p:cNvPr id="209" name="Text Box 8"/>
          <p:cNvSpPr txBox="1">
            <a:spLocks noChangeArrowheads="1"/>
          </p:cNvSpPr>
          <p:nvPr/>
        </p:nvSpPr>
        <p:spPr bwMode="auto">
          <a:xfrm>
            <a:off x="9587474" y="1311714"/>
            <a:ext cx="1341979" cy="266693"/>
          </a:xfrm>
          <a:prstGeom prst="roundRect">
            <a:avLst/>
          </a:prstGeom>
          <a:solidFill>
            <a:srgbClr val="2C4364"/>
          </a:solidFill>
          <a:ln w="22225">
            <a:noFill/>
            <a:miter lim="800000"/>
            <a:headEnd/>
            <a:tailEnd/>
          </a:ln>
          <a:effectLst/>
        </p:spPr>
        <p:txBody>
          <a:bodyPr anchor="ctr"/>
          <a:lstStyle>
            <a:lvl1pPr>
              <a:buChar char="l"/>
              <a:defRPr kumimoji="1" sz="2000" b="1">
                <a:solidFill>
                  <a:srgbClr val="000066"/>
                </a:solidFill>
                <a:latin typeface="Arial" panose="020B0604020202020204" pitchFamily="34" charset="0"/>
                <a:ea typeface="宋体" panose="02010600030101010101" pitchFamily="2" charset="-122"/>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1270" b="0" dirty="0">
                <a:solidFill>
                  <a:schemeClr val="bg1"/>
                </a:solidFill>
                <a:latin typeface="+mn-ea"/>
                <a:ea typeface="+mn-ea"/>
                <a:cs typeface="微软雅黑"/>
              </a:rPr>
              <a:t>售后</a:t>
            </a:r>
          </a:p>
        </p:txBody>
      </p:sp>
      <p:sp>
        <p:nvSpPr>
          <p:cNvPr id="210" name="文本框 209"/>
          <p:cNvSpPr txBox="1"/>
          <p:nvPr/>
        </p:nvSpPr>
        <p:spPr>
          <a:xfrm>
            <a:off x="8743950" y="5222240"/>
            <a:ext cx="3019425" cy="253916"/>
          </a:xfrm>
          <a:prstGeom prst="rect">
            <a:avLst/>
          </a:prstGeom>
          <a:noFill/>
          <a:ln w="3175">
            <a:solidFill>
              <a:schemeClr val="bg1">
                <a:lumMod val="50000"/>
              </a:schemeClr>
            </a:solidFill>
            <a:prstDash val="sysDot"/>
          </a:ln>
        </p:spPr>
        <p:txBody>
          <a:bodyPr wrap="square" rtlCol="0">
            <a:spAutoFit/>
          </a:bodyPr>
          <a:lstStyle/>
          <a:p>
            <a:r>
              <a:rPr lang="zh-CN" altLang="en-US" sz="1050" b="1" dirty="0">
                <a:latin typeface="+mn-ea"/>
              </a:rPr>
              <a:t>售后管理系统</a:t>
            </a:r>
            <a:endParaRPr lang="en-US" sz="1050" b="1" dirty="0">
              <a:latin typeface="+mn-ea"/>
            </a:endParaRPr>
          </a:p>
        </p:txBody>
      </p:sp>
      <p:graphicFrame>
        <p:nvGraphicFramePr>
          <p:cNvPr id="320" name="表格 319"/>
          <p:cNvGraphicFramePr>
            <a:graphicFrameLocks noGrp="1"/>
          </p:cNvGraphicFramePr>
          <p:nvPr>
            <p:extLst/>
          </p:nvPr>
        </p:nvGraphicFramePr>
        <p:xfrm>
          <a:off x="3168713" y="4614051"/>
          <a:ext cx="954088" cy="243840"/>
        </p:xfrm>
        <a:graphic>
          <a:graphicData uri="http://schemas.openxmlformats.org/drawingml/2006/table">
            <a:tbl>
              <a:tblPr firstRow="1" bandRow="1">
                <a:tableStyleId>{5C22544A-7EE6-4342-B048-85BDC9FD1C3A}</a:tableStyleId>
              </a:tblPr>
              <a:tblGrid>
                <a:gridCol w="954088">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备件采购订单</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79" name="表格 78"/>
          <p:cNvGraphicFramePr>
            <a:graphicFrameLocks noGrp="1"/>
          </p:cNvGraphicFramePr>
          <p:nvPr>
            <p:extLst/>
          </p:nvPr>
        </p:nvGraphicFramePr>
        <p:xfrm>
          <a:off x="610743" y="1708150"/>
          <a:ext cx="1170305" cy="1006835"/>
        </p:xfrm>
        <a:graphic>
          <a:graphicData uri="http://schemas.openxmlformats.org/drawingml/2006/table">
            <a:tbl>
              <a:tblPr firstRow="1" bandRow="1">
                <a:tableStyleId>{5C22544A-7EE6-4342-B048-85BDC9FD1C3A}</a:tableStyleId>
              </a:tblPr>
              <a:tblGrid>
                <a:gridCol w="1170305">
                  <a:extLst>
                    <a:ext uri="{9D8B030D-6E8A-4147-A177-3AD203B41FA5}">
                      <a16:colId xmlns:a16="http://schemas.microsoft.com/office/drawing/2014/main" xmlns="" val="158121667"/>
                    </a:ext>
                  </a:extLst>
                </a:gridCol>
              </a:tblGrid>
              <a:tr h="243840">
                <a:tc>
                  <a:txBody>
                    <a:bodyPr/>
                    <a:lstStyle/>
                    <a:p>
                      <a:pPr algn="ctr"/>
                      <a:r>
                        <a:rPr lang="zh-CN" altLang="en-US" sz="1000" dirty="0"/>
                        <a:t>备件主数据</a:t>
                      </a:r>
                      <a:endParaRPr lang="en-US" sz="1000" dirty="0"/>
                    </a:p>
                  </a:txBody>
                  <a:tcPr/>
                </a:tc>
                <a:extLst>
                  <a:ext uri="{0D108BD9-81ED-4DB2-BD59-A6C34878D82A}">
                    <a16:rowId xmlns:a16="http://schemas.microsoft.com/office/drawing/2014/main" xmlns="" val="3574219982"/>
                  </a:ext>
                </a:extLst>
              </a:tr>
              <a:tr h="243840">
                <a:tc>
                  <a:txBody>
                    <a:bodyPr/>
                    <a:lstStyle/>
                    <a:p>
                      <a:pPr algn="ctr"/>
                      <a:r>
                        <a:rPr lang="zh-CN" altLang="en-US" sz="1000" dirty="0">
                          <a:solidFill>
                            <a:schemeClr val="bg1"/>
                          </a:solidFill>
                        </a:rPr>
                        <a:t>备件代码</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057629176"/>
                  </a:ext>
                </a:extLst>
              </a:tr>
              <a:tr h="275315">
                <a:tc>
                  <a:txBody>
                    <a:bodyPr/>
                    <a:lstStyle/>
                    <a:p>
                      <a:pPr algn="ctr"/>
                      <a:r>
                        <a:rPr lang="zh-CN" altLang="en-US" sz="1000" dirty="0">
                          <a:solidFill>
                            <a:schemeClr val="bg1"/>
                          </a:solidFill>
                        </a:rPr>
                        <a:t>物料类型（备件）</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263578191"/>
                  </a:ext>
                </a:extLst>
              </a:tr>
              <a:tr h="243840">
                <a:tc>
                  <a:txBody>
                    <a:bodyPr/>
                    <a:lstStyle/>
                    <a:p>
                      <a:pPr algn="ctr"/>
                      <a:r>
                        <a:rPr lang="zh-CN" altLang="en-US" sz="1000" dirty="0">
                          <a:solidFill>
                            <a:schemeClr val="bg1"/>
                          </a:solidFill>
                        </a:rPr>
                        <a:t>备件名称</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1741915551"/>
                  </a:ext>
                </a:extLst>
              </a:tr>
            </a:tbl>
          </a:graphicData>
        </a:graphic>
      </p:graphicFrame>
      <p:sp>
        <p:nvSpPr>
          <p:cNvPr id="80" name="矩形 79"/>
          <p:cNvSpPr/>
          <p:nvPr/>
        </p:nvSpPr>
        <p:spPr>
          <a:xfrm>
            <a:off x="2836926" y="1194917"/>
            <a:ext cx="2382774" cy="4317392"/>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100"/>
          </a:p>
        </p:txBody>
      </p:sp>
      <p:sp>
        <p:nvSpPr>
          <p:cNvPr id="81" name="Text Box 8"/>
          <p:cNvSpPr txBox="1">
            <a:spLocks noChangeArrowheads="1"/>
          </p:cNvSpPr>
          <p:nvPr/>
        </p:nvSpPr>
        <p:spPr bwMode="auto">
          <a:xfrm>
            <a:off x="3104314" y="1286822"/>
            <a:ext cx="1341979" cy="266693"/>
          </a:xfrm>
          <a:prstGeom prst="roundRect">
            <a:avLst/>
          </a:prstGeom>
          <a:solidFill>
            <a:srgbClr val="2C4364"/>
          </a:solidFill>
          <a:ln w="22225">
            <a:noFill/>
            <a:miter lim="800000"/>
            <a:headEnd/>
            <a:tailEnd/>
          </a:ln>
          <a:effectLst/>
        </p:spPr>
        <p:txBody>
          <a:bodyPr anchor="ctr"/>
          <a:lstStyle>
            <a:lvl1pPr>
              <a:buChar char="l"/>
              <a:defRPr kumimoji="1" sz="2000" b="1">
                <a:solidFill>
                  <a:srgbClr val="000066"/>
                </a:solidFill>
                <a:latin typeface="Arial" panose="020B0604020202020204" pitchFamily="34" charset="0"/>
                <a:ea typeface="宋体" panose="02010600030101010101" pitchFamily="2" charset="-122"/>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1270" b="0" dirty="0">
                <a:solidFill>
                  <a:schemeClr val="bg1"/>
                </a:solidFill>
                <a:latin typeface="+mn-ea"/>
                <a:ea typeface="+mn-ea"/>
                <a:cs typeface="微软雅黑"/>
              </a:rPr>
              <a:t>采购</a:t>
            </a:r>
          </a:p>
        </p:txBody>
      </p:sp>
      <p:sp>
        <p:nvSpPr>
          <p:cNvPr id="83" name="文本框 82"/>
          <p:cNvSpPr txBox="1"/>
          <p:nvPr/>
        </p:nvSpPr>
        <p:spPr>
          <a:xfrm>
            <a:off x="4756787" y="1660888"/>
            <a:ext cx="338554" cy="3511695"/>
          </a:xfrm>
          <a:prstGeom prst="rect">
            <a:avLst/>
          </a:prstGeom>
          <a:ln w="3175">
            <a:solidFill>
              <a:schemeClr val="bg1">
                <a:lumMod val="50000"/>
              </a:schemeClr>
            </a:solidFill>
            <a:prstDash val="sysDot"/>
          </a:ln>
        </p:spPr>
        <p:style>
          <a:lnRef idx="2">
            <a:schemeClr val="dk1"/>
          </a:lnRef>
          <a:fillRef idx="1">
            <a:schemeClr val="lt1"/>
          </a:fillRef>
          <a:effectRef idx="0">
            <a:schemeClr val="dk1"/>
          </a:effectRef>
          <a:fontRef idx="minor">
            <a:schemeClr val="dk1"/>
          </a:fontRef>
        </p:style>
        <p:txBody>
          <a:bodyPr vert="eaVert" wrap="square" rtlCol="0">
            <a:spAutoFit/>
          </a:bodyPr>
          <a:lstStyle/>
          <a:p>
            <a:r>
              <a:rPr kumimoji="1" lang="zh-CN" altLang="en-US" sz="1000" b="1" dirty="0">
                <a:latin typeface="+mn-ea"/>
              </a:rPr>
              <a:t>备件采购阶段</a:t>
            </a:r>
          </a:p>
        </p:txBody>
      </p:sp>
      <p:sp>
        <p:nvSpPr>
          <p:cNvPr id="84" name="文本框 83"/>
          <p:cNvSpPr txBox="1"/>
          <p:nvPr/>
        </p:nvSpPr>
        <p:spPr>
          <a:xfrm>
            <a:off x="2934226" y="5223383"/>
            <a:ext cx="2139424" cy="253916"/>
          </a:xfrm>
          <a:prstGeom prst="rect">
            <a:avLst/>
          </a:prstGeom>
          <a:noFill/>
          <a:ln w="3175">
            <a:solidFill>
              <a:schemeClr val="bg1">
                <a:lumMod val="50000"/>
              </a:schemeClr>
            </a:solidFill>
            <a:prstDash val="sysDot"/>
          </a:ln>
        </p:spPr>
        <p:txBody>
          <a:bodyPr wrap="square" rtlCol="0">
            <a:spAutoFit/>
          </a:bodyPr>
          <a:lstStyle/>
          <a:p>
            <a:r>
              <a:rPr lang="zh-CN" altLang="en-US" sz="1050" b="1" dirty="0">
                <a:latin typeface="+mn-ea"/>
              </a:rPr>
              <a:t>备件中心库管理系统</a:t>
            </a:r>
            <a:endParaRPr lang="en-US" sz="1050" b="1" dirty="0">
              <a:latin typeface="+mn-ea"/>
            </a:endParaRPr>
          </a:p>
        </p:txBody>
      </p:sp>
      <p:graphicFrame>
        <p:nvGraphicFramePr>
          <p:cNvPr id="85" name="表格 84"/>
          <p:cNvGraphicFramePr>
            <a:graphicFrameLocks noGrp="1"/>
          </p:cNvGraphicFramePr>
          <p:nvPr>
            <p:extLst/>
          </p:nvPr>
        </p:nvGraphicFramePr>
        <p:xfrm>
          <a:off x="3084576" y="1702308"/>
          <a:ext cx="1245108" cy="883920"/>
        </p:xfrm>
        <a:graphic>
          <a:graphicData uri="http://schemas.openxmlformats.org/drawingml/2006/table">
            <a:tbl>
              <a:tblPr firstRow="1" bandRow="1">
                <a:tableStyleId>{5C22544A-7EE6-4342-B048-85BDC9FD1C3A}</a:tableStyleId>
              </a:tblPr>
              <a:tblGrid>
                <a:gridCol w="1245108">
                  <a:extLst>
                    <a:ext uri="{9D8B030D-6E8A-4147-A177-3AD203B41FA5}">
                      <a16:colId xmlns:a16="http://schemas.microsoft.com/office/drawing/2014/main" xmlns="" val="158121667"/>
                    </a:ext>
                  </a:extLst>
                </a:gridCol>
              </a:tblGrid>
              <a:tr h="243840">
                <a:tc>
                  <a:txBody>
                    <a:bodyPr/>
                    <a:lstStyle/>
                    <a:p>
                      <a:pPr algn="ctr"/>
                      <a:r>
                        <a:rPr lang="zh-CN" altLang="en-US" sz="1000" dirty="0"/>
                        <a:t>备件主数据</a:t>
                      </a:r>
                      <a:endParaRPr lang="en-US" sz="1000" dirty="0"/>
                    </a:p>
                  </a:txBody>
                  <a:tcPr/>
                </a:tc>
                <a:extLst>
                  <a:ext uri="{0D108BD9-81ED-4DB2-BD59-A6C34878D82A}">
                    <a16:rowId xmlns:a16="http://schemas.microsoft.com/office/drawing/2014/main" xmlns="" val="3574219982"/>
                  </a:ext>
                </a:extLst>
              </a:tr>
              <a:tr h="243840">
                <a:tc>
                  <a:txBody>
                    <a:bodyPr/>
                    <a:lstStyle/>
                    <a:p>
                      <a:pPr algn="ctr"/>
                      <a:r>
                        <a:rPr lang="zh-CN" altLang="en-US" sz="1000" dirty="0">
                          <a:solidFill>
                            <a:schemeClr val="bg1"/>
                          </a:solidFill>
                        </a:rPr>
                        <a:t>备件代码</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057629176"/>
                  </a:ext>
                </a:extLst>
              </a:tr>
              <a:tr h="396240">
                <a:tc>
                  <a:txBody>
                    <a:bodyPr/>
                    <a:lstStyle/>
                    <a:p>
                      <a:pPr algn="ctr"/>
                      <a:r>
                        <a:rPr lang="zh-CN" altLang="en-US" sz="1000" dirty="0">
                          <a:solidFill>
                            <a:schemeClr val="bg1"/>
                          </a:solidFill>
                        </a:rPr>
                        <a:t>物料类型（物料、辅料、精品、包材）</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263578191"/>
                  </a:ext>
                </a:extLst>
              </a:tr>
            </a:tbl>
          </a:graphicData>
        </a:graphic>
      </p:graphicFrame>
      <p:graphicFrame>
        <p:nvGraphicFramePr>
          <p:cNvPr id="105" name="表格 104"/>
          <p:cNvGraphicFramePr>
            <a:graphicFrameLocks noGrp="1"/>
          </p:cNvGraphicFramePr>
          <p:nvPr>
            <p:extLst/>
          </p:nvPr>
        </p:nvGraphicFramePr>
        <p:xfrm>
          <a:off x="5635762" y="4382526"/>
          <a:ext cx="1008243" cy="243840"/>
        </p:xfrm>
        <a:graphic>
          <a:graphicData uri="http://schemas.openxmlformats.org/drawingml/2006/table">
            <a:tbl>
              <a:tblPr firstRow="1" bandRow="1">
                <a:tableStyleId>{5C22544A-7EE6-4342-B048-85BDC9FD1C3A}</a:tableStyleId>
              </a:tblPr>
              <a:tblGrid>
                <a:gridCol w="1008243">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备件销售订单</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203" name="表格 202"/>
          <p:cNvGraphicFramePr>
            <a:graphicFrameLocks noGrp="1"/>
          </p:cNvGraphicFramePr>
          <p:nvPr>
            <p:extLst/>
          </p:nvPr>
        </p:nvGraphicFramePr>
        <p:xfrm>
          <a:off x="10145806" y="4070514"/>
          <a:ext cx="990280" cy="243840"/>
        </p:xfrm>
        <a:graphic>
          <a:graphicData uri="http://schemas.openxmlformats.org/drawingml/2006/table">
            <a:tbl>
              <a:tblPr firstRow="1" bandRow="1">
                <a:tableStyleId>{5C22544A-7EE6-4342-B048-85BDC9FD1C3A}</a:tableStyleId>
              </a:tblPr>
              <a:tblGrid>
                <a:gridCol w="990280">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备件价格表</a:t>
                      </a:r>
                      <a:endParaRPr lang="en-US" sz="1000" dirty="0">
                        <a:solidFill>
                          <a:schemeClr val="bg1"/>
                        </a:solidFill>
                      </a:endParaRPr>
                    </a:p>
                  </a:txBody>
                  <a:tcPr>
                    <a:solidFill>
                      <a:srgbClr val="898989"/>
                    </a:solidFill>
                  </a:tcPr>
                </a:tc>
                <a:extLst>
                  <a:ext uri="{0D108BD9-81ED-4DB2-BD59-A6C34878D82A}">
                    <a16:rowId xmlns:a16="http://schemas.microsoft.com/office/drawing/2014/main" xmlns="" val="3574219982"/>
                  </a:ext>
                </a:extLst>
              </a:tr>
            </a:tbl>
          </a:graphicData>
        </a:graphic>
      </p:graphicFrame>
      <p:graphicFrame>
        <p:nvGraphicFramePr>
          <p:cNvPr id="208" name="表格 207"/>
          <p:cNvGraphicFramePr>
            <a:graphicFrameLocks noGrp="1"/>
          </p:cNvGraphicFramePr>
          <p:nvPr>
            <p:extLst/>
          </p:nvPr>
        </p:nvGraphicFramePr>
        <p:xfrm>
          <a:off x="9115038" y="4077980"/>
          <a:ext cx="987811" cy="243840"/>
        </p:xfrm>
        <a:graphic>
          <a:graphicData uri="http://schemas.openxmlformats.org/drawingml/2006/table">
            <a:tbl>
              <a:tblPr firstRow="1" bandRow="1">
                <a:tableStyleId>{5C22544A-7EE6-4342-B048-85BDC9FD1C3A}</a:tableStyleId>
              </a:tblPr>
              <a:tblGrid>
                <a:gridCol w="987811">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供应商索赔</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sp>
        <p:nvSpPr>
          <p:cNvPr id="46" name="矩形 45"/>
          <p:cNvSpPr/>
          <p:nvPr/>
        </p:nvSpPr>
        <p:spPr>
          <a:xfrm>
            <a:off x="225085" y="1190696"/>
            <a:ext cx="2429215" cy="4327453"/>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100"/>
          </a:p>
        </p:txBody>
      </p:sp>
      <p:cxnSp>
        <p:nvCxnSpPr>
          <p:cNvPr id="47" name="直接箭头连接符 46"/>
          <p:cNvCxnSpPr/>
          <p:nvPr/>
        </p:nvCxnSpPr>
        <p:spPr>
          <a:xfrm>
            <a:off x="2448662" y="1431831"/>
            <a:ext cx="457200" cy="0"/>
          </a:xfrm>
          <a:prstGeom prst="straightConnector1">
            <a:avLst/>
          </a:prstGeom>
          <a:ln w="19050">
            <a:solidFill>
              <a:srgbClr val="2C436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5077454" y="1422542"/>
            <a:ext cx="457200" cy="0"/>
          </a:xfrm>
          <a:prstGeom prst="straightConnector1">
            <a:avLst/>
          </a:prstGeom>
          <a:ln w="19050">
            <a:solidFill>
              <a:srgbClr val="2C4364"/>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8283085" y="1423667"/>
            <a:ext cx="457200" cy="0"/>
          </a:xfrm>
          <a:prstGeom prst="straightConnector1">
            <a:avLst/>
          </a:prstGeom>
          <a:ln w="19050">
            <a:solidFill>
              <a:srgbClr val="2C4364"/>
            </a:solidFill>
            <a:tailEnd type="triangle"/>
          </a:ln>
        </p:spPr>
        <p:style>
          <a:lnRef idx="1">
            <a:schemeClr val="accent1"/>
          </a:lnRef>
          <a:fillRef idx="0">
            <a:schemeClr val="accent1"/>
          </a:fillRef>
          <a:effectRef idx="0">
            <a:schemeClr val="accent1"/>
          </a:effectRef>
          <a:fontRef idx="minor">
            <a:schemeClr val="tx1"/>
          </a:fontRef>
        </p:style>
      </p:cxnSp>
      <p:sp>
        <p:nvSpPr>
          <p:cNvPr id="52" name="Text Box 8"/>
          <p:cNvSpPr txBox="1">
            <a:spLocks noChangeArrowheads="1"/>
          </p:cNvSpPr>
          <p:nvPr/>
        </p:nvSpPr>
        <p:spPr bwMode="auto">
          <a:xfrm>
            <a:off x="8746432" y="926843"/>
            <a:ext cx="759322" cy="172977"/>
          </a:xfrm>
          <a:prstGeom prst="rect">
            <a:avLst/>
          </a:prstGeom>
          <a:solidFill>
            <a:srgbClr val="FF495C"/>
          </a:solidFill>
          <a:ln>
            <a:solidFill>
              <a:srgbClr val="FF495C"/>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buFont typeface="Wingdings" panose="05000000000000000000" pitchFamily="2" charset="2"/>
              <a:buNone/>
              <a:defRPr kumimoji="1" sz="800" b="0">
                <a:solidFill>
                  <a:schemeClr val="dk1"/>
                </a:solidFill>
                <a:latin typeface="微软雅黑"/>
                <a:ea typeface="微软雅黑"/>
                <a:cs typeface="微软雅黑"/>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r>
              <a:rPr lang="zh-CN" altLang="en-US" sz="900" b="1" dirty="0">
                <a:solidFill>
                  <a:schemeClr val="bg1"/>
                </a:solidFill>
                <a:latin typeface="+mn-ea"/>
                <a:ea typeface="+mn-ea"/>
              </a:rPr>
              <a:t>创建</a:t>
            </a:r>
            <a:endParaRPr lang="zh-CN" altLang="zh-CN" sz="900" b="1" dirty="0">
              <a:solidFill>
                <a:schemeClr val="bg1"/>
              </a:solidFill>
              <a:latin typeface="+mn-ea"/>
              <a:ea typeface="+mn-ea"/>
            </a:endParaRPr>
          </a:p>
        </p:txBody>
      </p:sp>
      <p:sp>
        <p:nvSpPr>
          <p:cNvPr id="56" name="Text Box 8"/>
          <p:cNvSpPr txBox="1">
            <a:spLocks noChangeArrowheads="1"/>
          </p:cNvSpPr>
          <p:nvPr/>
        </p:nvSpPr>
        <p:spPr bwMode="auto">
          <a:xfrm>
            <a:off x="9584632" y="926843"/>
            <a:ext cx="759322" cy="172977"/>
          </a:xfrm>
          <a:prstGeom prst="rect">
            <a:avLst/>
          </a:prstGeom>
          <a:solidFill>
            <a:srgbClr val="2C4364"/>
          </a:solidFill>
          <a:ln>
            <a:solidFill>
              <a:srgbClr val="2C4364"/>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buFont typeface="Wingdings" panose="05000000000000000000" pitchFamily="2" charset="2"/>
              <a:buNone/>
              <a:defRPr kumimoji="1" sz="800" b="0">
                <a:solidFill>
                  <a:schemeClr val="dk1"/>
                </a:solidFill>
                <a:latin typeface="微软雅黑"/>
                <a:ea typeface="微软雅黑"/>
                <a:cs typeface="微软雅黑"/>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r>
              <a:rPr lang="zh-CN" altLang="en-US" sz="900" b="1" dirty="0">
                <a:solidFill>
                  <a:schemeClr val="bg1"/>
                </a:solidFill>
                <a:latin typeface="+mn-ea"/>
                <a:ea typeface="+mn-ea"/>
              </a:rPr>
              <a:t>修改</a:t>
            </a:r>
            <a:endParaRPr lang="zh-CN" altLang="zh-CN" sz="900" b="1" dirty="0">
              <a:solidFill>
                <a:schemeClr val="bg1"/>
              </a:solidFill>
              <a:latin typeface="+mn-ea"/>
              <a:ea typeface="+mn-ea"/>
            </a:endParaRPr>
          </a:p>
        </p:txBody>
      </p:sp>
      <p:sp>
        <p:nvSpPr>
          <p:cNvPr id="57" name="Text Box 8"/>
          <p:cNvSpPr txBox="1">
            <a:spLocks noChangeArrowheads="1"/>
          </p:cNvSpPr>
          <p:nvPr/>
        </p:nvSpPr>
        <p:spPr bwMode="auto">
          <a:xfrm>
            <a:off x="10422832" y="926843"/>
            <a:ext cx="759322" cy="172977"/>
          </a:xfrm>
          <a:prstGeom prst="rect">
            <a:avLst/>
          </a:prstGeom>
          <a:solidFill>
            <a:srgbClr val="898989"/>
          </a:solidFill>
          <a:ln>
            <a:solidFill>
              <a:srgbClr val="898989"/>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buFont typeface="Wingdings" panose="05000000000000000000" pitchFamily="2" charset="2"/>
              <a:buNone/>
              <a:defRPr kumimoji="1" sz="800" b="0">
                <a:solidFill>
                  <a:schemeClr val="dk1"/>
                </a:solidFill>
                <a:latin typeface="微软雅黑"/>
                <a:ea typeface="微软雅黑"/>
                <a:cs typeface="微软雅黑"/>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r>
              <a:rPr lang="zh-CN" altLang="en-US" sz="900" b="1" dirty="0">
                <a:solidFill>
                  <a:schemeClr val="bg1"/>
                </a:solidFill>
                <a:latin typeface="+mn-ea"/>
                <a:ea typeface="+mn-ea"/>
              </a:rPr>
              <a:t>读取</a:t>
            </a:r>
            <a:endParaRPr lang="zh-CN" altLang="zh-CN" sz="900" b="1" dirty="0">
              <a:solidFill>
                <a:schemeClr val="bg1"/>
              </a:solidFill>
              <a:latin typeface="+mn-ea"/>
              <a:ea typeface="+mn-ea"/>
            </a:endParaRPr>
          </a:p>
        </p:txBody>
      </p:sp>
      <p:sp>
        <p:nvSpPr>
          <p:cNvPr id="59" name="Text Box 8"/>
          <p:cNvSpPr txBox="1">
            <a:spLocks noChangeArrowheads="1"/>
          </p:cNvSpPr>
          <p:nvPr/>
        </p:nvSpPr>
        <p:spPr bwMode="auto">
          <a:xfrm>
            <a:off x="11248332" y="926843"/>
            <a:ext cx="759322" cy="172977"/>
          </a:xfrm>
          <a:prstGeom prst="rect">
            <a:avLst/>
          </a:prstGeom>
          <a:solidFill>
            <a:srgbClr val="5B9BD5"/>
          </a:solidFill>
          <a:ln>
            <a:solidFill>
              <a:srgbClr val="5B9BD5"/>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buFont typeface="Wingdings" panose="05000000000000000000" pitchFamily="2" charset="2"/>
              <a:buNone/>
              <a:defRPr kumimoji="1" sz="800" b="0">
                <a:solidFill>
                  <a:schemeClr val="dk1"/>
                </a:solidFill>
                <a:latin typeface="微软雅黑"/>
                <a:ea typeface="微软雅黑"/>
                <a:cs typeface="微软雅黑"/>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r>
              <a:rPr lang="zh-CN" altLang="en-US" sz="900" b="1" dirty="0">
                <a:solidFill>
                  <a:schemeClr val="bg1"/>
                </a:solidFill>
                <a:latin typeface="+mn-ea"/>
                <a:ea typeface="+mn-ea"/>
              </a:rPr>
              <a:t>表名称</a:t>
            </a:r>
            <a:endParaRPr lang="zh-CN" altLang="zh-CN" sz="900" b="1" dirty="0">
              <a:solidFill>
                <a:schemeClr val="bg1"/>
              </a:solidFill>
              <a:latin typeface="+mn-ea"/>
              <a:ea typeface="+mn-ea"/>
            </a:endParaRPr>
          </a:p>
        </p:txBody>
      </p:sp>
      <p:graphicFrame>
        <p:nvGraphicFramePr>
          <p:cNvPr id="44" name="表格 43"/>
          <p:cNvGraphicFramePr>
            <a:graphicFrameLocks noGrp="1"/>
          </p:cNvGraphicFramePr>
          <p:nvPr>
            <p:extLst/>
          </p:nvPr>
        </p:nvGraphicFramePr>
        <p:xfrm>
          <a:off x="9108937" y="3825974"/>
          <a:ext cx="997088" cy="243840"/>
        </p:xfrm>
        <a:graphic>
          <a:graphicData uri="http://schemas.openxmlformats.org/drawingml/2006/table">
            <a:tbl>
              <a:tblPr firstRow="1" bandRow="1">
                <a:tableStyleId>{5C22544A-7EE6-4342-B048-85BDC9FD1C3A}</a:tableStyleId>
              </a:tblPr>
              <a:tblGrid>
                <a:gridCol w="997088">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召回</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sp>
        <p:nvSpPr>
          <p:cNvPr id="45" name="文本框 44"/>
          <p:cNvSpPr txBox="1"/>
          <p:nvPr/>
        </p:nvSpPr>
        <p:spPr>
          <a:xfrm>
            <a:off x="92560" y="194492"/>
            <a:ext cx="9865827" cy="418128"/>
          </a:xfrm>
          <a:prstGeom prst="rect">
            <a:avLst/>
          </a:prstGeom>
          <a:noFill/>
        </p:spPr>
        <p:txBody>
          <a:bodyPr wrap="square" rtlCol="0">
            <a:spAutoFit/>
          </a:bodyPr>
          <a:lstStyle/>
          <a:p>
            <a:pPr lvl="0">
              <a:defRPr/>
            </a:pPr>
            <a:r>
              <a:rPr lang="en-US" altLang="zh-CN" sz="2117" kern="0" dirty="0">
                <a:solidFill>
                  <a:sysClr val="windowText" lastClr="000000"/>
                </a:solidFill>
                <a:latin typeface="微软雅黑" panose="020B0503020204020204" pitchFamily="34" charset="-122"/>
                <a:ea typeface="微软雅黑" panose="020B0503020204020204" pitchFamily="34" charset="-122"/>
                <a:cs typeface="Microsoft YaHei" charset="-122"/>
              </a:rPr>
              <a:t>MDM-</a:t>
            </a:r>
            <a:r>
              <a:rPr lang="zh-CN" altLang="en-US" sz="2117" b="1" kern="0" dirty="0">
                <a:solidFill>
                  <a:sysClr val="windowText" lastClr="000000"/>
                </a:solidFill>
                <a:latin typeface="微软雅黑" panose="020B0503020204020204" pitchFamily="34" charset="-122"/>
                <a:ea typeface="微软雅黑" panose="020B0503020204020204" pitchFamily="34" charset="-122"/>
                <a:cs typeface="Microsoft YaHei" charset="-122"/>
              </a:rPr>
              <a:t>备件</a:t>
            </a:r>
            <a:endParaRPr kumimoji="1" lang="zh-CN" altLang="en-US" sz="2117"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icrosoft YaHei" charset="-122"/>
            </a:endParaRPr>
          </a:p>
        </p:txBody>
      </p:sp>
      <p:graphicFrame>
        <p:nvGraphicFramePr>
          <p:cNvPr id="50" name="表格 49"/>
          <p:cNvGraphicFramePr>
            <a:graphicFrameLocks noGrp="1"/>
          </p:cNvGraphicFramePr>
          <p:nvPr>
            <p:extLst/>
          </p:nvPr>
        </p:nvGraphicFramePr>
        <p:xfrm>
          <a:off x="3163485" y="4849266"/>
          <a:ext cx="975360" cy="243840"/>
        </p:xfrm>
        <a:graphic>
          <a:graphicData uri="http://schemas.openxmlformats.org/drawingml/2006/table">
            <a:tbl>
              <a:tblPr firstRow="1" bandRow="1">
                <a:tableStyleId>{5C22544A-7EE6-4342-B048-85BDC9FD1C3A}</a:tableStyleId>
              </a:tblPr>
              <a:tblGrid>
                <a:gridCol w="975360">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备件库存台账</a:t>
                      </a:r>
                      <a:endParaRPr lang="en-US" sz="1000" dirty="0">
                        <a:solidFill>
                          <a:schemeClr val="bg1"/>
                        </a:solidFill>
                      </a:endParaRPr>
                    </a:p>
                  </a:txBody>
                  <a:tcPr>
                    <a:solidFill>
                      <a:srgbClr val="2C4364"/>
                    </a:solidFill>
                  </a:tcPr>
                </a:tc>
                <a:extLst>
                  <a:ext uri="{0D108BD9-81ED-4DB2-BD59-A6C34878D82A}">
                    <a16:rowId xmlns:a16="http://schemas.microsoft.com/office/drawing/2014/main" xmlns="" val="3574219982"/>
                  </a:ext>
                </a:extLst>
              </a:tr>
            </a:tbl>
          </a:graphicData>
        </a:graphic>
      </p:graphicFrame>
      <p:sp>
        <p:nvSpPr>
          <p:cNvPr id="53" name="矩形 52"/>
          <p:cNvSpPr/>
          <p:nvPr/>
        </p:nvSpPr>
        <p:spPr>
          <a:xfrm>
            <a:off x="10232669" y="195561"/>
            <a:ext cx="2031325" cy="369332"/>
          </a:xfrm>
          <a:prstGeom prst="rect">
            <a:avLst/>
          </a:prstGeom>
        </p:spPr>
        <p:txBody>
          <a:bodyPr wrap="none">
            <a:spAutoFit/>
          </a:bodyPr>
          <a:lstStyle/>
          <a:p>
            <a:pPr lvl="0">
              <a:defRPr/>
            </a:pPr>
            <a:r>
              <a:rPr lang="zh-CN" altLang="en-US" kern="0" dirty="0">
                <a:solidFill>
                  <a:sysClr val="windowText" lastClr="000000"/>
                </a:solidFill>
                <a:latin typeface="微软雅黑" panose="020B0503020204020204" pitchFamily="34" charset="-122"/>
                <a:ea typeface="微软雅黑" panose="020B0503020204020204" pitchFamily="34" charset="-122"/>
                <a:cs typeface="Microsoft YaHei" charset="-122"/>
              </a:rPr>
              <a:t>生命周期（继承）</a:t>
            </a:r>
            <a:endParaRPr kumimoji="1" lang="zh-CN" altLang="en-US" kern="0" dirty="0">
              <a:solidFill>
                <a:sysClr val="windowText" lastClr="000000"/>
              </a:solidFill>
              <a:latin typeface="微软雅黑" panose="020B0503020204020204" pitchFamily="34" charset="-122"/>
              <a:ea typeface="微软雅黑" panose="020B0503020204020204" pitchFamily="34" charset="-122"/>
              <a:cs typeface="Microsoft YaHei" charset="-122"/>
            </a:endParaRPr>
          </a:p>
        </p:txBody>
      </p:sp>
      <p:graphicFrame>
        <p:nvGraphicFramePr>
          <p:cNvPr id="54" name="表格 53"/>
          <p:cNvGraphicFramePr>
            <a:graphicFrameLocks noGrp="1"/>
          </p:cNvGraphicFramePr>
          <p:nvPr>
            <p:extLst/>
          </p:nvPr>
        </p:nvGraphicFramePr>
        <p:xfrm>
          <a:off x="5643880" y="4902468"/>
          <a:ext cx="981075" cy="243840"/>
        </p:xfrm>
        <a:graphic>
          <a:graphicData uri="http://schemas.openxmlformats.org/drawingml/2006/table">
            <a:tbl>
              <a:tblPr firstRow="1" bandRow="1">
                <a:tableStyleId>{5C22544A-7EE6-4342-B048-85BDC9FD1C3A}</a:tableStyleId>
              </a:tblPr>
              <a:tblGrid>
                <a:gridCol w="981075">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备件采购订单</a:t>
                      </a:r>
                      <a:endParaRPr lang="en-US"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55" name="表格 54"/>
          <p:cNvGraphicFramePr>
            <a:graphicFrameLocks noGrp="1"/>
          </p:cNvGraphicFramePr>
          <p:nvPr>
            <p:extLst/>
          </p:nvPr>
        </p:nvGraphicFramePr>
        <p:xfrm>
          <a:off x="6684814" y="4899558"/>
          <a:ext cx="975360" cy="243840"/>
        </p:xfrm>
        <a:graphic>
          <a:graphicData uri="http://schemas.openxmlformats.org/drawingml/2006/table">
            <a:tbl>
              <a:tblPr firstRow="1" bandRow="1">
                <a:tableStyleId>{5C22544A-7EE6-4342-B048-85BDC9FD1C3A}</a:tableStyleId>
              </a:tblPr>
              <a:tblGrid>
                <a:gridCol w="975360">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备件库存台账</a:t>
                      </a:r>
                      <a:endParaRPr lang="en-US"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58" name="表格 57"/>
          <p:cNvGraphicFramePr>
            <a:graphicFrameLocks noGrp="1"/>
          </p:cNvGraphicFramePr>
          <p:nvPr>
            <p:extLst/>
          </p:nvPr>
        </p:nvGraphicFramePr>
        <p:xfrm>
          <a:off x="9113309" y="4639275"/>
          <a:ext cx="994493" cy="243840"/>
        </p:xfrm>
        <a:graphic>
          <a:graphicData uri="http://schemas.openxmlformats.org/drawingml/2006/table">
            <a:tbl>
              <a:tblPr firstRow="1" bandRow="1">
                <a:tableStyleId>{5C22544A-7EE6-4342-B048-85BDC9FD1C3A}</a:tableStyleId>
              </a:tblPr>
              <a:tblGrid>
                <a:gridCol w="994493">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备件价格表</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60" name="表格 59"/>
          <p:cNvGraphicFramePr>
            <a:graphicFrameLocks noGrp="1"/>
          </p:cNvGraphicFramePr>
          <p:nvPr>
            <p:extLst/>
          </p:nvPr>
        </p:nvGraphicFramePr>
        <p:xfrm>
          <a:off x="10151700" y="4377401"/>
          <a:ext cx="979849" cy="243840"/>
        </p:xfrm>
        <a:graphic>
          <a:graphicData uri="http://schemas.openxmlformats.org/drawingml/2006/table">
            <a:tbl>
              <a:tblPr firstRow="1" bandRow="1">
                <a:tableStyleId>{5C22544A-7EE6-4342-B048-85BDC9FD1C3A}</a:tableStyleId>
              </a:tblPr>
              <a:tblGrid>
                <a:gridCol w="979849">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备件库存台账</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61" name="表格 60"/>
          <p:cNvGraphicFramePr>
            <a:graphicFrameLocks noGrp="1"/>
          </p:cNvGraphicFramePr>
          <p:nvPr>
            <p:extLst/>
          </p:nvPr>
        </p:nvGraphicFramePr>
        <p:xfrm>
          <a:off x="10153307" y="4644898"/>
          <a:ext cx="981418" cy="243840"/>
        </p:xfrm>
        <a:graphic>
          <a:graphicData uri="http://schemas.openxmlformats.org/drawingml/2006/table">
            <a:tbl>
              <a:tblPr firstRow="1" bandRow="1">
                <a:tableStyleId>{5C22544A-7EE6-4342-B048-85BDC9FD1C3A}</a:tableStyleId>
              </a:tblPr>
              <a:tblGrid>
                <a:gridCol w="981418">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运费</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62" name="表格 61"/>
          <p:cNvGraphicFramePr>
            <a:graphicFrameLocks noGrp="1"/>
          </p:cNvGraphicFramePr>
          <p:nvPr>
            <p:extLst/>
          </p:nvPr>
        </p:nvGraphicFramePr>
        <p:xfrm>
          <a:off x="9121775" y="4377319"/>
          <a:ext cx="977899" cy="243840"/>
        </p:xfrm>
        <a:graphic>
          <a:graphicData uri="http://schemas.openxmlformats.org/drawingml/2006/table">
            <a:tbl>
              <a:tblPr firstRow="1" bandRow="1">
                <a:tableStyleId>{5C22544A-7EE6-4342-B048-85BDC9FD1C3A}</a:tableStyleId>
              </a:tblPr>
              <a:tblGrid>
                <a:gridCol w="977899">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备件销售订单</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63" name="表格 62"/>
          <p:cNvGraphicFramePr>
            <a:graphicFrameLocks noGrp="1"/>
          </p:cNvGraphicFramePr>
          <p:nvPr>
            <p:extLst/>
          </p:nvPr>
        </p:nvGraphicFramePr>
        <p:xfrm>
          <a:off x="9117203" y="4897261"/>
          <a:ext cx="985647" cy="243840"/>
        </p:xfrm>
        <a:graphic>
          <a:graphicData uri="http://schemas.openxmlformats.org/drawingml/2006/table">
            <a:tbl>
              <a:tblPr firstRow="1" bandRow="1">
                <a:tableStyleId>{5C22544A-7EE6-4342-B048-85BDC9FD1C3A}</a:tableStyleId>
              </a:tblPr>
              <a:tblGrid>
                <a:gridCol w="985647">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备件采购订单</a:t>
                      </a:r>
                      <a:endParaRPr lang="en-US"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64" name="表格 63"/>
          <p:cNvGraphicFramePr>
            <a:graphicFrameLocks noGrp="1"/>
          </p:cNvGraphicFramePr>
          <p:nvPr>
            <p:extLst/>
          </p:nvPr>
        </p:nvGraphicFramePr>
        <p:xfrm>
          <a:off x="10158137" y="4894351"/>
          <a:ext cx="975360" cy="243840"/>
        </p:xfrm>
        <a:graphic>
          <a:graphicData uri="http://schemas.openxmlformats.org/drawingml/2006/table">
            <a:tbl>
              <a:tblPr firstRow="1" bandRow="1">
                <a:tableStyleId>{5C22544A-7EE6-4342-B048-85BDC9FD1C3A}</a:tableStyleId>
              </a:tblPr>
              <a:tblGrid>
                <a:gridCol w="975360">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备件库存台账</a:t>
                      </a:r>
                      <a:endParaRPr lang="en-US"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spTree>
    <p:extLst>
      <p:ext uri="{BB962C8B-B14F-4D97-AF65-F5344CB8AC3E}">
        <p14:creationId xmlns:p14="http://schemas.microsoft.com/office/powerpoint/2010/main" val="23019656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513949" y="1603463"/>
            <a:ext cx="3435383" cy="4581437"/>
          </a:xfrm>
          <a:prstGeom prst="rect">
            <a:avLst/>
          </a:prstGeom>
          <a:noFill/>
          <a:ln w="3175">
            <a:solidFill>
              <a:schemeClr val="bg1">
                <a:lumMod val="50000"/>
              </a:schemeClr>
            </a:solidFill>
            <a:prstDash val="sysDot"/>
          </a:ln>
        </p:spPr>
        <p:txBody>
          <a:bodyPr wrap="square" rtlCol="0">
            <a:spAutoFit/>
          </a:bodyPr>
          <a:lstStyle/>
          <a:p>
            <a:endParaRPr lang="en-US" b="1" dirty="0"/>
          </a:p>
        </p:txBody>
      </p:sp>
      <p:sp>
        <p:nvSpPr>
          <p:cNvPr id="40" name="矩形 39"/>
          <p:cNvSpPr/>
          <p:nvPr/>
        </p:nvSpPr>
        <p:spPr>
          <a:xfrm>
            <a:off x="408970" y="1100746"/>
            <a:ext cx="4004279" cy="5480174"/>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100" b="1"/>
          </a:p>
        </p:txBody>
      </p:sp>
      <p:sp>
        <p:nvSpPr>
          <p:cNvPr id="73" name="文本框 72"/>
          <p:cNvSpPr txBox="1"/>
          <p:nvPr/>
        </p:nvSpPr>
        <p:spPr>
          <a:xfrm>
            <a:off x="3981082" y="1603465"/>
            <a:ext cx="353943" cy="4581436"/>
          </a:xfrm>
          <a:prstGeom prst="rect">
            <a:avLst/>
          </a:prstGeom>
          <a:ln w="3175">
            <a:solidFill>
              <a:schemeClr val="bg1">
                <a:lumMod val="50000"/>
              </a:schemeClr>
            </a:solidFill>
            <a:prstDash val="sysDot"/>
          </a:ln>
        </p:spPr>
        <p:style>
          <a:lnRef idx="2">
            <a:schemeClr val="dk1"/>
          </a:lnRef>
          <a:fillRef idx="1">
            <a:schemeClr val="lt1"/>
          </a:fillRef>
          <a:effectRef idx="0">
            <a:schemeClr val="dk1"/>
          </a:effectRef>
          <a:fontRef idx="minor">
            <a:schemeClr val="dk1"/>
          </a:fontRef>
        </p:style>
        <p:txBody>
          <a:bodyPr vert="eaVert" wrap="square" rtlCol="0">
            <a:spAutoFit/>
          </a:bodyPr>
          <a:lstStyle/>
          <a:p>
            <a:r>
              <a:rPr kumimoji="1" lang="zh-CN" altLang="en-US" sz="1100" b="1" dirty="0">
                <a:latin typeface="+mn-ea"/>
              </a:rPr>
              <a:t>建店申请审核阶段</a:t>
            </a:r>
          </a:p>
        </p:txBody>
      </p:sp>
      <p:graphicFrame>
        <p:nvGraphicFramePr>
          <p:cNvPr id="93" name="表格 92"/>
          <p:cNvGraphicFramePr>
            <a:graphicFrameLocks noGrp="1"/>
          </p:cNvGraphicFramePr>
          <p:nvPr>
            <p:extLst/>
          </p:nvPr>
        </p:nvGraphicFramePr>
        <p:xfrm>
          <a:off x="539568" y="1758563"/>
          <a:ext cx="1194873" cy="251460"/>
        </p:xfrm>
        <a:graphic>
          <a:graphicData uri="http://schemas.openxmlformats.org/drawingml/2006/table">
            <a:tbl>
              <a:tblPr firstRow="1" bandRow="1">
                <a:tableStyleId>{5C22544A-7EE6-4342-B048-85BDC9FD1C3A}</a:tableStyleId>
              </a:tblPr>
              <a:tblGrid>
                <a:gridCol w="1194873">
                  <a:extLst>
                    <a:ext uri="{9D8B030D-6E8A-4147-A177-3AD203B41FA5}">
                      <a16:colId xmlns:a16="http://schemas.microsoft.com/office/drawing/2014/main" xmlns="" val="158121667"/>
                    </a:ext>
                  </a:extLst>
                </a:gridCol>
              </a:tblGrid>
              <a:tr h="251460">
                <a:tc>
                  <a:txBody>
                    <a:bodyPr/>
                    <a:lstStyle/>
                    <a:p>
                      <a:pPr algn="ctr"/>
                      <a:r>
                        <a:rPr lang="zh-CN" altLang="en-US" sz="1050" b="0" dirty="0">
                          <a:solidFill>
                            <a:schemeClr val="bg1"/>
                          </a:solidFill>
                        </a:rPr>
                        <a:t>注册地址</a:t>
                      </a:r>
                      <a:endParaRPr lang="en-US" sz="1050" b="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sp>
        <p:nvSpPr>
          <p:cNvPr id="97" name="Text Box 8"/>
          <p:cNvSpPr txBox="1">
            <a:spLocks noChangeArrowheads="1"/>
          </p:cNvSpPr>
          <p:nvPr/>
        </p:nvSpPr>
        <p:spPr bwMode="auto">
          <a:xfrm>
            <a:off x="1608084" y="1246641"/>
            <a:ext cx="1341979" cy="266693"/>
          </a:xfrm>
          <a:prstGeom prst="roundRect">
            <a:avLst/>
          </a:prstGeom>
          <a:solidFill>
            <a:srgbClr val="2C4364"/>
          </a:solidFill>
          <a:ln w="22225">
            <a:noFill/>
            <a:miter lim="800000"/>
            <a:headEnd/>
            <a:tailEnd/>
          </a:ln>
          <a:effectLst/>
        </p:spPr>
        <p:txBody>
          <a:bodyPr anchor="ctr"/>
          <a:lstStyle>
            <a:lvl1pPr>
              <a:buChar char="l"/>
              <a:defRPr kumimoji="1" sz="2000" b="1">
                <a:solidFill>
                  <a:srgbClr val="000066"/>
                </a:solidFill>
                <a:latin typeface="Arial" panose="020B0604020202020204" pitchFamily="34" charset="0"/>
                <a:ea typeface="宋体" panose="02010600030101010101" pitchFamily="2" charset="-122"/>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1270" dirty="0">
                <a:solidFill>
                  <a:schemeClr val="bg1"/>
                </a:solidFill>
                <a:latin typeface="+mn-ea"/>
                <a:ea typeface="+mn-ea"/>
                <a:cs typeface="微软雅黑"/>
              </a:rPr>
              <a:t>建店</a:t>
            </a:r>
          </a:p>
        </p:txBody>
      </p:sp>
      <p:sp>
        <p:nvSpPr>
          <p:cNvPr id="50" name="文本框 49"/>
          <p:cNvSpPr txBox="1"/>
          <p:nvPr/>
        </p:nvSpPr>
        <p:spPr>
          <a:xfrm>
            <a:off x="513948" y="6254483"/>
            <a:ext cx="3817902" cy="253916"/>
          </a:xfrm>
          <a:prstGeom prst="rect">
            <a:avLst/>
          </a:prstGeom>
          <a:noFill/>
          <a:ln w="3175">
            <a:solidFill>
              <a:schemeClr val="bg1">
                <a:lumMod val="50000"/>
              </a:schemeClr>
            </a:solidFill>
            <a:prstDash val="sysDot"/>
          </a:ln>
        </p:spPr>
        <p:txBody>
          <a:bodyPr wrap="square" rtlCol="0">
            <a:spAutoFit/>
          </a:bodyPr>
          <a:lstStyle/>
          <a:p>
            <a:r>
              <a:rPr lang="zh-CN" altLang="en-US" sz="1050" b="1" dirty="0">
                <a:latin typeface="+mn-ea"/>
              </a:rPr>
              <a:t>网发系统</a:t>
            </a:r>
            <a:endParaRPr lang="en-US" sz="1050" b="1" dirty="0">
              <a:latin typeface="+mn-ea"/>
            </a:endParaRPr>
          </a:p>
        </p:txBody>
      </p:sp>
      <p:sp>
        <p:nvSpPr>
          <p:cNvPr id="98" name="文本框 97"/>
          <p:cNvSpPr txBox="1"/>
          <p:nvPr/>
        </p:nvSpPr>
        <p:spPr>
          <a:xfrm>
            <a:off x="4576165" y="1603463"/>
            <a:ext cx="2972515" cy="4581437"/>
          </a:xfrm>
          <a:prstGeom prst="rect">
            <a:avLst/>
          </a:prstGeom>
          <a:noFill/>
          <a:ln w="3175">
            <a:solidFill>
              <a:schemeClr val="bg1">
                <a:lumMod val="50000"/>
              </a:schemeClr>
            </a:solidFill>
            <a:prstDash val="sysDot"/>
          </a:ln>
        </p:spPr>
        <p:txBody>
          <a:bodyPr wrap="square" rtlCol="0">
            <a:spAutoFit/>
          </a:bodyPr>
          <a:lstStyle/>
          <a:p>
            <a:endParaRPr lang="en-US" b="1" dirty="0"/>
          </a:p>
        </p:txBody>
      </p:sp>
      <p:sp>
        <p:nvSpPr>
          <p:cNvPr id="99" name="矩形 98"/>
          <p:cNvSpPr/>
          <p:nvPr/>
        </p:nvSpPr>
        <p:spPr>
          <a:xfrm>
            <a:off x="4483100" y="1093191"/>
            <a:ext cx="3529428" cy="5487729"/>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100" b="1"/>
          </a:p>
        </p:txBody>
      </p:sp>
      <p:sp>
        <p:nvSpPr>
          <p:cNvPr id="108" name="Text Box 8"/>
          <p:cNvSpPr txBox="1">
            <a:spLocks noChangeArrowheads="1"/>
          </p:cNvSpPr>
          <p:nvPr/>
        </p:nvSpPr>
        <p:spPr bwMode="auto">
          <a:xfrm>
            <a:off x="5469721" y="1246641"/>
            <a:ext cx="1341979" cy="266693"/>
          </a:xfrm>
          <a:prstGeom prst="roundRect">
            <a:avLst/>
          </a:prstGeom>
          <a:solidFill>
            <a:srgbClr val="2C4364"/>
          </a:solidFill>
          <a:ln w="22225">
            <a:noFill/>
            <a:miter lim="800000"/>
            <a:headEnd/>
            <a:tailEnd/>
          </a:ln>
          <a:effectLst/>
        </p:spPr>
        <p:txBody>
          <a:bodyPr anchor="ctr"/>
          <a:lstStyle>
            <a:lvl1pPr>
              <a:buChar char="l"/>
              <a:defRPr kumimoji="1" sz="2000" b="1">
                <a:solidFill>
                  <a:srgbClr val="000066"/>
                </a:solidFill>
                <a:latin typeface="Arial" panose="020B0604020202020204" pitchFamily="34" charset="0"/>
                <a:ea typeface="宋体" panose="02010600030101010101" pitchFamily="2" charset="-122"/>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1270" dirty="0">
                <a:solidFill>
                  <a:schemeClr val="bg1"/>
                </a:solidFill>
                <a:latin typeface="+mn-ea"/>
                <a:ea typeface="+mn-ea"/>
                <a:cs typeface="微软雅黑"/>
              </a:rPr>
              <a:t>运营</a:t>
            </a:r>
          </a:p>
        </p:txBody>
      </p:sp>
      <p:sp>
        <p:nvSpPr>
          <p:cNvPr id="109" name="文本框 108"/>
          <p:cNvSpPr txBox="1"/>
          <p:nvPr/>
        </p:nvSpPr>
        <p:spPr>
          <a:xfrm>
            <a:off x="4563465" y="6259367"/>
            <a:ext cx="3383608" cy="253916"/>
          </a:xfrm>
          <a:prstGeom prst="rect">
            <a:avLst/>
          </a:prstGeom>
          <a:noFill/>
          <a:ln w="3175">
            <a:solidFill>
              <a:schemeClr val="bg1">
                <a:lumMod val="50000"/>
              </a:schemeClr>
            </a:solidFill>
            <a:prstDash val="sysDot"/>
          </a:ln>
        </p:spPr>
        <p:txBody>
          <a:bodyPr wrap="square" rtlCol="0">
            <a:spAutoFit/>
          </a:bodyPr>
          <a:lstStyle/>
          <a:p>
            <a:r>
              <a:rPr lang="zh-CN" altLang="en-US" sz="1050" b="1" dirty="0">
                <a:latin typeface="+mn-ea"/>
              </a:rPr>
              <a:t>销售</a:t>
            </a:r>
            <a:r>
              <a:rPr lang="en-US" altLang="zh-CN" sz="1050" b="1" dirty="0">
                <a:latin typeface="+mn-ea"/>
              </a:rPr>
              <a:t>/</a:t>
            </a:r>
            <a:r>
              <a:rPr lang="zh-CN" altLang="en-US" sz="1050" b="1" dirty="0">
                <a:latin typeface="+mn-ea"/>
              </a:rPr>
              <a:t>售后</a:t>
            </a:r>
            <a:r>
              <a:rPr lang="en-US" altLang="zh-CN" sz="1050" b="1" dirty="0">
                <a:latin typeface="+mn-ea"/>
              </a:rPr>
              <a:t>/</a:t>
            </a:r>
            <a:r>
              <a:rPr lang="zh-CN" altLang="en-US" sz="1050" b="1" dirty="0">
                <a:latin typeface="+mn-ea"/>
              </a:rPr>
              <a:t>财务系统</a:t>
            </a:r>
            <a:endParaRPr lang="en-US" sz="1050" b="1" dirty="0">
              <a:latin typeface="+mn-ea"/>
            </a:endParaRPr>
          </a:p>
        </p:txBody>
      </p:sp>
      <p:sp>
        <p:nvSpPr>
          <p:cNvPr id="137" name="文本框 136"/>
          <p:cNvSpPr txBox="1"/>
          <p:nvPr/>
        </p:nvSpPr>
        <p:spPr>
          <a:xfrm>
            <a:off x="8201024" y="1605513"/>
            <a:ext cx="3140075" cy="4579387"/>
          </a:xfrm>
          <a:prstGeom prst="rect">
            <a:avLst/>
          </a:prstGeom>
          <a:noFill/>
          <a:ln w="3175">
            <a:solidFill>
              <a:schemeClr val="bg1">
                <a:lumMod val="50000"/>
              </a:schemeClr>
            </a:solidFill>
            <a:prstDash val="sysDot"/>
          </a:ln>
        </p:spPr>
        <p:txBody>
          <a:bodyPr wrap="square" rtlCol="0">
            <a:spAutoFit/>
          </a:bodyPr>
          <a:lstStyle/>
          <a:p>
            <a:endParaRPr lang="en-US" b="1" dirty="0"/>
          </a:p>
        </p:txBody>
      </p:sp>
      <p:sp>
        <p:nvSpPr>
          <p:cNvPr id="138" name="矩形 137"/>
          <p:cNvSpPr/>
          <p:nvPr/>
        </p:nvSpPr>
        <p:spPr>
          <a:xfrm>
            <a:off x="8102600" y="1113998"/>
            <a:ext cx="3803454" cy="5466922"/>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100" b="1"/>
          </a:p>
        </p:txBody>
      </p:sp>
      <p:sp>
        <p:nvSpPr>
          <p:cNvPr id="139" name="文本框 138"/>
          <p:cNvSpPr txBox="1"/>
          <p:nvPr/>
        </p:nvSpPr>
        <p:spPr>
          <a:xfrm>
            <a:off x="11436426" y="1595775"/>
            <a:ext cx="353943" cy="4580167"/>
          </a:xfrm>
          <a:prstGeom prst="rect">
            <a:avLst/>
          </a:prstGeom>
          <a:ln w="3175">
            <a:solidFill>
              <a:schemeClr val="bg1">
                <a:lumMod val="50000"/>
              </a:schemeClr>
            </a:solidFill>
            <a:prstDash val="sysDot"/>
          </a:ln>
        </p:spPr>
        <p:style>
          <a:lnRef idx="2">
            <a:schemeClr val="dk1"/>
          </a:lnRef>
          <a:fillRef idx="1">
            <a:schemeClr val="lt1"/>
          </a:fillRef>
          <a:effectRef idx="0">
            <a:schemeClr val="dk1"/>
          </a:effectRef>
          <a:fontRef idx="minor">
            <a:schemeClr val="dk1"/>
          </a:fontRef>
        </p:style>
        <p:txBody>
          <a:bodyPr vert="eaVert" wrap="square" rtlCol="0">
            <a:spAutoFit/>
          </a:bodyPr>
          <a:lstStyle/>
          <a:p>
            <a:r>
              <a:rPr kumimoji="1" lang="zh-CN" altLang="en-US" sz="1100" b="1" dirty="0">
                <a:latin typeface="+mn-ea"/>
              </a:rPr>
              <a:t>退网阶段</a:t>
            </a:r>
          </a:p>
        </p:txBody>
      </p:sp>
      <p:sp>
        <p:nvSpPr>
          <p:cNvPr id="143" name="Text Box 8"/>
          <p:cNvSpPr txBox="1">
            <a:spLocks noChangeArrowheads="1"/>
          </p:cNvSpPr>
          <p:nvPr/>
        </p:nvSpPr>
        <p:spPr bwMode="auto">
          <a:xfrm>
            <a:off x="9404154" y="1246641"/>
            <a:ext cx="1341979" cy="266693"/>
          </a:xfrm>
          <a:prstGeom prst="roundRect">
            <a:avLst/>
          </a:prstGeom>
          <a:solidFill>
            <a:srgbClr val="2C4364"/>
          </a:solidFill>
          <a:ln w="22225">
            <a:noFill/>
            <a:miter lim="800000"/>
            <a:headEnd/>
            <a:tailEnd/>
          </a:ln>
          <a:effectLst/>
        </p:spPr>
        <p:txBody>
          <a:bodyPr anchor="ctr"/>
          <a:lstStyle>
            <a:lvl1pPr>
              <a:buChar char="l"/>
              <a:defRPr kumimoji="1" sz="2000" b="1">
                <a:solidFill>
                  <a:srgbClr val="000066"/>
                </a:solidFill>
                <a:latin typeface="Arial" panose="020B0604020202020204" pitchFamily="34" charset="0"/>
                <a:ea typeface="宋体" panose="02010600030101010101" pitchFamily="2" charset="-122"/>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1270" dirty="0">
                <a:solidFill>
                  <a:schemeClr val="bg1"/>
                </a:solidFill>
                <a:latin typeface="+mn-ea"/>
                <a:ea typeface="+mn-ea"/>
                <a:cs typeface="微软雅黑"/>
              </a:rPr>
              <a:t>退网</a:t>
            </a:r>
          </a:p>
        </p:txBody>
      </p:sp>
      <p:sp>
        <p:nvSpPr>
          <p:cNvPr id="144" name="文本框 143"/>
          <p:cNvSpPr txBox="1"/>
          <p:nvPr/>
        </p:nvSpPr>
        <p:spPr>
          <a:xfrm>
            <a:off x="8201025" y="6254483"/>
            <a:ext cx="3235401" cy="253916"/>
          </a:xfrm>
          <a:prstGeom prst="rect">
            <a:avLst/>
          </a:prstGeom>
          <a:noFill/>
          <a:ln w="3175">
            <a:solidFill>
              <a:schemeClr val="bg1">
                <a:lumMod val="50000"/>
              </a:schemeClr>
            </a:solidFill>
            <a:prstDash val="sysDot"/>
          </a:ln>
        </p:spPr>
        <p:txBody>
          <a:bodyPr wrap="square" rtlCol="0">
            <a:spAutoFit/>
          </a:bodyPr>
          <a:lstStyle/>
          <a:p>
            <a:r>
              <a:rPr lang="zh-CN" altLang="en-US" sz="1050" b="1" dirty="0">
                <a:latin typeface="+mn-ea"/>
              </a:rPr>
              <a:t>网发</a:t>
            </a:r>
            <a:r>
              <a:rPr lang="en-US" altLang="zh-CN" sz="1050" b="1" dirty="0">
                <a:latin typeface="+mn-ea"/>
              </a:rPr>
              <a:t>/</a:t>
            </a:r>
            <a:r>
              <a:rPr lang="zh-CN" altLang="en-US" sz="1050" b="1" dirty="0">
                <a:latin typeface="+mn-ea"/>
              </a:rPr>
              <a:t>财务系统</a:t>
            </a:r>
            <a:endParaRPr lang="en-US" sz="1050" b="1" dirty="0">
              <a:latin typeface="+mn-ea"/>
            </a:endParaRPr>
          </a:p>
        </p:txBody>
      </p:sp>
      <p:graphicFrame>
        <p:nvGraphicFramePr>
          <p:cNvPr id="147" name="表格 146"/>
          <p:cNvGraphicFramePr>
            <a:graphicFrameLocks noGrp="1"/>
          </p:cNvGraphicFramePr>
          <p:nvPr>
            <p:extLst/>
          </p:nvPr>
        </p:nvGraphicFramePr>
        <p:xfrm>
          <a:off x="8565345" y="4355976"/>
          <a:ext cx="1206394" cy="309483"/>
        </p:xfrm>
        <a:graphic>
          <a:graphicData uri="http://schemas.openxmlformats.org/drawingml/2006/table">
            <a:tbl>
              <a:tblPr firstRow="1" bandRow="1">
                <a:tableStyleId>{5C22544A-7EE6-4342-B048-85BDC9FD1C3A}</a:tableStyleId>
              </a:tblPr>
              <a:tblGrid>
                <a:gridCol w="1206394">
                  <a:extLst>
                    <a:ext uri="{9D8B030D-6E8A-4147-A177-3AD203B41FA5}">
                      <a16:colId xmlns:a16="http://schemas.microsoft.com/office/drawing/2014/main" xmlns="" val="158121667"/>
                    </a:ext>
                  </a:extLst>
                </a:gridCol>
              </a:tblGrid>
              <a:tr h="309483">
                <a:tc>
                  <a:txBody>
                    <a:bodyPr/>
                    <a:lstStyle/>
                    <a:p>
                      <a:pPr algn="ctr"/>
                      <a:r>
                        <a:rPr lang="zh-CN" altLang="en-US" sz="1000" dirty="0">
                          <a:solidFill>
                            <a:schemeClr val="bg1"/>
                          </a:solidFill>
                        </a:rPr>
                        <a:t>经销商资金账户</a:t>
                      </a:r>
                      <a:endParaRPr lang="en-US" sz="1000" dirty="0">
                        <a:solidFill>
                          <a:schemeClr val="bg1"/>
                        </a:solidFill>
                      </a:endParaRPr>
                    </a:p>
                  </a:txBody>
                  <a:tcPr>
                    <a:solidFill>
                      <a:srgbClr val="2C4364"/>
                    </a:solidFill>
                  </a:tcPr>
                </a:tc>
                <a:extLst>
                  <a:ext uri="{0D108BD9-81ED-4DB2-BD59-A6C34878D82A}">
                    <a16:rowId xmlns:a16="http://schemas.microsoft.com/office/drawing/2014/main" xmlns="" val="3574219982"/>
                  </a:ext>
                </a:extLst>
              </a:tr>
            </a:tbl>
          </a:graphicData>
        </a:graphic>
      </p:graphicFrame>
      <p:graphicFrame>
        <p:nvGraphicFramePr>
          <p:cNvPr id="54" name="表格 53"/>
          <p:cNvGraphicFramePr>
            <a:graphicFrameLocks noGrp="1"/>
          </p:cNvGraphicFramePr>
          <p:nvPr>
            <p:extLst/>
          </p:nvPr>
        </p:nvGraphicFramePr>
        <p:xfrm>
          <a:off x="5469721" y="1745580"/>
          <a:ext cx="1198529" cy="1226820"/>
        </p:xfrm>
        <a:graphic>
          <a:graphicData uri="http://schemas.openxmlformats.org/drawingml/2006/table">
            <a:tbl>
              <a:tblPr firstRow="1" bandRow="1">
                <a:tableStyleId>{5C22544A-7EE6-4342-B048-85BDC9FD1C3A}</a:tableStyleId>
              </a:tblPr>
              <a:tblGrid>
                <a:gridCol w="1198529">
                  <a:extLst>
                    <a:ext uri="{9D8B030D-6E8A-4147-A177-3AD203B41FA5}">
                      <a16:colId xmlns:a16="http://schemas.microsoft.com/office/drawing/2014/main" xmlns="" val="158121667"/>
                    </a:ext>
                  </a:extLst>
                </a:gridCol>
              </a:tblGrid>
              <a:tr h="251460">
                <a:tc>
                  <a:txBody>
                    <a:bodyPr/>
                    <a:lstStyle/>
                    <a:p>
                      <a:pPr algn="ctr"/>
                      <a:r>
                        <a:rPr lang="zh-CN" altLang="en-US" sz="1050" dirty="0"/>
                        <a:t>经销商主数据</a:t>
                      </a:r>
                      <a:endParaRPr lang="en-US" sz="1050" dirty="0"/>
                    </a:p>
                  </a:txBody>
                  <a:tcPr/>
                </a:tc>
                <a:extLst>
                  <a:ext uri="{0D108BD9-81ED-4DB2-BD59-A6C34878D82A}">
                    <a16:rowId xmlns:a16="http://schemas.microsoft.com/office/drawing/2014/main" xmlns="" val="3574219982"/>
                  </a:ext>
                </a:extLst>
              </a:tr>
              <a:tr h="243840">
                <a:tc>
                  <a:txBody>
                    <a:bodyPr/>
                    <a:lstStyle/>
                    <a:p>
                      <a:pPr algn="ctr"/>
                      <a:r>
                        <a:rPr lang="zh-CN" altLang="en-US" sz="1000" dirty="0">
                          <a:solidFill>
                            <a:schemeClr val="bg1"/>
                          </a:solidFill>
                        </a:rPr>
                        <a:t>主要联系电话</a:t>
                      </a:r>
                      <a:endParaRPr lang="en-US" sz="1000" dirty="0">
                        <a:solidFill>
                          <a:schemeClr val="bg1"/>
                        </a:solidFill>
                      </a:endParaRPr>
                    </a:p>
                  </a:txBody>
                  <a:tcPr>
                    <a:solidFill>
                      <a:srgbClr val="2C4364"/>
                    </a:solidFill>
                  </a:tcPr>
                </a:tc>
                <a:extLst>
                  <a:ext uri="{0D108BD9-81ED-4DB2-BD59-A6C34878D82A}">
                    <a16:rowId xmlns:a16="http://schemas.microsoft.com/office/drawing/2014/main" xmlns="" val="2974590060"/>
                  </a:ext>
                </a:extLst>
              </a:tr>
              <a:tr h="243840">
                <a:tc>
                  <a:txBody>
                    <a:bodyPr/>
                    <a:lstStyle/>
                    <a:p>
                      <a:pPr algn="ctr"/>
                      <a:r>
                        <a:rPr lang="zh-CN" altLang="en-US" sz="1000" dirty="0">
                          <a:solidFill>
                            <a:schemeClr val="bg1"/>
                          </a:solidFill>
                        </a:rPr>
                        <a:t>地址</a:t>
                      </a:r>
                      <a:endParaRPr lang="en-US" sz="1000" dirty="0">
                        <a:solidFill>
                          <a:schemeClr val="bg1"/>
                        </a:solidFill>
                      </a:endParaRPr>
                    </a:p>
                  </a:txBody>
                  <a:tcPr>
                    <a:solidFill>
                      <a:srgbClr val="2C4364"/>
                    </a:solidFill>
                  </a:tcPr>
                </a:tc>
                <a:extLst>
                  <a:ext uri="{0D108BD9-81ED-4DB2-BD59-A6C34878D82A}">
                    <a16:rowId xmlns:a16="http://schemas.microsoft.com/office/drawing/2014/main" xmlns="" val="137131813"/>
                  </a:ext>
                </a:extLst>
              </a:tr>
              <a:tr h="243840">
                <a:tc>
                  <a:txBody>
                    <a:bodyPr/>
                    <a:lstStyle/>
                    <a:p>
                      <a:pPr algn="ctr"/>
                      <a:r>
                        <a:rPr lang="zh-CN" altLang="en-US" sz="1000" dirty="0">
                          <a:solidFill>
                            <a:schemeClr val="bg1"/>
                          </a:solidFill>
                        </a:rPr>
                        <a:t>营业执照</a:t>
                      </a:r>
                      <a:endParaRPr lang="en-US" sz="1000" dirty="0">
                        <a:solidFill>
                          <a:schemeClr val="bg1"/>
                        </a:solidFill>
                      </a:endParaRPr>
                    </a:p>
                  </a:txBody>
                  <a:tcPr>
                    <a:solidFill>
                      <a:srgbClr val="898989"/>
                    </a:solidFill>
                  </a:tcPr>
                </a:tc>
                <a:extLst>
                  <a:ext uri="{0D108BD9-81ED-4DB2-BD59-A6C34878D82A}">
                    <a16:rowId xmlns:a16="http://schemas.microsoft.com/office/drawing/2014/main" xmlns="" val="3147911374"/>
                  </a:ext>
                </a:extLst>
              </a:tr>
              <a:tr h="243840">
                <a:tc>
                  <a:txBody>
                    <a:bodyPr/>
                    <a:lstStyle/>
                    <a:p>
                      <a:pPr algn="ctr"/>
                      <a:r>
                        <a:rPr lang="zh-CN" altLang="en-US" sz="1000" dirty="0">
                          <a:solidFill>
                            <a:schemeClr val="bg1"/>
                          </a:solidFill>
                        </a:rPr>
                        <a:t>地址</a:t>
                      </a:r>
                      <a:endParaRPr lang="en-US" sz="1000" dirty="0">
                        <a:solidFill>
                          <a:schemeClr val="bg1"/>
                        </a:solidFill>
                      </a:endParaRPr>
                    </a:p>
                  </a:txBody>
                  <a:tcPr>
                    <a:solidFill>
                      <a:srgbClr val="898989"/>
                    </a:solidFill>
                  </a:tcPr>
                </a:tc>
                <a:extLst>
                  <a:ext uri="{0D108BD9-81ED-4DB2-BD59-A6C34878D82A}">
                    <a16:rowId xmlns:a16="http://schemas.microsoft.com/office/drawing/2014/main" xmlns="" val="521504149"/>
                  </a:ext>
                </a:extLst>
              </a:tr>
            </a:tbl>
          </a:graphicData>
        </a:graphic>
      </p:graphicFrame>
      <p:sp>
        <p:nvSpPr>
          <p:cNvPr id="56" name="文本框 55"/>
          <p:cNvSpPr txBox="1"/>
          <p:nvPr/>
        </p:nvSpPr>
        <p:spPr>
          <a:xfrm>
            <a:off x="7593130" y="1604098"/>
            <a:ext cx="353943" cy="4580803"/>
          </a:xfrm>
          <a:prstGeom prst="rect">
            <a:avLst/>
          </a:prstGeom>
          <a:ln w="3175">
            <a:solidFill>
              <a:schemeClr val="bg1">
                <a:lumMod val="50000"/>
              </a:schemeClr>
            </a:solidFill>
            <a:prstDash val="sysDot"/>
          </a:ln>
        </p:spPr>
        <p:style>
          <a:lnRef idx="2">
            <a:schemeClr val="dk1"/>
          </a:lnRef>
          <a:fillRef idx="1">
            <a:schemeClr val="lt1"/>
          </a:fillRef>
          <a:effectRef idx="0">
            <a:schemeClr val="dk1"/>
          </a:effectRef>
          <a:fontRef idx="minor">
            <a:schemeClr val="dk1"/>
          </a:fontRef>
        </p:style>
        <p:txBody>
          <a:bodyPr vert="eaVert" wrap="square" rtlCol="0">
            <a:spAutoFit/>
          </a:bodyPr>
          <a:lstStyle/>
          <a:p>
            <a:r>
              <a:rPr kumimoji="1" lang="en-US" altLang="zh-CN" sz="1100" b="1" dirty="0">
                <a:latin typeface="+mn-ea"/>
              </a:rPr>
              <a:t>4S</a:t>
            </a:r>
            <a:r>
              <a:rPr kumimoji="1" lang="zh-CN" altLang="en-US" sz="1100" b="1" dirty="0">
                <a:latin typeface="+mn-ea"/>
              </a:rPr>
              <a:t>运营阶段</a:t>
            </a:r>
          </a:p>
        </p:txBody>
      </p:sp>
      <p:graphicFrame>
        <p:nvGraphicFramePr>
          <p:cNvPr id="57" name="表格 56"/>
          <p:cNvGraphicFramePr>
            <a:graphicFrameLocks noGrp="1"/>
          </p:cNvGraphicFramePr>
          <p:nvPr>
            <p:extLst/>
          </p:nvPr>
        </p:nvGraphicFramePr>
        <p:xfrm>
          <a:off x="4953369" y="4347397"/>
          <a:ext cx="1228723" cy="243840"/>
        </p:xfrm>
        <a:graphic>
          <a:graphicData uri="http://schemas.openxmlformats.org/drawingml/2006/table">
            <a:tbl>
              <a:tblPr firstRow="1" bandRow="1">
                <a:tableStyleId>{5C22544A-7EE6-4342-B048-85BDC9FD1C3A}</a:tableStyleId>
              </a:tblPr>
              <a:tblGrid>
                <a:gridCol w="1228723">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经销商和付款关系</a:t>
                      </a:r>
                      <a:endParaRPr lang="en-US" sz="1000" dirty="0">
                        <a:solidFill>
                          <a:schemeClr val="bg1"/>
                        </a:solidFill>
                      </a:endParaRPr>
                    </a:p>
                  </a:txBody>
                  <a:tcPr>
                    <a:solidFill>
                      <a:srgbClr val="2C4364"/>
                    </a:solidFill>
                  </a:tcPr>
                </a:tc>
                <a:extLst>
                  <a:ext uri="{0D108BD9-81ED-4DB2-BD59-A6C34878D82A}">
                    <a16:rowId xmlns:a16="http://schemas.microsoft.com/office/drawing/2014/main" xmlns="" val="3574219982"/>
                  </a:ext>
                </a:extLst>
              </a:tr>
            </a:tbl>
          </a:graphicData>
        </a:graphic>
      </p:graphicFrame>
      <p:graphicFrame>
        <p:nvGraphicFramePr>
          <p:cNvPr id="85" name="表格 84"/>
          <p:cNvGraphicFramePr>
            <a:graphicFrameLocks noGrp="1"/>
          </p:cNvGraphicFramePr>
          <p:nvPr>
            <p:extLst/>
          </p:nvPr>
        </p:nvGraphicFramePr>
        <p:xfrm>
          <a:off x="6228557" y="4345704"/>
          <a:ext cx="1135748" cy="243840"/>
        </p:xfrm>
        <a:graphic>
          <a:graphicData uri="http://schemas.openxmlformats.org/drawingml/2006/table">
            <a:tbl>
              <a:tblPr firstRow="1" bandRow="1">
                <a:tableStyleId>{5C22544A-7EE6-4342-B048-85BDC9FD1C3A}</a:tableStyleId>
              </a:tblPr>
              <a:tblGrid>
                <a:gridCol w="1135748">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经销商资金账户</a:t>
                      </a:r>
                      <a:endParaRPr lang="en-US" sz="1000" dirty="0">
                        <a:solidFill>
                          <a:schemeClr val="bg1"/>
                        </a:solidFill>
                      </a:endParaRPr>
                    </a:p>
                  </a:txBody>
                  <a:tcPr>
                    <a:solidFill>
                      <a:srgbClr val="2C4364"/>
                    </a:solidFill>
                  </a:tcPr>
                </a:tc>
                <a:extLst>
                  <a:ext uri="{0D108BD9-81ED-4DB2-BD59-A6C34878D82A}">
                    <a16:rowId xmlns:a16="http://schemas.microsoft.com/office/drawing/2014/main" xmlns="" val="3574219982"/>
                  </a:ext>
                </a:extLst>
              </a:tr>
            </a:tbl>
          </a:graphicData>
        </a:graphic>
      </p:graphicFrame>
      <p:graphicFrame>
        <p:nvGraphicFramePr>
          <p:cNvPr id="94" name="表格 93"/>
          <p:cNvGraphicFramePr>
            <a:graphicFrameLocks noGrp="1"/>
          </p:cNvGraphicFramePr>
          <p:nvPr>
            <p:extLst/>
          </p:nvPr>
        </p:nvGraphicFramePr>
        <p:xfrm>
          <a:off x="6230144" y="4652197"/>
          <a:ext cx="1134160" cy="243840"/>
        </p:xfrm>
        <a:graphic>
          <a:graphicData uri="http://schemas.openxmlformats.org/drawingml/2006/table">
            <a:tbl>
              <a:tblPr firstRow="1" bandRow="1">
                <a:tableStyleId>{5C22544A-7EE6-4342-B048-85BDC9FD1C3A}</a:tableStyleId>
              </a:tblPr>
              <a:tblGrid>
                <a:gridCol w="1134160">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经销商授权</a:t>
                      </a:r>
                      <a:endParaRPr lang="en-US" sz="1000" dirty="0">
                        <a:solidFill>
                          <a:schemeClr val="bg1"/>
                        </a:solidFill>
                      </a:endParaRPr>
                    </a:p>
                  </a:txBody>
                  <a:tcPr>
                    <a:solidFill>
                      <a:srgbClr val="2C4364"/>
                    </a:solidFill>
                  </a:tcPr>
                </a:tc>
                <a:extLst>
                  <a:ext uri="{0D108BD9-81ED-4DB2-BD59-A6C34878D82A}">
                    <a16:rowId xmlns:a16="http://schemas.microsoft.com/office/drawing/2014/main" xmlns="" val="3574219982"/>
                  </a:ext>
                </a:extLst>
              </a:tr>
            </a:tbl>
          </a:graphicData>
        </a:graphic>
      </p:graphicFrame>
      <p:cxnSp>
        <p:nvCxnSpPr>
          <p:cNvPr id="48" name="直接箭头连接符 47"/>
          <p:cNvCxnSpPr/>
          <p:nvPr/>
        </p:nvCxnSpPr>
        <p:spPr>
          <a:xfrm>
            <a:off x="7863594" y="1369682"/>
            <a:ext cx="457200" cy="0"/>
          </a:xfrm>
          <a:prstGeom prst="straightConnector1">
            <a:avLst/>
          </a:prstGeom>
          <a:ln w="19050">
            <a:solidFill>
              <a:srgbClr val="2C4364"/>
            </a:solidFill>
            <a:tailEnd type="triangle"/>
          </a:ln>
        </p:spPr>
        <p:style>
          <a:lnRef idx="1">
            <a:schemeClr val="accent1"/>
          </a:lnRef>
          <a:fillRef idx="0">
            <a:schemeClr val="accent1"/>
          </a:fillRef>
          <a:effectRef idx="0">
            <a:schemeClr val="accent1"/>
          </a:effectRef>
          <a:fontRef idx="minor">
            <a:schemeClr val="tx1"/>
          </a:fontRef>
        </p:style>
      </p:cxnSp>
      <p:sp>
        <p:nvSpPr>
          <p:cNvPr id="34" name="Text Box 8"/>
          <p:cNvSpPr txBox="1">
            <a:spLocks noChangeArrowheads="1"/>
          </p:cNvSpPr>
          <p:nvPr/>
        </p:nvSpPr>
        <p:spPr bwMode="auto">
          <a:xfrm>
            <a:off x="8657532" y="799843"/>
            <a:ext cx="759322" cy="172977"/>
          </a:xfrm>
          <a:prstGeom prst="rect">
            <a:avLst/>
          </a:prstGeom>
          <a:solidFill>
            <a:srgbClr val="FF495C"/>
          </a:solidFill>
          <a:ln>
            <a:solidFill>
              <a:srgbClr val="FF495C"/>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buFont typeface="Wingdings" panose="05000000000000000000" pitchFamily="2" charset="2"/>
              <a:buNone/>
              <a:defRPr kumimoji="1" sz="800" b="0">
                <a:solidFill>
                  <a:schemeClr val="dk1"/>
                </a:solidFill>
                <a:latin typeface="微软雅黑"/>
                <a:ea typeface="微软雅黑"/>
                <a:cs typeface="微软雅黑"/>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r>
              <a:rPr lang="zh-CN" altLang="en-US" sz="900" b="1" dirty="0">
                <a:solidFill>
                  <a:schemeClr val="bg1"/>
                </a:solidFill>
                <a:latin typeface="+mn-ea"/>
                <a:ea typeface="+mn-ea"/>
              </a:rPr>
              <a:t>创建</a:t>
            </a:r>
            <a:endParaRPr lang="zh-CN" altLang="zh-CN" sz="900" b="1" dirty="0">
              <a:solidFill>
                <a:schemeClr val="bg1"/>
              </a:solidFill>
              <a:latin typeface="+mn-ea"/>
              <a:ea typeface="+mn-ea"/>
            </a:endParaRPr>
          </a:p>
        </p:txBody>
      </p:sp>
      <p:sp>
        <p:nvSpPr>
          <p:cNvPr id="36" name="Text Box 8"/>
          <p:cNvSpPr txBox="1">
            <a:spLocks noChangeArrowheads="1"/>
          </p:cNvSpPr>
          <p:nvPr/>
        </p:nvSpPr>
        <p:spPr bwMode="auto">
          <a:xfrm>
            <a:off x="9483032" y="799843"/>
            <a:ext cx="759322" cy="172977"/>
          </a:xfrm>
          <a:prstGeom prst="rect">
            <a:avLst/>
          </a:prstGeom>
          <a:solidFill>
            <a:srgbClr val="2C4364"/>
          </a:solidFill>
          <a:ln>
            <a:solidFill>
              <a:srgbClr val="2C4364"/>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buFont typeface="Wingdings" panose="05000000000000000000" pitchFamily="2" charset="2"/>
              <a:buNone/>
              <a:defRPr kumimoji="1" sz="800" b="0">
                <a:solidFill>
                  <a:schemeClr val="dk1"/>
                </a:solidFill>
                <a:latin typeface="微软雅黑"/>
                <a:ea typeface="微软雅黑"/>
                <a:cs typeface="微软雅黑"/>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r>
              <a:rPr lang="zh-CN" altLang="en-US" sz="900" b="1" dirty="0">
                <a:solidFill>
                  <a:schemeClr val="bg1"/>
                </a:solidFill>
                <a:latin typeface="+mn-ea"/>
                <a:ea typeface="+mn-ea"/>
              </a:rPr>
              <a:t>修改</a:t>
            </a:r>
            <a:endParaRPr lang="zh-CN" altLang="zh-CN" sz="900" b="1" dirty="0">
              <a:solidFill>
                <a:schemeClr val="bg1"/>
              </a:solidFill>
              <a:latin typeface="+mn-ea"/>
              <a:ea typeface="+mn-ea"/>
            </a:endParaRPr>
          </a:p>
        </p:txBody>
      </p:sp>
      <p:sp>
        <p:nvSpPr>
          <p:cNvPr id="37" name="Text Box 8"/>
          <p:cNvSpPr txBox="1">
            <a:spLocks noChangeArrowheads="1"/>
          </p:cNvSpPr>
          <p:nvPr/>
        </p:nvSpPr>
        <p:spPr bwMode="auto">
          <a:xfrm>
            <a:off x="10321232" y="799843"/>
            <a:ext cx="759322" cy="172977"/>
          </a:xfrm>
          <a:prstGeom prst="rect">
            <a:avLst/>
          </a:prstGeom>
          <a:solidFill>
            <a:srgbClr val="898989"/>
          </a:solidFill>
          <a:ln>
            <a:solidFill>
              <a:srgbClr val="898989"/>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buFont typeface="Wingdings" panose="05000000000000000000" pitchFamily="2" charset="2"/>
              <a:buNone/>
              <a:defRPr kumimoji="1" sz="800" b="0">
                <a:solidFill>
                  <a:schemeClr val="dk1"/>
                </a:solidFill>
                <a:latin typeface="微软雅黑"/>
                <a:ea typeface="微软雅黑"/>
                <a:cs typeface="微软雅黑"/>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r>
              <a:rPr lang="zh-CN" altLang="en-US" sz="900" b="1" dirty="0">
                <a:solidFill>
                  <a:schemeClr val="bg1"/>
                </a:solidFill>
                <a:latin typeface="+mn-ea"/>
                <a:ea typeface="+mn-ea"/>
              </a:rPr>
              <a:t>读取</a:t>
            </a:r>
            <a:endParaRPr lang="zh-CN" altLang="zh-CN" sz="900" b="1" dirty="0">
              <a:solidFill>
                <a:schemeClr val="bg1"/>
              </a:solidFill>
              <a:latin typeface="+mn-ea"/>
              <a:ea typeface="+mn-ea"/>
            </a:endParaRPr>
          </a:p>
        </p:txBody>
      </p:sp>
      <p:sp>
        <p:nvSpPr>
          <p:cNvPr id="38" name="Text Box 8"/>
          <p:cNvSpPr txBox="1">
            <a:spLocks noChangeArrowheads="1"/>
          </p:cNvSpPr>
          <p:nvPr/>
        </p:nvSpPr>
        <p:spPr bwMode="auto">
          <a:xfrm>
            <a:off x="11146732" y="799843"/>
            <a:ext cx="759322" cy="172977"/>
          </a:xfrm>
          <a:prstGeom prst="rect">
            <a:avLst/>
          </a:prstGeom>
          <a:solidFill>
            <a:srgbClr val="5B9BD5"/>
          </a:solidFill>
          <a:ln>
            <a:solidFill>
              <a:srgbClr val="5B9BD5"/>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buFont typeface="Wingdings" panose="05000000000000000000" pitchFamily="2" charset="2"/>
              <a:buNone/>
              <a:defRPr kumimoji="1" sz="800" b="0">
                <a:solidFill>
                  <a:schemeClr val="dk1"/>
                </a:solidFill>
                <a:latin typeface="微软雅黑"/>
                <a:ea typeface="微软雅黑"/>
                <a:cs typeface="微软雅黑"/>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r>
              <a:rPr lang="zh-CN" altLang="en-US" sz="900" b="1" dirty="0">
                <a:solidFill>
                  <a:schemeClr val="bg1"/>
                </a:solidFill>
                <a:latin typeface="+mn-ea"/>
                <a:ea typeface="+mn-ea"/>
              </a:rPr>
              <a:t>表名称</a:t>
            </a:r>
            <a:endParaRPr lang="zh-CN" altLang="zh-CN" sz="900" b="1" dirty="0">
              <a:solidFill>
                <a:schemeClr val="bg1"/>
              </a:solidFill>
              <a:latin typeface="+mn-ea"/>
              <a:ea typeface="+mn-ea"/>
            </a:endParaRPr>
          </a:p>
        </p:txBody>
      </p:sp>
      <p:sp>
        <p:nvSpPr>
          <p:cNvPr id="39" name="文本框 38"/>
          <p:cNvSpPr txBox="1"/>
          <p:nvPr/>
        </p:nvSpPr>
        <p:spPr>
          <a:xfrm>
            <a:off x="92561" y="194492"/>
            <a:ext cx="10713984" cy="418128"/>
          </a:xfrm>
          <a:prstGeom prst="rect">
            <a:avLst/>
          </a:prstGeom>
          <a:noFill/>
        </p:spPr>
        <p:txBody>
          <a:bodyPr wrap="square" rtlCol="0">
            <a:spAutoFit/>
          </a:bodyPr>
          <a:lstStyle/>
          <a:p>
            <a:pPr lvl="0">
              <a:defRPr/>
            </a:pPr>
            <a:r>
              <a:rPr lang="en-US" altLang="zh-CN" sz="2117" b="1" kern="0" dirty="0">
                <a:solidFill>
                  <a:sysClr val="windowText" lastClr="000000"/>
                </a:solidFill>
                <a:latin typeface="微软雅黑" panose="020B0503020204020204" pitchFamily="34" charset="-122"/>
                <a:ea typeface="微软雅黑" panose="020B0503020204020204" pitchFamily="34" charset="-122"/>
                <a:cs typeface="Microsoft YaHei" charset="-122"/>
              </a:rPr>
              <a:t>MDM-</a:t>
            </a:r>
            <a:r>
              <a:rPr lang="zh-CN" altLang="en-US" sz="2117" b="1" kern="0" dirty="0">
                <a:solidFill>
                  <a:sysClr val="windowText" lastClr="000000"/>
                </a:solidFill>
                <a:latin typeface="微软雅黑" panose="020B0503020204020204" pitchFamily="34" charset="-122"/>
                <a:ea typeface="微软雅黑" panose="020B0503020204020204" pitchFamily="34" charset="-122"/>
                <a:cs typeface="Microsoft YaHei" charset="-122"/>
              </a:rPr>
              <a:t>经销商</a:t>
            </a:r>
            <a:endParaRPr kumimoji="1" lang="zh-CN" altLang="en-US" sz="2117"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icrosoft YaHei" charset="-122"/>
            </a:endParaRPr>
          </a:p>
        </p:txBody>
      </p:sp>
      <p:sp>
        <p:nvSpPr>
          <p:cNvPr id="41" name="矩形 40"/>
          <p:cNvSpPr/>
          <p:nvPr/>
        </p:nvSpPr>
        <p:spPr>
          <a:xfrm>
            <a:off x="10155256" y="184954"/>
            <a:ext cx="2031325" cy="369332"/>
          </a:xfrm>
          <a:prstGeom prst="rect">
            <a:avLst/>
          </a:prstGeom>
        </p:spPr>
        <p:txBody>
          <a:bodyPr wrap="none">
            <a:spAutoFit/>
          </a:bodyPr>
          <a:lstStyle/>
          <a:p>
            <a:pPr lvl="0">
              <a:defRPr/>
            </a:pPr>
            <a:r>
              <a:rPr lang="zh-CN" altLang="en-US" b="1" kern="0" dirty="0">
                <a:solidFill>
                  <a:sysClr val="windowText" lastClr="000000"/>
                </a:solidFill>
                <a:latin typeface="微软雅黑" panose="020B0503020204020204" pitchFamily="34" charset="-122"/>
                <a:ea typeface="微软雅黑" panose="020B0503020204020204" pitchFamily="34" charset="-122"/>
                <a:cs typeface="Microsoft YaHei" charset="-122"/>
              </a:rPr>
              <a:t>生命周期（原生）</a:t>
            </a:r>
            <a:endParaRPr kumimoji="1" lang="zh-CN" altLang="en-US" b="1" kern="0" dirty="0">
              <a:solidFill>
                <a:sysClr val="windowText" lastClr="000000"/>
              </a:solidFill>
              <a:latin typeface="微软雅黑" panose="020B0503020204020204" pitchFamily="34" charset="-122"/>
              <a:ea typeface="微软雅黑" panose="020B0503020204020204" pitchFamily="34" charset="-122"/>
              <a:cs typeface="Microsoft YaHei" charset="-122"/>
            </a:endParaRPr>
          </a:p>
        </p:txBody>
      </p:sp>
      <p:graphicFrame>
        <p:nvGraphicFramePr>
          <p:cNvPr id="42" name="表格 41"/>
          <p:cNvGraphicFramePr>
            <a:graphicFrameLocks noGrp="1"/>
          </p:cNvGraphicFramePr>
          <p:nvPr>
            <p:extLst/>
          </p:nvPr>
        </p:nvGraphicFramePr>
        <p:xfrm>
          <a:off x="4958289" y="4635557"/>
          <a:ext cx="1218418" cy="243840"/>
        </p:xfrm>
        <a:graphic>
          <a:graphicData uri="http://schemas.openxmlformats.org/drawingml/2006/table">
            <a:tbl>
              <a:tblPr firstRow="1" bandRow="1">
                <a:tableStyleId>{5C22544A-7EE6-4342-B048-85BDC9FD1C3A}</a:tableStyleId>
              </a:tblPr>
              <a:tblGrid>
                <a:gridCol w="1218418">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员工</a:t>
                      </a:r>
                      <a:endParaRPr lang="en-US" sz="1000" dirty="0">
                        <a:solidFill>
                          <a:schemeClr val="bg1"/>
                        </a:solidFill>
                      </a:endParaRPr>
                    </a:p>
                  </a:txBody>
                  <a:tcPr>
                    <a:solidFill>
                      <a:srgbClr val="2C4364"/>
                    </a:solidFill>
                  </a:tcPr>
                </a:tc>
                <a:extLst>
                  <a:ext uri="{0D108BD9-81ED-4DB2-BD59-A6C34878D82A}">
                    <a16:rowId xmlns:a16="http://schemas.microsoft.com/office/drawing/2014/main" xmlns="" val="3574219982"/>
                  </a:ext>
                </a:extLst>
              </a:tr>
            </a:tbl>
          </a:graphicData>
        </a:graphic>
      </p:graphicFrame>
      <p:graphicFrame>
        <p:nvGraphicFramePr>
          <p:cNvPr id="43" name="表格 42"/>
          <p:cNvGraphicFramePr>
            <a:graphicFrameLocks noGrp="1"/>
          </p:cNvGraphicFramePr>
          <p:nvPr>
            <p:extLst/>
          </p:nvPr>
        </p:nvGraphicFramePr>
        <p:xfrm>
          <a:off x="4967031" y="4934007"/>
          <a:ext cx="1216173" cy="243840"/>
        </p:xfrm>
        <a:graphic>
          <a:graphicData uri="http://schemas.openxmlformats.org/drawingml/2006/table">
            <a:tbl>
              <a:tblPr firstRow="1" bandRow="1">
                <a:tableStyleId>{5C22544A-7EE6-4342-B048-85BDC9FD1C3A}</a:tableStyleId>
              </a:tblPr>
              <a:tblGrid>
                <a:gridCol w="1216173">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考核</a:t>
                      </a:r>
                      <a:endParaRPr lang="en-US" sz="1000" dirty="0">
                        <a:solidFill>
                          <a:schemeClr val="bg1"/>
                        </a:solidFill>
                      </a:endParaRPr>
                    </a:p>
                  </a:txBody>
                  <a:tcPr>
                    <a:solidFill>
                      <a:srgbClr val="2C4364"/>
                    </a:solidFill>
                  </a:tcPr>
                </a:tc>
                <a:extLst>
                  <a:ext uri="{0D108BD9-81ED-4DB2-BD59-A6C34878D82A}">
                    <a16:rowId xmlns:a16="http://schemas.microsoft.com/office/drawing/2014/main" xmlns="" val="3574219982"/>
                  </a:ext>
                </a:extLst>
              </a:tr>
            </a:tbl>
          </a:graphicData>
        </a:graphic>
      </p:graphicFrame>
      <p:graphicFrame>
        <p:nvGraphicFramePr>
          <p:cNvPr id="44" name="表格 43"/>
          <p:cNvGraphicFramePr>
            <a:graphicFrameLocks noGrp="1"/>
          </p:cNvGraphicFramePr>
          <p:nvPr>
            <p:extLst/>
          </p:nvPr>
        </p:nvGraphicFramePr>
        <p:xfrm>
          <a:off x="6240240" y="4934007"/>
          <a:ext cx="1124064" cy="243840"/>
        </p:xfrm>
        <a:graphic>
          <a:graphicData uri="http://schemas.openxmlformats.org/drawingml/2006/table">
            <a:tbl>
              <a:tblPr firstRow="1" bandRow="1">
                <a:tableStyleId>{5C22544A-7EE6-4342-B048-85BDC9FD1C3A}</a:tableStyleId>
              </a:tblPr>
              <a:tblGrid>
                <a:gridCol w="1124064">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申请记录</a:t>
                      </a:r>
                      <a:endParaRPr lang="en-US" sz="1000" dirty="0">
                        <a:solidFill>
                          <a:schemeClr val="bg1"/>
                        </a:solidFill>
                      </a:endParaRPr>
                    </a:p>
                  </a:txBody>
                  <a:tcPr>
                    <a:solidFill>
                      <a:srgbClr val="2C4364"/>
                    </a:solidFill>
                  </a:tcPr>
                </a:tc>
                <a:extLst>
                  <a:ext uri="{0D108BD9-81ED-4DB2-BD59-A6C34878D82A}">
                    <a16:rowId xmlns:a16="http://schemas.microsoft.com/office/drawing/2014/main" xmlns="" val="3574219982"/>
                  </a:ext>
                </a:extLst>
              </a:tr>
            </a:tbl>
          </a:graphicData>
        </a:graphic>
      </p:graphicFrame>
      <p:graphicFrame>
        <p:nvGraphicFramePr>
          <p:cNvPr id="45" name="表格 44"/>
          <p:cNvGraphicFramePr>
            <a:graphicFrameLocks noGrp="1"/>
          </p:cNvGraphicFramePr>
          <p:nvPr>
            <p:extLst/>
          </p:nvPr>
        </p:nvGraphicFramePr>
        <p:xfrm>
          <a:off x="9414533" y="1695381"/>
          <a:ext cx="1198529" cy="1470660"/>
        </p:xfrm>
        <a:graphic>
          <a:graphicData uri="http://schemas.openxmlformats.org/drawingml/2006/table">
            <a:tbl>
              <a:tblPr firstRow="1" bandRow="1">
                <a:tableStyleId>{5C22544A-7EE6-4342-B048-85BDC9FD1C3A}</a:tableStyleId>
              </a:tblPr>
              <a:tblGrid>
                <a:gridCol w="1198529">
                  <a:extLst>
                    <a:ext uri="{9D8B030D-6E8A-4147-A177-3AD203B41FA5}">
                      <a16:colId xmlns:a16="http://schemas.microsoft.com/office/drawing/2014/main" xmlns="" val="158121667"/>
                    </a:ext>
                  </a:extLst>
                </a:gridCol>
              </a:tblGrid>
              <a:tr h="251460">
                <a:tc>
                  <a:txBody>
                    <a:bodyPr/>
                    <a:lstStyle/>
                    <a:p>
                      <a:pPr algn="ctr"/>
                      <a:r>
                        <a:rPr lang="zh-CN" altLang="en-US" sz="1050" dirty="0"/>
                        <a:t>经销商主数据</a:t>
                      </a:r>
                      <a:endParaRPr lang="en-US" sz="1050" dirty="0"/>
                    </a:p>
                  </a:txBody>
                  <a:tcPr/>
                </a:tc>
                <a:extLst>
                  <a:ext uri="{0D108BD9-81ED-4DB2-BD59-A6C34878D82A}">
                    <a16:rowId xmlns:a16="http://schemas.microsoft.com/office/drawing/2014/main" xmlns="" val="3574219982"/>
                  </a:ext>
                </a:extLst>
              </a:tr>
              <a:tr h="243840">
                <a:tc>
                  <a:txBody>
                    <a:bodyPr/>
                    <a:lstStyle/>
                    <a:p>
                      <a:pPr algn="ctr"/>
                      <a:r>
                        <a:rPr lang="zh-CN" altLang="en-US" sz="1000" dirty="0">
                          <a:solidFill>
                            <a:schemeClr val="bg1"/>
                          </a:solidFill>
                        </a:rPr>
                        <a:t>主要联系电话</a:t>
                      </a:r>
                      <a:endParaRPr lang="en-US" sz="1000" dirty="0">
                        <a:solidFill>
                          <a:schemeClr val="bg1"/>
                        </a:solidFill>
                      </a:endParaRPr>
                    </a:p>
                  </a:txBody>
                  <a:tcPr>
                    <a:solidFill>
                      <a:srgbClr val="898989"/>
                    </a:solidFill>
                  </a:tcPr>
                </a:tc>
                <a:extLst>
                  <a:ext uri="{0D108BD9-81ED-4DB2-BD59-A6C34878D82A}">
                    <a16:rowId xmlns:a16="http://schemas.microsoft.com/office/drawing/2014/main" xmlns="" val="2974590060"/>
                  </a:ext>
                </a:extLst>
              </a:tr>
              <a:tr h="243840">
                <a:tc>
                  <a:txBody>
                    <a:bodyPr/>
                    <a:lstStyle/>
                    <a:p>
                      <a:pPr algn="ctr"/>
                      <a:r>
                        <a:rPr lang="zh-CN" altLang="en-US" sz="1000" dirty="0">
                          <a:solidFill>
                            <a:schemeClr val="bg1"/>
                          </a:solidFill>
                        </a:rPr>
                        <a:t>地址</a:t>
                      </a:r>
                      <a:endParaRPr lang="en-US" sz="1000" dirty="0">
                        <a:solidFill>
                          <a:schemeClr val="bg1"/>
                        </a:solidFill>
                      </a:endParaRPr>
                    </a:p>
                  </a:txBody>
                  <a:tcPr>
                    <a:solidFill>
                      <a:srgbClr val="898989"/>
                    </a:solidFill>
                  </a:tcPr>
                </a:tc>
                <a:extLst>
                  <a:ext uri="{0D108BD9-81ED-4DB2-BD59-A6C34878D82A}">
                    <a16:rowId xmlns:a16="http://schemas.microsoft.com/office/drawing/2014/main" xmlns="" val="137131813"/>
                  </a:ext>
                </a:extLst>
              </a:tr>
              <a:tr h="243840">
                <a:tc>
                  <a:txBody>
                    <a:bodyPr/>
                    <a:lstStyle/>
                    <a:p>
                      <a:pPr algn="ctr"/>
                      <a:r>
                        <a:rPr lang="zh-CN" altLang="en-US" sz="1000" dirty="0">
                          <a:solidFill>
                            <a:schemeClr val="bg1"/>
                          </a:solidFill>
                        </a:rPr>
                        <a:t>营业执照</a:t>
                      </a:r>
                      <a:endParaRPr lang="en-US" sz="1000" dirty="0">
                        <a:solidFill>
                          <a:schemeClr val="bg1"/>
                        </a:solidFill>
                      </a:endParaRPr>
                    </a:p>
                  </a:txBody>
                  <a:tcPr>
                    <a:solidFill>
                      <a:srgbClr val="898989"/>
                    </a:solidFill>
                  </a:tcPr>
                </a:tc>
                <a:extLst>
                  <a:ext uri="{0D108BD9-81ED-4DB2-BD59-A6C34878D82A}">
                    <a16:rowId xmlns:a16="http://schemas.microsoft.com/office/drawing/2014/main" xmlns="" val="3147911374"/>
                  </a:ext>
                </a:extLst>
              </a:tr>
              <a:tr h="243840">
                <a:tc>
                  <a:txBody>
                    <a:bodyPr/>
                    <a:lstStyle/>
                    <a:p>
                      <a:pPr algn="ctr"/>
                      <a:r>
                        <a:rPr lang="zh-CN" altLang="en-US" sz="1000" dirty="0">
                          <a:solidFill>
                            <a:schemeClr val="bg1"/>
                          </a:solidFill>
                        </a:rPr>
                        <a:t>地址</a:t>
                      </a:r>
                      <a:endParaRPr lang="en-US" sz="1000" dirty="0">
                        <a:solidFill>
                          <a:schemeClr val="bg1"/>
                        </a:solidFill>
                      </a:endParaRPr>
                    </a:p>
                  </a:txBody>
                  <a:tcPr>
                    <a:solidFill>
                      <a:srgbClr val="898989"/>
                    </a:solidFill>
                  </a:tcPr>
                </a:tc>
                <a:extLst>
                  <a:ext uri="{0D108BD9-81ED-4DB2-BD59-A6C34878D82A}">
                    <a16:rowId xmlns:a16="http://schemas.microsoft.com/office/drawing/2014/main" xmlns="" val="521504149"/>
                  </a:ext>
                </a:extLst>
              </a:tr>
              <a:tr h="243840">
                <a:tc>
                  <a:txBody>
                    <a:bodyPr/>
                    <a:lstStyle/>
                    <a:p>
                      <a:pPr algn="ctr"/>
                      <a:r>
                        <a:rPr lang="zh-CN" altLang="en-US" sz="1000" dirty="0">
                          <a:solidFill>
                            <a:schemeClr val="bg1"/>
                          </a:solidFill>
                        </a:rPr>
                        <a:t>停用状态</a:t>
                      </a:r>
                      <a:endParaRPr lang="en-US" sz="1000" dirty="0">
                        <a:solidFill>
                          <a:schemeClr val="bg1"/>
                        </a:solidFill>
                      </a:endParaRPr>
                    </a:p>
                  </a:txBody>
                  <a:tcPr>
                    <a:solidFill>
                      <a:srgbClr val="2C4364"/>
                    </a:solidFill>
                  </a:tcPr>
                </a:tc>
                <a:extLst>
                  <a:ext uri="{0D108BD9-81ED-4DB2-BD59-A6C34878D82A}">
                    <a16:rowId xmlns:a16="http://schemas.microsoft.com/office/drawing/2014/main" xmlns="" val="1274659841"/>
                  </a:ext>
                </a:extLst>
              </a:tr>
            </a:tbl>
          </a:graphicData>
        </a:graphic>
      </p:graphicFrame>
      <p:graphicFrame>
        <p:nvGraphicFramePr>
          <p:cNvPr id="46" name="表格 45"/>
          <p:cNvGraphicFramePr>
            <a:graphicFrameLocks noGrp="1"/>
          </p:cNvGraphicFramePr>
          <p:nvPr>
            <p:extLst/>
          </p:nvPr>
        </p:nvGraphicFramePr>
        <p:xfrm>
          <a:off x="8561361" y="4717050"/>
          <a:ext cx="1228723" cy="243840"/>
        </p:xfrm>
        <a:graphic>
          <a:graphicData uri="http://schemas.openxmlformats.org/drawingml/2006/table">
            <a:tbl>
              <a:tblPr firstRow="1" bandRow="1">
                <a:tableStyleId>{5C22544A-7EE6-4342-B048-85BDC9FD1C3A}</a:tableStyleId>
              </a:tblPr>
              <a:tblGrid>
                <a:gridCol w="1228723">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经销商和付款关系</a:t>
                      </a:r>
                      <a:endParaRPr lang="en-US"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47" name="表格 46"/>
          <p:cNvGraphicFramePr>
            <a:graphicFrameLocks noGrp="1"/>
          </p:cNvGraphicFramePr>
          <p:nvPr>
            <p:extLst/>
          </p:nvPr>
        </p:nvGraphicFramePr>
        <p:xfrm>
          <a:off x="9817498" y="4715357"/>
          <a:ext cx="1172737" cy="243840"/>
        </p:xfrm>
        <a:graphic>
          <a:graphicData uri="http://schemas.openxmlformats.org/drawingml/2006/table">
            <a:tbl>
              <a:tblPr firstRow="1" bandRow="1">
                <a:tableStyleId>{5C22544A-7EE6-4342-B048-85BDC9FD1C3A}</a:tableStyleId>
              </a:tblPr>
              <a:tblGrid>
                <a:gridCol w="1172737">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经销商资金账户</a:t>
                      </a:r>
                      <a:endParaRPr lang="en-US"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49" name="表格 48"/>
          <p:cNvGraphicFramePr>
            <a:graphicFrameLocks noGrp="1"/>
          </p:cNvGraphicFramePr>
          <p:nvPr>
            <p:extLst/>
          </p:nvPr>
        </p:nvGraphicFramePr>
        <p:xfrm>
          <a:off x="9824801" y="4993275"/>
          <a:ext cx="1157376" cy="243840"/>
        </p:xfrm>
        <a:graphic>
          <a:graphicData uri="http://schemas.openxmlformats.org/drawingml/2006/table">
            <a:tbl>
              <a:tblPr firstRow="1" bandRow="1">
                <a:tableStyleId>{5C22544A-7EE6-4342-B048-85BDC9FD1C3A}</a:tableStyleId>
              </a:tblPr>
              <a:tblGrid>
                <a:gridCol w="1157376">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经销商授权</a:t>
                      </a:r>
                      <a:endParaRPr lang="en-US"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51" name="表格 50"/>
          <p:cNvGraphicFramePr>
            <a:graphicFrameLocks noGrp="1"/>
          </p:cNvGraphicFramePr>
          <p:nvPr>
            <p:extLst/>
          </p:nvPr>
        </p:nvGraphicFramePr>
        <p:xfrm>
          <a:off x="8566606" y="4989778"/>
          <a:ext cx="1209069" cy="243840"/>
        </p:xfrm>
        <a:graphic>
          <a:graphicData uri="http://schemas.openxmlformats.org/drawingml/2006/table">
            <a:tbl>
              <a:tblPr firstRow="1" bandRow="1">
                <a:tableStyleId>{5C22544A-7EE6-4342-B048-85BDC9FD1C3A}</a:tableStyleId>
              </a:tblPr>
              <a:tblGrid>
                <a:gridCol w="1209069">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员工</a:t>
                      </a:r>
                      <a:endParaRPr lang="en-US"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52" name="表格 51"/>
          <p:cNvGraphicFramePr>
            <a:graphicFrameLocks noGrp="1"/>
          </p:cNvGraphicFramePr>
          <p:nvPr>
            <p:extLst/>
          </p:nvPr>
        </p:nvGraphicFramePr>
        <p:xfrm>
          <a:off x="8557080" y="5269178"/>
          <a:ext cx="1215421" cy="243840"/>
        </p:xfrm>
        <a:graphic>
          <a:graphicData uri="http://schemas.openxmlformats.org/drawingml/2006/table">
            <a:tbl>
              <a:tblPr firstRow="1" bandRow="1">
                <a:tableStyleId>{5C22544A-7EE6-4342-B048-85BDC9FD1C3A}</a:tableStyleId>
              </a:tblPr>
              <a:tblGrid>
                <a:gridCol w="1215421">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考核</a:t>
                      </a:r>
                      <a:endParaRPr lang="en-US"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55" name="表格 54"/>
          <p:cNvGraphicFramePr>
            <a:graphicFrameLocks noGrp="1"/>
          </p:cNvGraphicFramePr>
          <p:nvPr>
            <p:extLst/>
          </p:nvPr>
        </p:nvGraphicFramePr>
        <p:xfrm>
          <a:off x="9809333" y="5269178"/>
          <a:ext cx="1182368" cy="243840"/>
        </p:xfrm>
        <a:graphic>
          <a:graphicData uri="http://schemas.openxmlformats.org/drawingml/2006/table">
            <a:tbl>
              <a:tblPr firstRow="1" bandRow="1">
                <a:tableStyleId>{5C22544A-7EE6-4342-B048-85BDC9FD1C3A}</a:tableStyleId>
              </a:tblPr>
              <a:tblGrid>
                <a:gridCol w="1182368">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申请记录</a:t>
                      </a:r>
                      <a:endParaRPr lang="en-US"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59" name="表格 58"/>
          <p:cNvGraphicFramePr>
            <a:graphicFrameLocks noGrp="1"/>
          </p:cNvGraphicFramePr>
          <p:nvPr>
            <p:extLst/>
          </p:nvPr>
        </p:nvGraphicFramePr>
        <p:xfrm>
          <a:off x="1810377" y="1758563"/>
          <a:ext cx="1061524" cy="251460"/>
        </p:xfrm>
        <a:graphic>
          <a:graphicData uri="http://schemas.openxmlformats.org/drawingml/2006/table">
            <a:tbl>
              <a:tblPr firstRow="1" bandRow="1">
                <a:tableStyleId>{5C22544A-7EE6-4342-B048-85BDC9FD1C3A}</a:tableStyleId>
              </a:tblPr>
              <a:tblGrid>
                <a:gridCol w="1061524">
                  <a:extLst>
                    <a:ext uri="{9D8B030D-6E8A-4147-A177-3AD203B41FA5}">
                      <a16:colId xmlns:a16="http://schemas.microsoft.com/office/drawing/2014/main" xmlns="" val="158121667"/>
                    </a:ext>
                  </a:extLst>
                </a:gridCol>
              </a:tblGrid>
              <a:tr h="251460">
                <a:tc>
                  <a:txBody>
                    <a:bodyPr/>
                    <a:lstStyle/>
                    <a:p>
                      <a:pPr marL="0" algn="ctr" defTabSz="914400" rtl="0" eaLnBrk="1" latinLnBrk="0" hangingPunct="1"/>
                      <a:r>
                        <a:rPr lang="zh-CN" altLang="en-US" sz="1050" b="0" kern="1200" dirty="0">
                          <a:solidFill>
                            <a:schemeClr val="bg1"/>
                          </a:solidFill>
                          <a:latin typeface="+mn-lt"/>
                          <a:ea typeface="+mn-ea"/>
                          <a:cs typeface="+mn-cs"/>
                        </a:rPr>
                        <a:t>国家省市区</a:t>
                      </a:r>
                      <a:endParaRPr lang="en-US" sz="1050" b="0" kern="1200" dirty="0">
                        <a:solidFill>
                          <a:schemeClr val="bg1"/>
                        </a:solidFill>
                        <a:latin typeface="+mn-lt"/>
                        <a:ea typeface="+mn-ea"/>
                        <a:cs typeface="+mn-cs"/>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60" name="表格 59"/>
          <p:cNvGraphicFramePr>
            <a:graphicFrameLocks noGrp="1"/>
          </p:cNvGraphicFramePr>
          <p:nvPr>
            <p:extLst/>
          </p:nvPr>
        </p:nvGraphicFramePr>
        <p:xfrm>
          <a:off x="539568" y="2025740"/>
          <a:ext cx="1194873" cy="251460"/>
        </p:xfrm>
        <a:graphic>
          <a:graphicData uri="http://schemas.openxmlformats.org/drawingml/2006/table">
            <a:tbl>
              <a:tblPr firstRow="1" bandRow="1">
                <a:tableStyleId>{5C22544A-7EE6-4342-B048-85BDC9FD1C3A}</a:tableStyleId>
              </a:tblPr>
              <a:tblGrid>
                <a:gridCol w="1194873">
                  <a:extLst>
                    <a:ext uri="{9D8B030D-6E8A-4147-A177-3AD203B41FA5}">
                      <a16:colId xmlns:a16="http://schemas.microsoft.com/office/drawing/2014/main" xmlns="" val="158121667"/>
                    </a:ext>
                  </a:extLst>
                </a:gridCol>
              </a:tblGrid>
              <a:tr h="251460">
                <a:tc>
                  <a:txBody>
                    <a:bodyPr/>
                    <a:lstStyle/>
                    <a:p>
                      <a:pPr algn="ctr"/>
                      <a:r>
                        <a:rPr lang="zh-CN" altLang="en-US" sz="1050" b="0" dirty="0">
                          <a:solidFill>
                            <a:schemeClr val="bg1"/>
                          </a:solidFill>
                        </a:rPr>
                        <a:t>经销商编码</a:t>
                      </a:r>
                      <a:endParaRPr lang="en-US" sz="1050" b="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61" name="表格 60"/>
          <p:cNvGraphicFramePr>
            <a:graphicFrameLocks noGrp="1"/>
          </p:cNvGraphicFramePr>
          <p:nvPr>
            <p:extLst/>
          </p:nvPr>
        </p:nvGraphicFramePr>
        <p:xfrm>
          <a:off x="539568" y="2336572"/>
          <a:ext cx="1194873" cy="251460"/>
        </p:xfrm>
        <a:graphic>
          <a:graphicData uri="http://schemas.openxmlformats.org/drawingml/2006/table">
            <a:tbl>
              <a:tblPr firstRow="1" bandRow="1">
                <a:tableStyleId>{5C22544A-7EE6-4342-B048-85BDC9FD1C3A}</a:tableStyleId>
              </a:tblPr>
              <a:tblGrid>
                <a:gridCol w="1194873">
                  <a:extLst>
                    <a:ext uri="{9D8B030D-6E8A-4147-A177-3AD203B41FA5}">
                      <a16:colId xmlns:a16="http://schemas.microsoft.com/office/drawing/2014/main" xmlns="" val="158121667"/>
                    </a:ext>
                  </a:extLst>
                </a:gridCol>
              </a:tblGrid>
              <a:tr h="251460">
                <a:tc>
                  <a:txBody>
                    <a:bodyPr/>
                    <a:lstStyle/>
                    <a:p>
                      <a:pPr algn="ctr"/>
                      <a:r>
                        <a:rPr lang="zh-CN" altLang="en-US" sz="1050" b="0" dirty="0">
                          <a:solidFill>
                            <a:schemeClr val="bg1"/>
                          </a:solidFill>
                        </a:rPr>
                        <a:t>公司全名</a:t>
                      </a:r>
                      <a:endParaRPr lang="en-US" sz="1050" b="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62" name="表格 61"/>
          <p:cNvGraphicFramePr>
            <a:graphicFrameLocks noGrp="1"/>
          </p:cNvGraphicFramePr>
          <p:nvPr>
            <p:extLst/>
          </p:nvPr>
        </p:nvGraphicFramePr>
        <p:xfrm>
          <a:off x="1810377" y="2336572"/>
          <a:ext cx="1061524" cy="251460"/>
        </p:xfrm>
        <a:graphic>
          <a:graphicData uri="http://schemas.openxmlformats.org/drawingml/2006/table">
            <a:tbl>
              <a:tblPr firstRow="1" bandRow="1">
                <a:tableStyleId>{5C22544A-7EE6-4342-B048-85BDC9FD1C3A}</a:tableStyleId>
              </a:tblPr>
              <a:tblGrid>
                <a:gridCol w="1061524">
                  <a:extLst>
                    <a:ext uri="{9D8B030D-6E8A-4147-A177-3AD203B41FA5}">
                      <a16:colId xmlns:a16="http://schemas.microsoft.com/office/drawing/2014/main" xmlns="" val="158121667"/>
                    </a:ext>
                  </a:extLst>
                </a:gridCol>
              </a:tblGrid>
              <a:tr h="251460">
                <a:tc>
                  <a:txBody>
                    <a:bodyPr/>
                    <a:lstStyle/>
                    <a:p>
                      <a:pPr algn="ctr"/>
                      <a:r>
                        <a:rPr lang="zh-CN" altLang="en-US" sz="1050" b="0" dirty="0">
                          <a:solidFill>
                            <a:schemeClr val="bg1"/>
                          </a:solidFill>
                        </a:rPr>
                        <a:t>公司简称</a:t>
                      </a:r>
                      <a:endParaRPr lang="en-US" sz="1050" b="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63" name="表格 62"/>
          <p:cNvGraphicFramePr>
            <a:graphicFrameLocks noGrp="1"/>
          </p:cNvGraphicFramePr>
          <p:nvPr>
            <p:extLst/>
          </p:nvPr>
        </p:nvGraphicFramePr>
        <p:xfrm>
          <a:off x="1810377" y="2636451"/>
          <a:ext cx="1061524" cy="251460"/>
        </p:xfrm>
        <a:graphic>
          <a:graphicData uri="http://schemas.openxmlformats.org/drawingml/2006/table">
            <a:tbl>
              <a:tblPr firstRow="1" bandRow="1">
                <a:tableStyleId>{5C22544A-7EE6-4342-B048-85BDC9FD1C3A}</a:tableStyleId>
              </a:tblPr>
              <a:tblGrid>
                <a:gridCol w="1061524">
                  <a:extLst>
                    <a:ext uri="{9D8B030D-6E8A-4147-A177-3AD203B41FA5}">
                      <a16:colId xmlns:a16="http://schemas.microsoft.com/office/drawing/2014/main" xmlns="" val="158121667"/>
                    </a:ext>
                  </a:extLst>
                </a:gridCol>
              </a:tblGrid>
              <a:tr h="251460">
                <a:tc>
                  <a:txBody>
                    <a:bodyPr/>
                    <a:lstStyle/>
                    <a:p>
                      <a:pPr algn="ctr"/>
                      <a:r>
                        <a:rPr lang="zh-CN" altLang="en-US" sz="1050" b="0" dirty="0">
                          <a:solidFill>
                            <a:schemeClr val="bg1"/>
                          </a:solidFill>
                        </a:rPr>
                        <a:t>注册资本</a:t>
                      </a:r>
                      <a:endParaRPr lang="en-US" sz="1050" b="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64" name="表格 63"/>
          <p:cNvGraphicFramePr>
            <a:graphicFrameLocks noGrp="1"/>
          </p:cNvGraphicFramePr>
          <p:nvPr>
            <p:extLst/>
          </p:nvPr>
        </p:nvGraphicFramePr>
        <p:xfrm>
          <a:off x="539568" y="2914581"/>
          <a:ext cx="1194873" cy="251460"/>
        </p:xfrm>
        <a:graphic>
          <a:graphicData uri="http://schemas.openxmlformats.org/drawingml/2006/table">
            <a:tbl>
              <a:tblPr firstRow="1" bandRow="1">
                <a:tableStyleId>{5C22544A-7EE6-4342-B048-85BDC9FD1C3A}</a:tableStyleId>
              </a:tblPr>
              <a:tblGrid>
                <a:gridCol w="1194873">
                  <a:extLst>
                    <a:ext uri="{9D8B030D-6E8A-4147-A177-3AD203B41FA5}">
                      <a16:colId xmlns:a16="http://schemas.microsoft.com/office/drawing/2014/main" xmlns="" val="158121667"/>
                    </a:ext>
                  </a:extLst>
                </a:gridCol>
              </a:tblGrid>
              <a:tr h="251460">
                <a:tc>
                  <a:txBody>
                    <a:bodyPr/>
                    <a:lstStyle/>
                    <a:p>
                      <a:pPr algn="ctr"/>
                      <a:r>
                        <a:rPr lang="zh-CN" altLang="en-US" sz="1050" b="0" dirty="0">
                          <a:solidFill>
                            <a:schemeClr val="bg1"/>
                          </a:solidFill>
                        </a:rPr>
                        <a:t>法人代表</a:t>
                      </a:r>
                      <a:endParaRPr lang="en-US" sz="1050" b="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65" name="表格 64"/>
          <p:cNvGraphicFramePr>
            <a:graphicFrameLocks noGrp="1"/>
          </p:cNvGraphicFramePr>
          <p:nvPr>
            <p:extLst/>
          </p:nvPr>
        </p:nvGraphicFramePr>
        <p:xfrm>
          <a:off x="1810377" y="2914581"/>
          <a:ext cx="1061524" cy="251460"/>
        </p:xfrm>
        <a:graphic>
          <a:graphicData uri="http://schemas.openxmlformats.org/drawingml/2006/table">
            <a:tbl>
              <a:tblPr firstRow="1" bandRow="1">
                <a:tableStyleId>{5C22544A-7EE6-4342-B048-85BDC9FD1C3A}</a:tableStyleId>
              </a:tblPr>
              <a:tblGrid>
                <a:gridCol w="1061524">
                  <a:extLst>
                    <a:ext uri="{9D8B030D-6E8A-4147-A177-3AD203B41FA5}">
                      <a16:colId xmlns:a16="http://schemas.microsoft.com/office/drawing/2014/main" xmlns="" val="158121667"/>
                    </a:ext>
                  </a:extLst>
                </a:gridCol>
              </a:tblGrid>
              <a:tr h="251460">
                <a:tc>
                  <a:txBody>
                    <a:bodyPr/>
                    <a:lstStyle/>
                    <a:p>
                      <a:pPr algn="ctr"/>
                      <a:r>
                        <a:rPr lang="zh-CN" altLang="en-US" sz="1050" b="1" dirty="0">
                          <a:solidFill>
                            <a:srgbClr val="FFFF00"/>
                          </a:solidFill>
                        </a:rPr>
                        <a:t>商务负责人</a:t>
                      </a:r>
                      <a:endParaRPr lang="en-US" sz="1050" b="1" dirty="0">
                        <a:solidFill>
                          <a:srgbClr val="FFFF00"/>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66" name="表格 65"/>
          <p:cNvGraphicFramePr>
            <a:graphicFrameLocks noGrp="1"/>
          </p:cNvGraphicFramePr>
          <p:nvPr>
            <p:extLst/>
          </p:nvPr>
        </p:nvGraphicFramePr>
        <p:xfrm>
          <a:off x="539568" y="3214460"/>
          <a:ext cx="1194873" cy="251460"/>
        </p:xfrm>
        <a:graphic>
          <a:graphicData uri="http://schemas.openxmlformats.org/drawingml/2006/table">
            <a:tbl>
              <a:tblPr firstRow="1" bandRow="1">
                <a:tableStyleId>{5C22544A-7EE6-4342-B048-85BDC9FD1C3A}</a:tableStyleId>
              </a:tblPr>
              <a:tblGrid>
                <a:gridCol w="1194873">
                  <a:extLst>
                    <a:ext uri="{9D8B030D-6E8A-4147-A177-3AD203B41FA5}">
                      <a16:colId xmlns:a16="http://schemas.microsoft.com/office/drawing/2014/main" xmlns="" val="158121667"/>
                    </a:ext>
                  </a:extLst>
                </a:gridCol>
              </a:tblGrid>
              <a:tr h="251460">
                <a:tc>
                  <a:txBody>
                    <a:bodyPr/>
                    <a:lstStyle/>
                    <a:p>
                      <a:pPr algn="ctr"/>
                      <a:r>
                        <a:rPr lang="zh-CN" altLang="en-US" sz="1050" b="0" dirty="0">
                          <a:solidFill>
                            <a:schemeClr val="bg1"/>
                          </a:solidFill>
                        </a:rPr>
                        <a:t>营业执照</a:t>
                      </a:r>
                      <a:endParaRPr lang="en-US" sz="1050" b="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67" name="表格 66"/>
          <p:cNvGraphicFramePr>
            <a:graphicFrameLocks noGrp="1"/>
          </p:cNvGraphicFramePr>
          <p:nvPr>
            <p:extLst/>
          </p:nvPr>
        </p:nvGraphicFramePr>
        <p:xfrm>
          <a:off x="1810377" y="3214460"/>
          <a:ext cx="1061524" cy="251460"/>
        </p:xfrm>
        <a:graphic>
          <a:graphicData uri="http://schemas.openxmlformats.org/drawingml/2006/table">
            <a:tbl>
              <a:tblPr firstRow="1" bandRow="1">
                <a:tableStyleId>{5C22544A-7EE6-4342-B048-85BDC9FD1C3A}</a:tableStyleId>
              </a:tblPr>
              <a:tblGrid>
                <a:gridCol w="1061524">
                  <a:extLst>
                    <a:ext uri="{9D8B030D-6E8A-4147-A177-3AD203B41FA5}">
                      <a16:colId xmlns:a16="http://schemas.microsoft.com/office/drawing/2014/main" xmlns="" val="158121667"/>
                    </a:ext>
                  </a:extLst>
                </a:gridCol>
              </a:tblGrid>
              <a:tr h="251460">
                <a:tc>
                  <a:txBody>
                    <a:bodyPr/>
                    <a:lstStyle/>
                    <a:p>
                      <a:pPr algn="ctr"/>
                      <a:r>
                        <a:rPr lang="zh-CN" altLang="en-US" sz="1050" b="0" dirty="0">
                          <a:solidFill>
                            <a:schemeClr val="bg1"/>
                          </a:solidFill>
                        </a:rPr>
                        <a:t>税务登记证</a:t>
                      </a:r>
                      <a:endParaRPr lang="en-US" sz="1050" b="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68" name="表格 67"/>
          <p:cNvGraphicFramePr>
            <a:graphicFrameLocks noGrp="1"/>
          </p:cNvGraphicFramePr>
          <p:nvPr>
            <p:extLst/>
          </p:nvPr>
        </p:nvGraphicFramePr>
        <p:xfrm>
          <a:off x="539568" y="3492590"/>
          <a:ext cx="1194873" cy="251460"/>
        </p:xfrm>
        <a:graphic>
          <a:graphicData uri="http://schemas.openxmlformats.org/drawingml/2006/table">
            <a:tbl>
              <a:tblPr firstRow="1" bandRow="1">
                <a:tableStyleId>{5C22544A-7EE6-4342-B048-85BDC9FD1C3A}</a:tableStyleId>
              </a:tblPr>
              <a:tblGrid>
                <a:gridCol w="1194873">
                  <a:extLst>
                    <a:ext uri="{9D8B030D-6E8A-4147-A177-3AD203B41FA5}">
                      <a16:colId xmlns:a16="http://schemas.microsoft.com/office/drawing/2014/main" xmlns="" val="158121667"/>
                    </a:ext>
                  </a:extLst>
                </a:gridCol>
              </a:tblGrid>
              <a:tr h="251460">
                <a:tc>
                  <a:txBody>
                    <a:bodyPr/>
                    <a:lstStyle/>
                    <a:p>
                      <a:pPr algn="ctr"/>
                      <a:r>
                        <a:rPr lang="zh-CN" altLang="en-US" sz="1050" b="0" dirty="0">
                          <a:solidFill>
                            <a:schemeClr val="bg1"/>
                          </a:solidFill>
                        </a:rPr>
                        <a:t>组织机构代码证</a:t>
                      </a:r>
                      <a:endParaRPr lang="en-US" sz="1050" b="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69" name="表格 68"/>
          <p:cNvGraphicFramePr>
            <a:graphicFrameLocks noGrp="1"/>
          </p:cNvGraphicFramePr>
          <p:nvPr>
            <p:extLst/>
          </p:nvPr>
        </p:nvGraphicFramePr>
        <p:xfrm>
          <a:off x="1810377" y="3492590"/>
          <a:ext cx="1061524" cy="251460"/>
        </p:xfrm>
        <a:graphic>
          <a:graphicData uri="http://schemas.openxmlformats.org/drawingml/2006/table">
            <a:tbl>
              <a:tblPr firstRow="1" bandRow="1">
                <a:tableStyleId>{5C22544A-7EE6-4342-B048-85BDC9FD1C3A}</a:tableStyleId>
              </a:tblPr>
              <a:tblGrid>
                <a:gridCol w="1061524">
                  <a:extLst>
                    <a:ext uri="{9D8B030D-6E8A-4147-A177-3AD203B41FA5}">
                      <a16:colId xmlns:a16="http://schemas.microsoft.com/office/drawing/2014/main" xmlns="" val="158121667"/>
                    </a:ext>
                  </a:extLst>
                </a:gridCol>
              </a:tblGrid>
              <a:tr h="251460">
                <a:tc>
                  <a:txBody>
                    <a:bodyPr/>
                    <a:lstStyle/>
                    <a:p>
                      <a:pPr algn="ctr"/>
                      <a:r>
                        <a:rPr lang="zh-CN" altLang="en-US" sz="1050" b="0" dirty="0">
                          <a:solidFill>
                            <a:schemeClr val="bg1"/>
                          </a:solidFill>
                        </a:rPr>
                        <a:t>税号</a:t>
                      </a:r>
                      <a:endParaRPr lang="en-US" sz="1050" b="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70" name="表格 69"/>
          <p:cNvGraphicFramePr>
            <a:graphicFrameLocks noGrp="1"/>
          </p:cNvGraphicFramePr>
          <p:nvPr>
            <p:extLst/>
          </p:nvPr>
        </p:nvGraphicFramePr>
        <p:xfrm>
          <a:off x="539568" y="3792469"/>
          <a:ext cx="1194873" cy="251460"/>
        </p:xfrm>
        <a:graphic>
          <a:graphicData uri="http://schemas.openxmlformats.org/drawingml/2006/table">
            <a:tbl>
              <a:tblPr firstRow="1" bandRow="1">
                <a:tableStyleId>{5C22544A-7EE6-4342-B048-85BDC9FD1C3A}</a:tableStyleId>
              </a:tblPr>
              <a:tblGrid>
                <a:gridCol w="1194873">
                  <a:extLst>
                    <a:ext uri="{9D8B030D-6E8A-4147-A177-3AD203B41FA5}">
                      <a16:colId xmlns:a16="http://schemas.microsoft.com/office/drawing/2014/main" xmlns="" val="158121667"/>
                    </a:ext>
                  </a:extLst>
                </a:gridCol>
              </a:tblGrid>
              <a:tr h="251460">
                <a:tc>
                  <a:txBody>
                    <a:bodyPr/>
                    <a:lstStyle/>
                    <a:p>
                      <a:pPr algn="ctr"/>
                      <a:r>
                        <a:rPr lang="zh-CN" altLang="en-US" sz="1050" b="0" dirty="0">
                          <a:solidFill>
                            <a:schemeClr val="bg1"/>
                          </a:solidFill>
                        </a:rPr>
                        <a:t>开户银行</a:t>
                      </a:r>
                      <a:endParaRPr lang="en-US" sz="1050" b="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71" name="表格 70"/>
          <p:cNvGraphicFramePr>
            <a:graphicFrameLocks noGrp="1"/>
          </p:cNvGraphicFramePr>
          <p:nvPr>
            <p:extLst/>
          </p:nvPr>
        </p:nvGraphicFramePr>
        <p:xfrm>
          <a:off x="1810377" y="3792469"/>
          <a:ext cx="1061524" cy="251460"/>
        </p:xfrm>
        <a:graphic>
          <a:graphicData uri="http://schemas.openxmlformats.org/drawingml/2006/table">
            <a:tbl>
              <a:tblPr firstRow="1" bandRow="1">
                <a:tableStyleId>{5C22544A-7EE6-4342-B048-85BDC9FD1C3A}</a:tableStyleId>
              </a:tblPr>
              <a:tblGrid>
                <a:gridCol w="1061524">
                  <a:extLst>
                    <a:ext uri="{9D8B030D-6E8A-4147-A177-3AD203B41FA5}">
                      <a16:colId xmlns:a16="http://schemas.microsoft.com/office/drawing/2014/main" xmlns="" val="158121667"/>
                    </a:ext>
                  </a:extLst>
                </a:gridCol>
              </a:tblGrid>
              <a:tr h="251460">
                <a:tc>
                  <a:txBody>
                    <a:bodyPr/>
                    <a:lstStyle/>
                    <a:p>
                      <a:pPr algn="ctr"/>
                      <a:r>
                        <a:rPr lang="zh-CN" altLang="en-US" sz="1050" b="1" dirty="0">
                          <a:solidFill>
                            <a:srgbClr val="FFFF00"/>
                          </a:solidFill>
                        </a:rPr>
                        <a:t>开户分行</a:t>
                      </a:r>
                      <a:endParaRPr lang="en-US" sz="1050" b="1" dirty="0">
                        <a:solidFill>
                          <a:srgbClr val="FFFF00"/>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72" name="表格 71"/>
          <p:cNvGraphicFramePr>
            <a:graphicFrameLocks noGrp="1"/>
          </p:cNvGraphicFramePr>
          <p:nvPr>
            <p:extLst/>
          </p:nvPr>
        </p:nvGraphicFramePr>
        <p:xfrm>
          <a:off x="539568" y="4070599"/>
          <a:ext cx="1194873" cy="251460"/>
        </p:xfrm>
        <a:graphic>
          <a:graphicData uri="http://schemas.openxmlformats.org/drawingml/2006/table">
            <a:tbl>
              <a:tblPr firstRow="1" bandRow="1">
                <a:tableStyleId>{5C22544A-7EE6-4342-B048-85BDC9FD1C3A}</a:tableStyleId>
              </a:tblPr>
              <a:tblGrid>
                <a:gridCol w="1194873">
                  <a:extLst>
                    <a:ext uri="{9D8B030D-6E8A-4147-A177-3AD203B41FA5}">
                      <a16:colId xmlns:a16="http://schemas.microsoft.com/office/drawing/2014/main" xmlns="" val="158121667"/>
                    </a:ext>
                  </a:extLst>
                </a:gridCol>
              </a:tblGrid>
              <a:tr h="251460">
                <a:tc>
                  <a:txBody>
                    <a:bodyPr/>
                    <a:lstStyle/>
                    <a:p>
                      <a:pPr algn="ctr"/>
                      <a:r>
                        <a:rPr lang="zh-CN" altLang="en-US" sz="1050" b="0" dirty="0">
                          <a:solidFill>
                            <a:schemeClr val="bg1"/>
                          </a:solidFill>
                        </a:rPr>
                        <a:t>开户账号</a:t>
                      </a:r>
                      <a:endParaRPr lang="en-US" sz="1050" b="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74" name="表格 73"/>
          <p:cNvGraphicFramePr>
            <a:graphicFrameLocks noGrp="1"/>
          </p:cNvGraphicFramePr>
          <p:nvPr>
            <p:extLst/>
          </p:nvPr>
        </p:nvGraphicFramePr>
        <p:xfrm>
          <a:off x="1810377" y="4070599"/>
          <a:ext cx="1061524" cy="251460"/>
        </p:xfrm>
        <a:graphic>
          <a:graphicData uri="http://schemas.openxmlformats.org/drawingml/2006/table">
            <a:tbl>
              <a:tblPr firstRow="1" bandRow="1">
                <a:tableStyleId>{5C22544A-7EE6-4342-B048-85BDC9FD1C3A}</a:tableStyleId>
              </a:tblPr>
              <a:tblGrid>
                <a:gridCol w="1061524">
                  <a:extLst>
                    <a:ext uri="{9D8B030D-6E8A-4147-A177-3AD203B41FA5}">
                      <a16:colId xmlns:a16="http://schemas.microsoft.com/office/drawing/2014/main" xmlns="" val="158121667"/>
                    </a:ext>
                  </a:extLst>
                </a:gridCol>
              </a:tblGrid>
              <a:tr h="251460">
                <a:tc>
                  <a:txBody>
                    <a:bodyPr/>
                    <a:lstStyle/>
                    <a:p>
                      <a:pPr algn="ctr"/>
                      <a:r>
                        <a:rPr lang="zh-CN" altLang="en-US" sz="1050" b="1" dirty="0">
                          <a:solidFill>
                            <a:srgbClr val="FFFF00"/>
                          </a:solidFill>
                        </a:rPr>
                        <a:t>建店日期</a:t>
                      </a:r>
                      <a:endParaRPr lang="en-US" sz="1050" b="1" dirty="0">
                        <a:solidFill>
                          <a:srgbClr val="FFFF00"/>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75" name="表格 74"/>
          <p:cNvGraphicFramePr>
            <a:graphicFrameLocks noGrp="1"/>
          </p:cNvGraphicFramePr>
          <p:nvPr>
            <p:extLst/>
          </p:nvPr>
        </p:nvGraphicFramePr>
        <p:xfrm>
          <a:off x="539568" y="2633118"/>
          <a:ext cx="1194873" cy="251460"/>
        </p:xfrm>
        <a:graphic>
          <a:graphicData uri="http://schemas.openxmlformats.org/drawingml/2006/table">
            <a:tbl>
              <a:tblPr firstRow="1" bandRow="1">
                <a:tableStyleId>{5C22544A-7EE6-4342-B048-85BDC9FD1C3A}</a:tableStyleId>
              </a:tblPr>
              <a:tblGrid>
                <a:gridCol w="1194873">
                  <a:extLst>
                    <a:ext uri="{9D8B030D-6E8A-4147-A177-3AD203B41FA5}">
                      <a16:colId xmlns:a16="http://schemas.microsoft.com/office/drawing/2014/main" xmlns="" val="158121667"/>
                    </a:ext>
                  </a:extLst>
                </a:gridCol>
              </a:tblGrid>
              <a:tr h="251460">
                <a:tc>
                  <a:txBody>
                    <a:bodyPr/>
                    <a:lstStyle/>
                    <a:p>
                      <a:pPr algn="ctr"/>
                      <a:r>
                        <a:rPr lang="zh-CN" altLang="en-US" sz="1050" b="0" dirty="0">
                          <a:solidFill>
                            <a:schemeClr val="bg1"/>
                          </a:solidFill>
                        </a:rPr>
                        <a:t>成立日期</a:t>
                      </a:r>
                      <a:endParaRPr lang="en-US" sz="1050" b="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76" name="表格 75"/>
          <p:cNvGraphicFramePr>
            <a:graphicFrameLocks noGrp="1"/>
          </p:cNvGraphicFramePr>
          <p:nvPr>
            <p:extLst/>
          </p:nvPr>
        </p:nvGraphicFramePr>
        <p:xfrm>
          <a:off x="1810377" y="2025740"/>
          <a:ext cx="1061524" cy="251460"/>
        </p:xfrm>
        <a:graphic>
          <a:graphicData uri="http://schemas.openxmlformats.org/drawingml/2006/table">
            <a:tbl>
              <a:tblPr firstRow="1" bandRow="1">
                <a:tableStyleId>{5C22544A-7EE6-4342-B048-85BDC9FD1C3A}</a:tableStyleId>
              </a:tblPr>
              <a:tblGrid>
                <a:gridCol w="1061524">
                  <a:extLst>
                    <a:ext uri="{9D8B030D-6E8A-4147-A177-3AD203B41FA5}">
                      <a16:colId xmlns:a16="http://schemas.microsoft.com/office/drawing/2014/main" xmlns="" val="158121667"/>
                    </a:ext>
                  </a:extLst>
                </a:gridCol>
              </a:tblGrid>
              <a:tr h="251460">
                <a:tc>
                  <a:txBody>
                    <a:bodyPr/>
                    <a:lstStyle/>
                    <a:p>
                      <a:pPr algn="ctr"/>
                      <a:r>
                        <a:rPr lang="zh-CN" altLang="en-US" sz="1050" b="0" kern="1200" dirty="0">
                          <a:solidFill>
                            <a:schemeClr val="bg1"/>
                          </a:solidFill>
                          <a:latin typeface="+mn-lt"/>
                          <a:ea typeface="+mn-ea"/>
                          <a:cs typeface="+mn-cs"/>
                        </a:rPr>
                        <a:t>大区</a:t>
                      </a:r>
                      <a:endParaRPr lang="en-US" sz="1050" b="0" kern="1200" dirty="0">
                        <a:solidFill>
                          <a:schemeClr val="bg1"/>
                        </a:solidFill>
                        <a:latin typeface="+mn-lt"/>
                        <a:ea typeface="+mn-ea"/>
                        <a:cs typeface="+mn-cs"/>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77" name="表格 76"/>
          <p:cNvGraphicFramePr>
            <a:graphicFrameLocks noGrp="1"/>
          </p:cNvGraphicFramePr>
          <p:nvPr>
            <p:extLst/>
          </p:nvPr>
        </p:nvGraphicFramePr>
        <p:xfrm>
          <a:off x="539568" y="4349807"/>
          <a:ext cx="1194873" cy="251460"/>
        </p:xfrm>
        <a:graphic>
          <a:graphicData uri="http://schemas.openxmlformats.org/drawingml/2006/table">
            <a:tbl>
              <a:tblPr firstRow="1" bandRow="1">
                <a:tableStyleId>{5C22544A-7EE6-4342-B048-85BDC9FD1C3A}</a:tableStyleId>
              </a:tblPr>
              <a:tblGrid>
                <a:gridCol w="1194873">
                  <a:extLst>
                    <a:ext uri="{9D8B030D-6E8A-4147-A177-3AD203B41FA5}">
                      <a16:colId xmlns:a16="http://schemas.microsoft.com/office/drawing/2014/main" xmlns="" val="158121667"/>
                    </a:ext>
                  </a:extLst>
                </a:gridCol>
              </a:tblGrid>
              <a:tr h="251460">
                <a:tc>
                  <a:txBody>
                    <a:bodyPr/>
                    <a:lstStyle/>
                    <a:p>
                      <a:pPr algn="ctr"/>
                      <a:r>
                        <a:rPr lang="zh-CN" altLang="en-US" sz="1050" b="0" dirty="0">
                          <a:solidFill>
                            <a:schemeClr val="bg1"/>
                          </a:solidFill>
                        </a:rPr>
                        <a:t>加盟日期</a:t>
                      </a:r>
                      <a:endParaRPr lang="en-US" sz="1050" b="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78" name="表格 77"/>
          <p:cNvGraphicFramePr>
            <a:graphicFrameLocks noGrp="1"/>
          </p:cNvGraphicFramePr>
          <p:nvPr>
            <p:extLst/>
          </p:nvPr>
        </p:nvGraphicFramePr>
        <p:xfrm>
          <a:off x="1810377" y="4349807"/>
          <a:ext cx="1061524" cy="251460"/>
        </p:xfrm>
        <a:graphic>
          <a:graphicData uri="http://schemas.openxmlformats.org/drawingml/2006/table">
            <a:tbl>
              <a:tblPr firstRow="1" bandRow="1">
                <a:tableStyleId>{5C22544A-7EE6-4342-B048-85BDC9FD1C3A}</a:tableStyleId>
              </a:tblPr>
              <a:tblGrid>
                <a:gridCol w="1061524">
                  <a:extLst>
                    <a:ext uri="{9D8B030D-6E8A-4147-A177-3AD203B41FA5}">
                      <a16:colId xmlns:a16="http://schemas.microsoft.com/office/drawing/2014/main" xmlns="" val="158121667"/>
                    </a:ext>
                  </a:extLst>
                </a:gridCol>
              </a:tblGrid>
              <a:tr h="251460">
                <a:tc>
                  <a:txBody>
                    <a:bodyPr/>
                    <a:lstStyle/>
                    <a:p>
                      <a:pPr algn="ctr"/>
                      <a:r>
                        <a:rPr lang="zh-CN" altLang="en-US" sz="1050" b="0" dirty="0">
                          <a:solidFill>
                            <a:schemeClr val="bg1"/>
                          </a:solidFill>
                        </a:rPr>
                        <a:t>通过验收日期</a:t>
                      </a:r>
                      <a:endParaRPr lang="en-US" sz="1050" b="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79" name="表格 78"/>
          <p:cNvGraphicFramePr>
            <a:graphicFrameLocks noGrp="1"/>
          </p:cNvGraphicFramePr>
          <p:nvPr>
            <p:extLst/>
          </p:nvPr>
        </p:nvGraphicFramePr>
        <p:xfrm>
          <a:off x="539568" y="4627937"/>
          <a:ext cx="1194873" cy="251460"/>
        </p:xfrm>
        <a:graphic>
          <a:graphicData uri="http://schemas.openxmlformats.org/drawingml/2006/table">
            <a:tbl>
              <a:tblPr firstRow="1" bandRow="1">
                <a:tableStyleId>{5C22544A-7EE6-4342-B048-85BDC9FD1C3A}</a:tableStyleId>
              </a:tblPr>
              <a:tblGrid>
                <a:gridCol w="1194873">
                  <a:extLst>
                    <a:ext uri="{9D8B030D-6E8A-4147-A177-3AD203B41FA5}">
                      <a16:colId xmlns:a16="http://schemas.microsoft.com/office/drawing/2014/main" xmlns="" val="158121667"/>
                    </a:ext>
                  </a:extLst>
                </a:gridCol>
              </a:tblGrid>
              <a:tr h="251460">
                <a:tc>
                  <a:txBody>
                    <a:bodyPr/>
                    <a:lstStyle/>
                    <a:p>
                      <a:pPr algn="ctr"/>
                      <a:r>
                        <a:rPr lang="zh-CN" altLang="en-US" sz="1050" b="0" dirty="0">
                          <a:solidFill>
                            <a:schemeClr val="bg1"/>
                          </a:solidFill>
                        </a:rPr>
                        <a:t>店面地址</a:t>
                      </a:r>
                      <a:endParaRPr lang="en-US" sz="1050" b="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80" name="表格 79"/>
          <p:cNvGraphicFramePr>
            <a:graphicFrameLocks noGrp="1"/>
          </p:cNvGraphicFramePr>
          <p:nvPr>
            <p:extLst/>
          </p:nvPr>
        </p:nvGraphicFramePr>
        <p:xfrm>
          <a:off x="1810377" y="4627937"/>
          <a:ext cx="1068880" cy="251460"/>
        </p:xfrm>
        <a:graphic>
          <a:graphicData uri="http://schemas.openxmlformats.org/drawingml/2006/table">
            <a:tbl>
              <a:tblPr firstRow="1" bandRow="1">
                <a:tableStyleId>{5C22544A-7EE6-4342-B048-85BDC9FD1C3A}</a:tableStyleId>
              </a:tblPr>
              <a:tblGrid>
                <a:gridCol w="1068880">
                  <a:extLst>
                    <a:ext uri="{9D8B030D-6E8A-4147-A177-3AD203B41FA5}">
                      <a16:colId xmlns:a16="http://schemas.microsoft.com/office/drawing/2014/main" xmlns="" val="158121667"/>
                    </a:ext>
                  </a:extLst>
                </a:gridCol>
              </a:tblGrid>
              <a:tr h="251460">
                <a:tc>
                  <a:txBody>
                    <a:bodyPr/>
                    <a:lstStyle/>
                    <a:p>
                      <a:pPr algn="ctr"/>
                      <a:r>
                        <a:rPr lang="zh-CN" altLang="en-US" sz="1050" b="0" dirty="0">
                          <a:solidFill>
                            <a:schemeClr val="bg1"/>
                          </a:solidFill>
                        </a:rPr>
                        <a:t>邮编</a:t>
                      </a:r>
                      <a:endParaRPr lang="en-US" sz="1050" b="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81" name="表格 80"/>
          <p:cNvGraphicFramePr>
            <a:graphicFrameLocks noGrp="1"/>
          </p:cNvGraphicFramePr>
          <p:nvPr>
            <p:extLst/>
          </p:nvPr>
        </p:nvGraphicFramePr>
        <p:xfrm>
          <a:off x="4965793" y="5219164"/>
          <a:ext cx="1217411" cy="251460"/>
        </p:xfrm>
        <a:graphic>
          <a:graphicData uri="http://schemas.openxmlformats.org/drawingml/2006/table">
            <a:tbl>
              <a:tblPr firstRow="1" bandRow="1">
                <a:tableStyleId>{5C22544A-7EE6-4342-B048-85BDC9FD1C3A}</a:tableStyleId>
              </a:tblPr>
              <a:tblGrid>
                <a:gridCol w="1217411">
                  <a:extLst>
                    <a:ext uri="{9D8B030D-6E8A-4147-A177-3AD203B41FA5}">
                      <a16:colId xmlns:a16="http://schemas.microsoft.com/office/drawing/2014/main" xmlns="" val="158121667"/>
                    </a:ext>
                  </a:extLst>
                </a:gridCol>
              </a:tblGrid>
              <a:tr h="251460">
                <a:tc>
                  <a:txBody>
                    <a:bodyPr/>
                    <a:lstStyle/>
                    <a:p>
                      <a:pPr algn="ctr"/>
                      <a:r>
                        <a:rPr lang="zh-CN" altLang="en-US" sz="1050" b="1" dirty="0">
                          <a:solidFill>
                            <a:srgbClr val="EDE816"/>
                          </a:solidFill>
                        </a:rPr>
                        <a:t>二网地址</a:t>
                      </a:r>
                      <a:endParaRPr lang="en-US" sz="1050" b="1" dirty="0">
                        <a:solidFill>
                          <a:srgbClr val="EDE816"/>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82" name="表格 81"/>
          <p:cNvGraphicFramePr>
            <a:graphicFrameLocks noGrp="1"/>
          </p:cNvGraphicFramePr>
          <p:nvPr>
            <p:extLst/>
          </p:nvPr>
        </p:nvGraphicFramePr>
        <p:xfrm>
          <a:off x="1810377" y="4906067"/>
          <a:ext cx="1061524" cy="251460"/>
        </p:xfrm>
        <a:graphic>
          <a:graphicData uri="http://schemas.openxmlformats.org/drawingml/2006/table">
            <a:tbl>
              <a:tblPr firstRow="1" bandRow="1">
                <a:tableStyleId>{5C22544A-7EE6-4342-B048-85BDC9FD1C3A}</a:tableStyleId>
              </a:tblPr>
              <a:tblGrid>
                <a:gridCol w="1061524">
                  <a:extLst>
                    <a:ext uri="{9D8B030D-6E8A-4147-A177-3AD203B41FA5}">
                      <a16:colId xmlns:a16="http://schemas.microsoft.com/office/drawing/2014/main" xmlns="" val="158121667"/>
                    </a:ext>
                  </a:extLst>
                </a:gridCol>
              </a:tblGrid>
              <a:tr h="251460">
                <a:tc>
                  <a:txBody>
                    <a:bodyPr/>
                    <a:lstStyle/>
                    <a:p>
                      <a:pPr algn="ctr"/>
                      <a:r>
                        <a:rPr lang="zh-CN" altLang="en-US" sz="1050" b="1" dirty="0">
                          <a:solidFill>
                            <a:srgbClr val="FFFF00"/>
                          </a:solidFill>
                        </a:rPr>
                        <a:t>联络人邮箱</a:t>
                      </a:r>
                      <a:endParaRPr lang="en-US" sz="1050" b="1" dirty="0">
                        <a:solidFill>
                          <a:srgbClr val="FFFF00"/>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83" name="表格 82"/>
          <p:cNvGraphicFramePr>
            <a:graphicFrameLocks noGrp="1"/>
          </p:cNvGraphicFramePr>
          <p:nvPr>
            <p:extLst/>
          </p:nvPr>
        </p:nvGraphicFramePr>
        <p:xfrm>
          <a:off x="552640" y="4906067"/>
          <a:ext cx="1181802" cy="251460"/>
        </p:xfrm>
        <a:graphic>
          <a:graphicData uri="http://schemas.openxmlformats.org/drawingml/2006/table">
            <a:tbl>
              <a:tblPr firstRow="1" bandRow="1">
                <a:tableStyleId>{5C22544A-7EE6-4342-B048-85BDC9FD1C3A}</a:tableStyleId>
              </a:tblPr>
              <a:tblGrid>
                <a:gridCol w="1181802">
                  <a:extLst>
                    <a:ext uri="{9D8B030D-6E8A-4147-A177-3AD203B41FA5}">
                      <a16:colId xmlns:a16="http://schemas.microsoft.com/office/drawing/2014/main" xmlns="" val="158121667"/>
                    </a:ext>
                  </a:extLst>
                </a:gridCol>
              </a:tblGrid>
              <a:tr h="251460">
                <a:tc>
                  <a:txBody>
                    <a:bodyPr/>
                    <a:lstStyle/>
                    <a:p>
                      <a:pPr algn="ctr"/>
                      <a:r>
                        <a:rPr lang="zh-CN" altLang="en-US" sz="1050" b="1" dirty="0">
                          <a:solidFill>
                            <a:srgbClr val="FFFF00"/>
                          </a:solidFill>
                        </a:rPr>
                        <a:t>公司邮箱</a:t>
                      </a:r>
                      <a:endParaRPr lang="en-US" sz="1050" b="1" dirty="0">
                        <a:solidFill>
                          <a:srgbClr val="FFFF00"/>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84" name="表格 83"/>
          <p:cNvGraphicFramePr>
            <a:graphicFrameLocks noGrp="1"/>
          </p:cNvGraphicFramePr>
          <p:nvPr>
            <p:extLst/>
          </p:nvPr>
        </p:nvGraphicFramePr>
        <p:xfrm>
          <a:off x="552639" y="5180762"/>
          <a:ext cx="1181802" cy="251460"/>
        </p:xfrm>
        <a:graphic>
          <a:graphicData uri="http://schemas.openxmlformats.org/drawingml/2006/table">
            <a:tbl>
              <a:tblPr firstRow="1" bandRow="1">
                <a:tableStyleId>{5C22544A-7EE6-4342-B048-85BDC9FD1C3A}</a:tableStyleId>
              </a:tblPr>
              <a:tblGrid>
                <a:gridCol w="1181802">
                  <a:extLst>
                    <a:ext uri="{9D8B030D-6E8A-4147-A177-3AD203B41FA5}">
                      <a16:colId xmlns:a16="http://schemas.microsoft.com/office/drawing/2014/main" xmlns="" val="158121667"/>
                    </a:ext>
                  </a:extLst>
                </a:gridCol>
              </a:tblGrid>
              <a:tr h="251460">
                <a:tc>
                  <a:txBody>
                    <a:bodyPr/>
                    <a:lstStyle/>
                    <a:p>
                      <a:pPr algn="ctr"/>
                      <a:r>
                        <a:rPr lang="zh-CN" altLang="en-US" sz="1050" b="1" dirty="0">
                          <a:solidFill>
                            <a:srgbClr val="FFFF00"/>
                          </a:solidFill>
                        </a:rPr>
                        <a:t>联络人手机号</a:t>
                      </a:r>
                      <a:endParaRPr lang="en-US" sz="1050" b="1" dirty="0">
                        <a:solidFill>
                          <a:srgbClr val="FFFF00"/>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88" name="表格 87"/>
          <p:cNvGraphicFramePr>
            <a:graphicFrameLocks noGrp="1"/>
          </p:cNvGraphicFramePr>
          <p:nvPr>
            <p:extLst/>
          </p:nvPr>
        </p:nvGraphicFramePr>
        <p:xfrm>
          <a:off x="2899842" y="4634773"/>
          <a:ext cx="994296" cy="251460"/>
        </p:xfrm>
        <a:graphic>
          <a:graphicData uri="http://schemas.openxmlformats.org/drawingml/2006/table">
            <a:tbl>
              <a:tblPr firstRow="1" bandRow="1">
                <a:tableStyleId>{5C22544A-7EE6-4342-B048-85BDC9FD1C3A}</a:tableStyleId>
              </a:tblPr>
              <a:tblGrid>
                <a:gridCol w="994296">
                  <a:extLst>
                    <a:ext uri="{9D8B030D-6E8A-4147-A177-3AD203B41FA5}">
                      <a16:colId xmlns:a16="http://schemas.microsoft.com/office/drawing/2014/main" xmlns="" val="158121667"/>
                    </a:ext>
                  </a:extLst>
                </a:gridCol>
              </a:tblGrid>
              <a:tr h="251460">
                <a:tc>
                  <a:txBody>
                    <a:bodyPr/>
                    <a:lstStyle/>
                    <a:p>
                      <a:pPr algn="ctr"/>
                      <a:r>
                        <a:rPr lang="zh-CN" altLang="en-US" sz="1050" b="0" dirty="0">
                          <a:solidFill>
                            <a:schemeClr val="bg1"/>
                          </a:solidFill>
                        </a:rPr>
                        <a:t>销售热线</a:t>
                      </a:r>
                      <a:endParaRPr lang="en-US" sz="1050" b="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89" name="表格 88"/>
          <p:cNvGraphicFramePr>
            <a:graphicFrameLocks noGrp="1"/>
          </p:cNvGraphicFramePr>
          <p:nvPr>
            <p:extLst/>
          </p:nvPr>
        </p:nvGraphicFramePr>
        <p:xfrm>
          <a:off x="1810377" y="5176649"/>
          <a:ext cx="1061524" cy="251460"/>
        </p:xfrm>
        <a:graphic>
          <a:graphicData uri="http://schemas.openxmlformats.org/drawingml/2006/table">
            <a:tbl>
              <a:tblPr firstRow="1" bandRow="1">
                <a:tableStyleId>{5C22544A-7EE6-4342-B048-85BDC9FD1C3A}</a:tableStyleId>
              </a:tblPr>
              <a:tblGrid>
                <a:gridCol w="1061524">
                  <a:extLst>
                    <a:ext uri="{9D8B030D-6E8A-4147-A177-3AD203B41FA5}">
                      <a16:colId xmlns:a16="http://schemas.microsoft.com/office/drawing/2014/main" xmlns="" val="158121667"/>
                    </a:ext>
                  </a:extLst>
                </a:gridCol>
              </a:tblGrid>
              <a:tr h="251460">
                <a:tc>
                  <a:txBody>
                    <a:bodyPr/>
                    <a:lstStyle/>
                    <a:p>
                      <a:pPr algn="ctr"/>
                      <a:r>
                        <a:rPr lang="zh-CN" altLang="en-US" sz="1050" b="0" dirty="0">
                          <a:solidFill>
                            <a:schemeClr val="bg1"/>
                          </a:solidFill>
                        </a:rPr>
                        <a:t>传真</a:t>
                      </a:r>
                      <a:endParaRPr lang="en-US" sz="1050" b="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sp>
        <p:nvSpPr>
          <p:cNvPr id="96" name="Text Box 8"/>
          <p:cNvSpPr txBox="1">
            <a:spLocks noChangeArrowheads="1"/>
          </p:cNvSpPr>
          <p:nvPr/>
        </p:nvSpPr>
        <p:spPr bwMode="auto">
          <a:xfrm>
            <a:off x="7821364" y="799310"/>
            <a:ext cx="759322" cy="172977"/>
          </a:xfrm>
          <a:prstGeom prst="rect">
            <a:avLst/>
          </a:prstGeom>
          <a:solidFill>
            <a:srgbClr val="FF495C"/>
          </a:solidFill>
          <a:ln>
            <a:solidFill>
              <a:srgbClr val="FF495C"/>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buFont typeface="Wingdings" panose="05000000000000000000" pitchFamily="2" charset="2"/>
              <a:buNone/>
              <a:defRPr kumimoji="1" sz="800" b="0">
                <a:solidFill>
                  <a:schemeClr val="dk1"/>
                </a:solidFill>
                <a:latin typeface="微软雅黑"/>
                <a:ea typeface="微软雅黑"/>
                <a:cs typeface="微软雅黑"/>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r>
              <a:rPr lang="zh-CN" altLang="en-US" sz="900" b="1" dirty="0">
                <a:solidFill>
                  <a:srgbClr val="FFFF00"/>
                </a:solidFill>
                <a:latin typeface="+mn-ea"/>
                <a:ea typeface="+mn-ea"/>
              </a:rPr>
              <a:t>建议增加</a:t>
            </a:r>
            <a:endParaRPr lang="zh-CN" altLang="zh-CN" sz="900" b="1" dirty="0">
              <a:solidFill>
                <a:srgbClr val="FFFF00"/>
              </a:solidFill>
              <a:latin typeface="+mn-ea"/>
              <a:ea typeface="+mn-ea"/>
            </a:endParaRPr>
          </a:p>
        </p:txBody>
      </p:sp>
      <p:graphicFrame>
        <p:nvGraphicFramePr>
          <p:cNvPr id="102" name="表格 101"/>
          <p:cNvGraphicFramePr>
            <a:graphicFrameLocks noGrp="1"/>
          </p:cNvGraphicFramePr>
          <p:nvPr>
            <p:extLst/>
          </p:nvPr>
        </p:nvGraphicFramePr>
        <p:xfrm>
          <a:off x="2899842" y="4911604"/>
          <a:ext cx="994296" cy="251460"/>
        </p:xfrm>
        <a:graphic>
          <a:graphicData uri="http://schemas.openxmlformats.org/drawingml/2006/table">
            <a:tbl>
              <a:tblPr firstRow="1" bandRow="1">
                <a:tableStyleId>{5C22544A-7EE6-4342-B048-85BDC9FD1C3A}</a:tableStyleId>
              </a:tblPr>
              <a:tblGrid>
                <a:gridCol w="994296">
                  <a:extLst>
                    <a:ext uri="{9D8B030D-6E8A-4147-A177-3AD203B41FA5}">
                      <a16:colId xmlns:a16="http://schemas.microsoft.com/office/drawing/2014/main" xmlns="" val="158121667"/>
                    </a:ext>
                  </a:extLst>
                </a:gridCol>
              </a:tblGrid>
              <a:tr h="251460">
                <a:tc>
                  <a:txBody>
                    <a:bodyPr/>
                    <a:lstStyle/>
                    <a:p>
                      <a:pPr algn="ctr"/>
                      <a:r>
                        <a:rPr lang="zh-CN" altLang="en-US" sz="1050" b="0" dirty="0">
                          <a:solidFill>
                            <a:schemeClr val="bg1"/>
                          </a:solidFill>
                        </a:rPr>
                        <a:t>服务热线</a:t>
                      </a:r>
                      <a:endParaRPr lang="en-US" sz="1050" b="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03" name="表格 102"/>
          <p:cNvGraphicFramePr>
            <a:graphicFrameLocks noGrp="1"/>
          </p:cNvGraphicFramePr>
          <p:nvPr>
            <p:extLst/>
          </p:nvPr>
        </p:nvGraphicFramePr>
        <p:xfrm>
          <a:off x="552640" y="5439944"/>
          <a:ext cx="1194873" cy="335280"/>
        </p:xfrm>
        <a:graphic>
          <a:graphicData uri="http://schemas.openxmlformats.org/drawingml/2006/table">
            <a:tbl>
              <a:tblPr firstRow="1" bandRow="1">
                <a:tableStyleId>{5C22544A-7EE6-4342-B048-85BDC9FD1C3A}</a:tableStyleId>
              </a:tblPr>
              <a:tblGrid>
                <a:gridCol w="1194873">
                  <a:extLst>
                    <a:ext uri="{9D8B030D-6E8A-4147-A177-3AD203B41FA5}">
                      <a16:colId xmlns:a16="http://schemas.microsoft.com/office/drawing/2014/main" xmlns="" val="158121667"/>
                    </a:ext>
                  </a:extLst>
                </a:gridCol>
              </a:tblGrid>
              <a:tr h="256980">
                <a:tc>
                  <a:txBody>
                    <a:bodyPr/>
                    <a:lstStyle/>
                    <a:p>
                      <a:pPr algn="ctr"/>
                      <a:r>
                        <a:rPr lang="zh-CN" altLang="en-US" sz="800" b="0" dirty="0">
                          <a:solidFill>
                            <a:schemeClr val="bg1"/>
                          </a:solidFill>
                        </a:rPr>
                        <a:t>紧急订单最大采购金额</a:t>
                      </a:r>
                      <a:endParaRPr lang="en-US" sz="800" b="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04" name="表格 103"/>
          <p:cNvGraphicFramePr>
            <a:graphicFrameLocks noGrp="1"/>
          </p:cNvGraphicFramePr>
          <p:nvPr>
            <p:extLst/>
          </p:nvPr>
        </p:nvGraphicFramePr>
        <p:xfrm>
          <a:off x="2898159" y="4074359"/>
          <a:ext cx="995977" cy="251460"/>
        </p:xfrm>
        <a:graphic>
          <a:graphicData uri="http://schemas.openxmlformats.org/drawingml/2006/table">
            <a:tbl>
              <a:tblPr firstRow="1" bandRow="1">
                <a:tableStyleId>{5C22544A-7EE6-4342-B048-85BDC9FD1C3A}</a:tableStyleId>
              </a:tblPr>
              <a:tblGrid>
                <a:gridCol w="995977">
                  <a:extLst>
                    <a:ext uri="{9D8B030D-6E8A-4147-A177-3AD203B41FA5}">
                      <a16:colId xmlns:a16="http://schemas.microsoft.com/office/drawing/2014/main" xmlns="" val="158121667"/>
                    </a:ext>
                  </a:extLst>
                </a:gridCol>
              </a:tblGrid>
              <a:tr h="251460">
                <a:tc>
                  <a:txBody>
                    <a:bodyPr/>
                    <a:lstStyle/>
                    <a:p>
                      <a:pPr algn="ctr"/>
                      <a:r>
                        <a:rPr lang="zh-CN" altLang="en-US" sz="1050" b="0" dirty="0">
                          <a:solidFill>
                            <a:schemeClr val="bg1"/>
                          </a:solidFill>
                        </a:rPr>
                        <a:t>经度</a:t>
                      </a:r>
                      <a:endParaRPr lang="en-US" sz="1050" b="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05" name="表格 104"/>
          <p:cNvGraphicFramePr>
            <a:graphicFrameLocks noGrp="1"/>
          </p:cNvGraphicFramePr>
          <p:nvPr>
            <p:extLst/>
          </p:nvPr>
        </p:nvGraphicFramePr>
        <p:xfrm>
          <a:off x="2905761" y="3502643"/>
          <a:ext cx="988377" cy="251460"/>
        </p:xfrm>
        <a:graphic>
          <a:graphicData uri="http://schemas.openxmlformats.org/drawingml/2006/table">
            <a:tbl>
              <a:tblPr firstRow="1" bandRow="1">
                <a:tableStyleId>{5C22544A-7EE6-4342-B048-85BDC9FD1C3A}</a:tableStyleId>
              </a:tblPr>
              <a:tblGrid>
                <a:gridCol w="988377">
                  <a:extLst>
                    <a:ext uri="{9D8B030D-6E8A-4147-A177-3AD203B41FA5}">
                      <a16:colId xmlns:a16="http://schemas.microsoft.com/office/drawing/2014/main" xmlns="" val="158121667"/>
                    </a:ext>
                  </a:extLst>
                </a:gridCol>
              </a:tblGrid>
              <a:tr h="2514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0" dirty="0">
                          <a:solidFill>
                            <a:schemeClr val="bg1"/>
                          </a:solidFill>
                        </a:rPr>
                        <a:t>默认出货公司</a:t>
                      </a:r>
                      <a:endParaRPr lang="en-US" sz="1050" b="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06" name="表格 105"/>
          <p:cNvGraphicFramePr>
            <a:graphicFrameLocks noGrp="1"/>
          </p:cNvGraphicFramePr>
          <p:nvPr>
            <p:extLst/>
          </p:nvPr>
        </p:nvGraphicFramePr>
        <p:xfrm>
          <a:off x="2905762" y="3214460"/>
          <a:ext cx="988376" cy="251460"/>
        </p:xfrm>
        <a:graphic>
          <a:graphicData uri="http://schemas.openxmlformats.org/drawingml/2006/table">
            <a:tbl>
              <a:tblPr firstRow="1" bandRow="1">
                <a:tableStyleId>{5C22544A-7EE6-4342-B048-85BDC9FD1C3A}</a:tableStyleId>
              </a:tblPr>
              <a:tblGrid>
                <a:gridCol w="988376">
                  <a:extLst>
                    <a:ext uri="{9D8B030D-6E8A-4147-A177-3AD203B41FA5}">
                      <a16:colId xmlns:a16="http://schemas.microsoft.com/office/drawing/2014/main" xmlns="" val="158121667"/>
                    </a:ext>
                  </a:extLst>
                </a:gridCol>
              </a:tblGrid>
              <a:tr h="251460">
                <a:tc>
                  <a:txBody>
                    <a:bodyPr/>
                    <a:lstStyle/>
                    <a:p>
                      <a:pPr algn="ctr"/>
                      <a:r>
                        <a:rPr lang="zh-CN" altLang="en-US" sz="1050" b="0" dirty="0">
                          <a:solidFill>
                            <a:schemeClr val="bg1"/>
                          </a:solidFill>
                        </a:rPr>
                        <a:t>企业性质</a:t>
                      </a:r>
                      <a:endParaRPr lang="en-US" sz="1050" b="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07" name="表格 106"/>
          <p:cNvGraphicFramePr>
            <a:graphicFrameLocks noGrp="1"/>
          </p:cNvGraphicFramePr>
          <p:nvPr>
            <p:extLst/>
          </p:nvPr>
        </p:nvGraphicFramePr>
        <p:xfrm>
          <a:off x="2898159" y="2025740"/>
          <a:ext cx="995977" cy="251460"/>
        </p:xfrm>
        <a:graphic>
          <a:graphicData uri="http://schemas.openxmlformats.org/drawingml/2006/table">
            <a:tbl>
              <a:tblPr firstRow="1" bandRow="1">
                <a:tableStyleId>{5C22544A-7EE6-4342-B048-85BDC9FD1C3A}</a:tableStyleId>
              </a:tblPr>
              <a:tblGrid>
                <a:gridCol w="995977">
                  <a:extLst>
                    <a:ext uri="{9D8B030D-6E8A-4147-A177-3AD203B41FA5}">
                      <a16:colId xmlns:a16="http://schemas.microsoft.com/office/drawing/2014/main" xmlns="" val="158121667"/>
                    </a:ext>
                  </a:extLst>
                </a:gridCol>
              </a:tblGrid>
              <a:tr h="251460">
                <a:tc>
                  <a:txBody>
                    <a:bodyPr/>
                    <a:lstStyle/>
                    <a:p>
                      <a:pPr algn="ctr"/>
                      <a:r>
                        <a:rPr lang="zh-CN" altLang="en-US" sz="1050" b="0" dirty="0">
                          <a:solidFill>
                            <a:schemeClr val="bg1"/>
                          </a:solidFill>
                        </a:rPr>
                        <a:t>建店类型</a:t>
                      </a:r>
                      <a:endParaRPr lang="en-US" sz="1050" b="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10" name="表格 109"/>
          <p:cNvGraphicFramePr>
            <a:graphicFrameLocks noGrp="1"/>
          </p:cNvGraphicFramePr>
          <p:nvPr>
            <p:extLst/>
          </p:nvPr>
        </p:nvGraphicFramePr>
        <p:xfrm>
          <a:off x="2895426" y="1752780"/>
          <a:ext cx="998710" cy="251460"/>
        </p:xfrm>
        <a:graphic>
          <a:graphicData uri="http://schemas.openxmlformats.org/drawingml/2006/table">
            <a:tbl>
              <a:tblPr firstRow="1" bandRow="1">
                <a:tableStyleId>{5C22544A-7EE6-4342-B048-85BDC9FD1C3A}</a:tableStyleId>
              </a:tblPr>
              <a:tblGrid>
                <a:gridCol w="998710">
                  <a:extLst>
                    <a:ext uri="{9D8B030D-6E8A-4147-A177-3AD203B41FA5}">
                      <a16:colId xmlns:a16="http://schemas.microsoft.com/office/drawing/2014/main" xmlns="" val="158121667"/>
                    </a:ext>
                  </a:extLst>
                </a:gridCol>
              </a:tblGrid>
              <a:tr h="251460">
                <a:tc>
                  <a:txBody>
                    <a:bodyPr/>
                    <a:lstStyle/>
                    <a:p>
                      <a:pPr algn="ctr"/>
                      <a:r>
                        <a:rPr lang="zh-CN" altLang="en-US" sz="1050" b="0" dirty="0">
                          <a:solidFill>
                            <a:schemeClr val="bg1"/>
                          </a:solidFill>
                        </a:rPr>
                        <a:t>建店级别</a:t>
                      </a:r>
                      <a:endParaRPr lang="en-US" sz="1050" b="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11" name="表格 110"/>
          <p:cNvGraphicFramePr>
            <a:graphicFrameLocks noGrp="1"/>
          </p:cNvGraphicFramePr>
          <p:nvPr>
            <p:extLst/>
          </p:nvPr>
        </p:nvGraphicFramePr>
        <p:xfrm>
          <a:off x="2895425" y="2633118"/>
          <a:ext cx="998711" cy="251460"/>
        </p:xfrm>
        <a:graphic>
          <a:graphicData uri="http://schemas.openxmlformats.org/drawingml/2006/table">
            <a:tbl>
              <a:tblPr firstRow="1" bandRow="1">
                <a:tableStyleId>{5C22544A-7EE6-4342-B048-85BDC9FD1C3A}</a:tableStyleId>
              </a:tblPr>
              <a:tblGrid>
                <a:gridCol w="998711">
                  <a:extLst>
                    <a:ext uri="{9D8B030D-6E8A-4147-A177-3AD203B41FA5}">
                      <a16:colId xmlns:a16="http://schemas.microsoft.com/office/drawing/2014/main" xmlns="" val="158121667"/>
                    </a:ext>
                  </a:extLst>
                </a:gridCol>
              </a:tblGrid>
              <a:tr h="251460">
                <a:tc>
                  <a:txBody>
                    <a:bodyPr/>
                    <a:lstStyle/>
                    <a:p>
                      <a:pPr algn="ctr"/>
                      <a:r>
                        <a:rPr lang="zh-CN" altLang="en-US" sz="1050" b="0" dirty="0">
                          <a:solidFill>
                            <a:schemeClr val="bg1"/>
                          </a:solidFill>
                        </a:rPr>
                        <a:t>付款方</a:t>
                      </a:r>
                      <a:endParaRPr lang="en-US" sz="1050" b="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12" name="表格 111"/>
          <p:cNvGraphicFramePr>
            <a:graphicFrameLocks noGrp="1"/>
          </p:cNvGraphicFramePr>
          <p:nvPr>
            <p:extLst/>
          </p:nvPr>
        </p:nvGraphicFramePr>
        <p:xfrm>
          <a:off x="2895425" y="2335233"/>
          <a:ext cx="998711" cy="251460"/>
        </p:xfrm>
        <a:graphic>
          <a:graphicData uri="http://schemas.openxmlformats.org/drawingml/2006/table">
            <a:tbl>
              <a:tblPr firstRow="1" bandRow="1">
                <a:tableStyleId>{5C22544A-7EE6-4342-B048-85BDC9FD1C3A}</a:tableStyleId>
              </a:tblPr>
              <a:tblGrid>
                <a:gridCol w="998711">
                  <a:extLst>
                    <a:ext uri="{9D8B030D-6E8A-4147-A177-3AD203B41FA5}">
                      <a16:colId xmlns:a16="http://schemas.microsoft.com/office/drawing/2014/main" xmlns="" val="158121667"/>
                    </a:ext>
                  </a:extLst>
                </a:gridCol>
              </a:tblGrid>
              <a:tr h="251460">
                <a:tc>
                  <a:txBody>
                    <a:bodyPr/>
                    <a:lstStyle/>
                    <a:p>
                      <a:pPr algn="ctr"/>
                      <a:r>
                        <a:rPr lang="zh-CN" altLang="en-US" sz="1050" b="0" dirty="0">
                          <a:solidFill>
                            <a:schemeClr val="bg1"/>
                          </a:solidFill>
                        </a:rPr>
                        <a:t>运输区域</a:t>
                      </a:r>
                      <a:endParaRPr lang="en-US" sz="1050" b="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13" name="表格 112"/>
          <p:cNvGraphicFramePr>
            <a:graphicFrameLocks noGrp="1"/>
          </p:cNvGraphicFramePr>
          <p:nvPr>
            <p:extLst/>
          </p:nvPr>
        </p:nvGraphicFramePr>
        <p:xfrm>
          <a:off x="2905760" y="2914581"/>
          <a:ext cx="988377" cy="251460"/>
        </p:xfrm>
        <a:graphic>
          <a:graphicData uri="http://schemas.openxmlformats.org/drawingml/2006/table">
            <a:tbl>
              <a:tblPr firstRow="1" bandRow="1">
                <a:tableStyleId>{5C22544A-7EE6-4342-B048-85BDC9FD1C3A}</a:tableStyleId>
              </a:tblPr>
              <a:tblGrid>
                <a:gridCol w="988377">
                  <a:extLst>
                    <a:ext uri="{9D8B030D-6E8A-4147-A177-3AD203B41FA5}">
                      <a16:colId xmlns:a16="http://schemas.microsoft.com/office/drawing/2014/main" xmlns="" val="158121667"/>
                    </a:ext>
                  </a:extLst>
                </a:gridCol>
              </a:tblGrid>
              <a:tr h="251460">
                <a:tc>
                  <a:txBody>
                    <a:bodyPr/>
                    <a:lstStyle/>
                    <a:p>
                      <a:pPr algn="ctr"/>
                      <a:r>
                        <a:rPr lang="zh-CN" altLang="en-US" sz="1050" b="0" dirty="0">
                          <a:solidFill>
                            <a:schemeClr val="bg1"/>
                          </a:solidFill>
                        </a:rPr>
                        <a:t>所属母公司</a:t>
                      </a:r>
                      <a:endParaRPr lang="en-US" sz="1050" b="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15" name="表格 114"/>
          <p:cNvGraphicFramePr>
            <a:graphicFrameLocks noGrp="1"/>
          </p:cNvGraphicFramePr>
          <p:nvPr>
            <p:extLst/>
          </p:nvPr>
        </p:nvGraphicFramePr>
        <p:xfrm>
          <a:off x="2905762" y="3792469"/>
          <a:ext cx="988376" cy="251460"/>
        </p:xfrm>
        <a:graphic>
          <a:graphicData uri="http://schemas.openxmlformats.org/drawingml/2006/table">
            <a:tbl>
              <a:tblPr firstRow="1" bandRow="1">
                <a:tableStyleId>{5C22544A-7EE6-4342-B048-85BDC9FD1C3A}</a:tableStyleId>
              </a:tblPr>
              <a:tblGrid>
                <a:gridCol w="988376">
                  <a:extLst>
                    <a:ext uri="{9D8B030D-6E8A-4147-A177-3AD203B41FA5}">
                      <a16:colId xmlns:a16="http://schemas.microsoft.com/office/drawing/2014/main" xmlns="" val="158121667"/>
                    </a:ext>
                  </a:extLst>
                </a:gridCol>
              </a:tblGrid>
              <a:tr h="2514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0" dirty="0">
                          <a:solidFill>
                            <a:schemeClr val="bg1"/>
                          </a:solidFill>
                        </a:rPr>
                        <a:t>默认出货仓库</a:t>
                      </a:r>
                      <a:endParaRPr lang="en-US" sz="1050" b="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16" name="表格 115"/>
          <p:cNvGraphicFramePr>
            <a:graphicFrameLocks noGrp="1"/>
          </p:cNvGraphicFramePr>
          <p:nvPr>
            <p:extLst/>
          </p:nvPr>
        </p:nvGraphicFramePr>
        <p:xfrm>
          <a:off x="1810378" y="5453273"/>
          <a:ext cx="1068880" cy="335280"/>
        </p:xfrm>
        <a:graphic>
          <a:graphicData uri="http://schemas.openxmlformats.org/drawingml/2006/table">
            <a:tbl>
              <a:tblPr firstRow="1" bandRow="1">
                <a:tableStyleId>{5C22544A-7EE6-4342-B048-85BDC9FD1C3A}</a:tableStyleId>
              </a:tblPr>
              <a:tblGrid>
                <a:gridCol w="1068880">
                  <a:extLst>
                    <a:ext uri="{9D8B030D-6E8A-4147-A177-3AD203B41FA5}">
                      <a16:colId xmlns:a16="http://schemas.microsoft.com/office/drawing/2014/main" xmlns="" val="158121667"/>
                    </a:ext>
                  </a:extLst>
                </a:gridCol>
              </a:tblGrid>
              <a:tr h="256980">
                <a:tc>
                  <a:txBody>
                    <a:bodyPr/>
                    <a:lstStyle/>
                    <a:p>
                      <a:pPr algn="ctr"/>
                      <a:r>
                        <a:rPr lang="zh-CN" altLang="en-US" sz="800" b="0" dirty="0">
                          <a:solidFill>
                            <a:schemeClr val="bg1"/>
                          </a:solidFill>
                        </a:rPr>
                        <a:t>紧急订单最小起订金额</a:t>
                      </a:r>
                      <a:endParaRPr lang="en-US" sz="800" b="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17" name="表格 116"/>
          <p:cNvGraphicFramePr>
            <a:graphicFrameLocks noGrp="1"/>
          </p:cNvGraphicFramePr>
          <p:nvPr>
            <p:extLst/>
          </p:nvPr>
        </p:nvGraphicFramePr>
        <p:xfrm>
          <a:off x="2886608" y="4349807"/>
          <a:ext cx="1007528" cy="251460"/>
        </p:xfrm>
        <a:graphic>
          <a:graphicData uri="http://schemas.openxmlformats.org/drawingml/2006/table">
            <a:tbl>
              <a:tblPr firstRow="1" bandRow="1">
                <a:tableStyleId>{5C22544A-7EE6-4342-B048-85BDC9FD1C3A}</a:tableStyleId>
              </a:tblPr>
              <a:tblGrid>
                <a:gridCol w="1007528">
                  <a:extLst>
                    <a:ext uri="{9D8B030D-6E8A-4147-A177-3AD203B41FA5}">
                      <a16:colId xmlns:a16="http://schemas.microsoft.com/office/drawing/2014/main" xmlns="" val="158121667"/>
                    </a:ext>
                  </a:extLst>
                </a:gridCol>
              </a:tblGrid>
              <a:tr h="251460">
                <a:tc>
                  <a:txBody>
                    <a:bodyPr/>
                    <a:lstStyle/>
                    <a:p>
                      <a:pPr algn="ctr"/>
                      <a:r>
                        <a:rPr lang="zh-CN" altLang="en-US" sz="1050" b="0" dirty="0">
                          <a:solidFill>
                            <a:schemeClr val="bg1"/>
                          </a:solidFill>
                        </a:rPr>
                        <a:t>纬度</a:t>
                      </a:r>
                      <a:endParaRPr lang="en-US" sz="1050" b="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spTree>
    <p:extLst>
      <p:ext uri="{BB962C8B-B14F-4D97-AF65-F5344CB8AC3E}">
        <p14:creationId xmlns:p14="http://schemas.microsoft.com/office/powerpoint/2010/main" val="2285832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文本框 388"/>
          <p:cNvSpPr txBox="1"/>
          <p:nvPr/>
        </p:nvSpPr>
        <p:spPr>
          <a:xfrm>
            <a:off x="7353300" y="1653540"/>
            <a:ext cx="1723230" cy="3956684"/>
          </a:xfrm>
          <a:prstGeom prst="rect">
            <a:avLst/>
          </a:prstGeom>
          <a:noFill/>
          <a:ln w="3175">
            <a:solidFill>
              <a:schemeClr val="bg1">
                <a:lumMod val="50000"/>
              </a:schemeClr>
            </a:solidFill>
            <a:prstDash val="sysDot"/>
          </a:ln>
        </p:spPr>
        <p:txBody>
          <a:bodyPr wrap="square" rtlCol="0">
            <a:spAutoFit/>
          </a:bodyPr>
          <a:lstStyle>
            <a:defPPr>
              <a:defRPr lang="en-US"/>
            </a:defPPr>
          </a:lstStyle>
          <a:p>
            <a:endParaRPr lang="en-US" dirty="0"/>
          </a:p>
        </p:txBody>
      </p:sp>
      <p:sp>
        <p:nvSpPr>
          <p:cNvPr id="35" name="文本框 34"/>
          <p:cNvSpPr txBox="1"/>
          <p:nvPr/>
        </p:nvSpPr>
        <p:spPr>
          <a:xfrm>
            <a:off x="68580" y="1689100"/>
            <a:ext cx="1544320" cy="3975100"/>
          </a:xfrm>
          <a:prstGeom prst="rect">
            <a:avLst/>
          </a:prstGeom>
          <a:noFill/>
          <a:ln w="3175">
            <a:solidFill>
              <a:schemeClr val="bg1">
                <a:lumMod val="50000"/>
              </a:schemeClr>
            </a:solidFill>
            <a:prstDash val="sysDot"/>
          </a:ln>
        </p:spPr>
        <p:txBody>
          <a:bodyPr wrap="square" rtlCol="0">
            <a:spAutoFit/>
          </a:bodyPr>
          <a:lstStyle/>
          <a:p>
            <a:endParaRPr lang="en-US" dirty="0"/>
          </a:p>
        </p:txBody>
      </p:sp>
      <p:sp>
        <p:nvSpPr>
          <p:cNvPr id="40" name="矩形 39"/>
          <p:cNvSpPr/>
          <p:nvPr/>
        </p:nvSpPr>
        <p:spPr>
          <a:xfrm>
            <a:off x="44449" y="1207108"/>
            <a:ext cx="2000251" cy="4799991"/>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100"/>
          </a:p>
        </p:txBody>
      </p:sp>
      <p:sp>
        <p:nvSpPr>
          <p:cNvPr id="73" name="文本框 72"/>
          <p:cNvSpPr txBox="1"/>
          <p:nvPr/>
        </p:nvSpPr>
        <p:spPr>
          <a:xfrm>
            <a:off x="1634198" y="1691639"/>
            <a:ext cx="338554" cy="3972561"/>
          </a:xfrm>
          <a:prstGeom prst="rect">
            <a:avLst/>
          </a:prstGeom>
          <a:ln w="3175">
            <a:solidFill>
              <a:schemeClr val="bg1">
                <a:lumMod val="50000"/>
              </a:schemeClr>
            </a:solidFill>
            <a:prstDash val="sysDot"/>
          </a:ln>
        </p:spPr>
        <p:style>
          <a:lnRef idx="2">
            <a:schemeClr val="dk1"/>
          </a:lnRef>
          <a:fillRef idx="1">
            <a:schemeClr val="lt1"/>
          </a:fillRef>
          <a:effectRef idx="0">
            <a:schemeClr val="dk1"/>
          </a:effectRef>
          <a:fontRef idx="minor">
            <a:schemeClr val="dk1"/>
          </a:fontRef>
        </p:style>
        <p:txBody>
          <a:bodyPr vert="eaVert" wrap="square" rtlCol="0">
            <a:spAutoFit/>
          </a:bodyPr>
          <a:lstStyle/>
          <a:p>
            <a:r>
              <a:rPr kumimoji="1" lang="zh-CN" altLang="en-US" sz="1000" b="1" dirty="0">
                <a:latin typeface="+mn-ea"/>
              </a:rPr>
              <a:t>零售阶段</a:t>
            </a:r>
          </a:p>
        </p:txBody>
      </p:sp>
      <p:graphicFrame>
        <p:nvGraphicFramePr>
          <p:cNvPr id="27" name="表格 26"/>
          <p:cNvGraphicFramePr>
            <a:graphicFrameLocks noGrp="1"/>
          </p:cNvGraphicFramePr>
          <p:nvPr>
            <p:extLst/>
          </p:nvPr>
        </p:nvGraphicFramePr>
        <p:xfrm>
          <a:off x="136271" y="5099542"/>
          <a:ext cx="707009" cy="243840"/>
        </p:xfrm>
        <a:graphic>
          <a:graphicData uri="http://schemas.openxmlformats.org/drawingml/2006/table">
            <a:tbl>
              <a:tblPr firstRow="1" bandRow="1">
                <a:tableStyleId>{5C22544A-7EE6-4342-B048-85BDC9FD1C3A}</a:tableStyleId>
              </a:tblPr>
              <a:tblGrid>
                <a:gridCol w="707009">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销售台账</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93" name="表格 92"/>
          <p:cNvGraphicFramePr>
            <a:graphicFrameLocks noGrp="1"/>
          </p:cNvGraphicFramePr>
          <p:nvPr>
            <p:extLst/>
          </p:nvPr>
        </p:nvGraphicFramePr>
        <p:xfrm>
          <a:off x="139289" y="5364337"/>
          <a:ext cx="699010" cy="243840"/>
        </p:xfrm>
        <a:graphic>
          <a:graphicData uri="http://schemas.openxmlformats.org/drawingml/2006/table">
            <a:tbl>
              <a:tblPr firstRow="1" bandRow="1">
                <a:tableStyleId>{5C22544A-7EE6-4342-B048-85BDC9FD1C3A}</a:tableStyleId>
              </a:tblPr>
              <a:tblGrid>
                <a:gridCol w="699010">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零售订单</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sp>
        <p:nvSpPr>
          <p:cNvPr id="97" name="Text Box 8"/>
          <p:cNvSpPr txBox="1">
            <a:spLocks noChangeArrowheads="1"/>
          </p:cNvSpPr>
          <p:nvPr/>
        </p:nvSpPr>
        <p:spPr bwMode="auto">
          <a:xfrm>
            <a:off x="317994" y="1301264"/>
            <a:ext cx="1341979" cy="266693"/>
          </a:xfrm>
          <a:prstGeom prst="roundRect">
            <a:avLst/>
          </a:prstGeom>
          <a:solidFill>
            <a:srgbClr val="2C4364"/>
          </a:solidFill>
          <a:ln w="22225">
            <a:solidFill>
              <a:srgbClr val="2C4364"/>
            </a:solidFill>
            <a:miter lim="800000"/>
            <a:headEnd/>
            <a:tailEnd/>
          </a:ln>
          <a:effectLst/>
        </p:spPr>
        <p:txBody>
          <a:bodyPr anchor="ctr"/>
          <a:lstStyle>
            <a:lvl1pPr>
              <a:buChar char="l"/>
              <a:defRPr kumimoji="1" sz="2000" b="1">
                <a:solidFill>
                  <a:srgbClr val="000066"/>
                </a:solidFill>
                <a:latin typeface="Arial" panose="020B0604020202020204" pitchFamily="34" charset="0"/>
                <a:ea typeface="宋体" panose="02010600030101010101" pitchFamily="2" charset="-122"/>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1270" b="0" dirty="0">
                <a:solidFill>
                  <a:schemeClr val="bg1"/>
                </a:solidFill>
                <a:latin typeface="+mn-ea"/>
                <a:ea typeface="+mn-ea"/>
                <a:cs typeface="微软雅黑"/>
              </a:rPr>
              <a:t>零售</a:t>
            </a:r>
          </a:p>
        </p:txBody>
      </p:sp>
      <p:sp>
        <p:nvSpPr>
          <p:cNvPr id="50" name="文本框 49"/>
          <p:cNvSpPr txBox="1"/>
          <p:nvPr/>
        </p:nvSpPr>
        <p:spPr>
          <a:xfrm>
            <a:off x="69850" y="5695950"/>
            <a:ext cx="1903729" cy="253916"/>
          </a:xfrm>
          <a:prstGeom prst="rect">
            <a:avLst/>
          </a:prstGeom>
          <a:noFill/>
          <a:ln w="3175">
            <a:solidFill>
              <a:schemeClr val="bg1">
                <a:lumMod val="50000"/>
              </a:schemeClr>
            </a:solidFill>
            <a:prstDash val="sysDot"/>
          </a:ln>
        </p:spPr>
        <p:txBody>
          <a:bodyPr wrap="square" rtlCol="0">
            <a:spAutoFit/>
          </a:bodyPr>
          <a:lstStyle/>
          <a:p>
            <a:r>
              <a:rPr lang="zh-CN" altLang="en-US" sz="1050" b="1" dirty="0">
                <a:latin typeface="+mn-ea"/>
              </a:rPr>
              <a:t>零售系统</a:t>
            </a:r>
            <a:endParaRPr lang="en-US" sz="1050" b="1" dirty="0">
              <a:latin typeface="+mn-ea"/>
            </a:endParaRPr>
          </a:p>
        </p:txBody>
      </p:sp>
      <p:sp>
        <p:nvSpPr>
          <p:cNvPr id="98" name="文本框 97"/>
          <p:cNvSpPr txBox="1"/>
          <p:nvPr/>
        </p:nvSpPr>
        <p:spPr>
          <a:xfrm>
            <a:off x="2198370" y="1681479"/>
            <a:ext cx="1910080" cy="3970021"/>
          </a:xfrm>
          <a:prstGeom prst="rect">
            <a:avLst/>
          </a:prstGeom>
          <a:noFill/>
          <a:ln w="3175">
            <a:solidFill>
              <a:schemeClr val="bg1">
                <a:lumMod val="50000"/>
              </a:schemeClr>
            </a:solidFill>
            <a:prstDash val="sysDot"/>
          </a:ln>
        </p:spPr>
        <p:txBody>
          <a:bodyPr wrap="square" rtlCol="0">
            <a:spAutoFit/>
          </a:bodyPr>
          <a:lstStyle/>
          <a:p>
            <a:endParaRPr lang="en-US" dirty="0"/>
          </a:p>
        </p:txBody>
      </p:sp>
      <p:sp>
        <p:nvSpPr>
          <p:cNvPr id="99" name="矩形 98"/>
          <p:cNvSpPr/>
          <p:nvPr/>
        </p:nvSpPr>
        <p:spPr>
          <a:xfrm>
            <a:off x="9578340" y="1223010"/>
            <a:ext cx="2506980" cy="4781550"/>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100"/>
          </a:p>
        </p:txBody>
      </p:sp>
      <p:sp>
        <p:nvSpPr>
          <p:cNvPr id="100" name="文本框 99"/>
          <p:cNvSpPr txBox="1"/>
          <p:nvPr/>
        </p:nvSpPr>
        <p:spPr>
          <a:xfrm>
            <a:off x="4147721" y="1684020"/>
            <a:ext cx="338554" cy="3967480"/>
          </a:xfrm>
          <a:prstGeom prst="rect">
            <a:avLst/>
          </a:prstGeom>
          <a:ln w="3175">
            <a:solidFill>
              <a:schemeClr val="bg1">
                <a:lumMod val="50000"/>
              </a:schemeClr>
            </a:solidFill>
            <a:prstDash val="sysDot"/>
          </a:ln>
        </p:spPr>
        <p:style>
          <a:lnRef idx="2">
            <a:schemeClr val="dk1"/>
          </a:lnRef>
          <a:fillRef idx="1">
            <a:schemeClr val="lt1"/>
          </a:fillRef>
          <a:effectRef idx="0">
            <a:schemeClr val="dk1"/>
          </a:effectRef>
          <a:fontRef idx="minor">
            <a:schemeClr val="dk1"/>
          </a:fontRef>
        </p:style>
        <p:txBody>
          <a:bodyPr vert="eaVert" wrap="square" rtlCol="0">
            <a:spAutoFit/>
          </a:bodyPr>
          <a:lstStyle/>
          <a:p>
            <a:r>
              <a:rPr kumimoji="1" lang="zh-CN" altLang="en-US" sz="1000" b="1" dirty="0">
                <a:latin typeface="+mn-ea"/>
              </a:rPr>
              <a:t>批售阶段</a:t>
            </a:r>
          </a:p>
        </p:txBody>
      </p:sp>
      <p:graphicFrame>
        <p:nvGraphicFramePr>
          <p:cNvPr id="104" name="表格 103"/>
          <p:cNvGraphicFramePr>
            <a:graphicFrameLocks noGrp="1"/>
          </p:cNvGraphicFramePr>
          <p:nvPr>
            <p:extLst/>
          </p:nvPr>
        </p:nvGraphicFramePr>
        <p:xfrm>
          <a:off x="3221797" y="4389295"/>
          <a:ext cx="756478" cy="243840"/>
        </p:xfrm>
        <a:graphic>
          <a:graphicData uri="http://schemas.openxmlformats.org/drawingml/2006/table">
            <a:tbl>
              <a:tblPr firstRow="1" bandRow="1">
                <a:tableStyleId>{5C22544A-7EE6-4342-B048-85BDC9FD1C3A}</a:tableStyleId>
              </a:tblPr>
              <a:tblGrid>
                <a:gridCol w="756478">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批售订单</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sp>
        <p:nvSpPr>
          <p:cNvPr id="108" name="Text Box 8"/>
          <p:cNvSpPr txBox="1">
            <a:spLocks noChangeArrowheads="1"/>
          </p:cNvSpPr>
          <p:nvPr/>
        </p:nvSpPr>
        <p:spPr bwMode="auto">
          <a:xfrm>
            <a:off x="2646049" y="1301264"/>
            <a:ext cx="1341979" cy="266693"/>
          </a:xfrm>
          <a:prstGeom prst="roundRect">
            <a:avLst/>
          </a:prstGeom>
          <a:solidFill>
            <a:srgbClr val="2C4364"/>
          </a:solidFill>
          <a:ln w="22225">
            <a:solidFill>
              <a:srgbClr val="2C4364"/>
            </a:solidFill>
            <a:miter lim="800000"/>
            <a:headEnd/>
            <a:tailEnd/>
          </a:ln>
          <a:effectLst/>
        </p:spPr>
        <p:txBody>
          <a:bodyPr anchor="ctr"/>
          <a:lstStyle>
            <a:lvl1pPr>
              <a:buChar char="l"/>
              <a:defRPr kumimoji="1" sz="2000" b="1">
                <a:solidFill>
                  <a:srgbClr val="000066"/>
                </a:solidFill>
                <a:latin typeface="Arial" panose="020B0604020202020204" pitchFamily="34" charset="0"/>
                <a:ea typeface="宋体" panose="02010600030101010101" pitchFamily="2" charset="-122"/>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1270" b="0" dirty="0">
                <a:solidFill>
                  <a:schemeClr val="bg1"/>
                </a:solidFill>
                <a:latin typeface="+mn-ea"/>
                <a:ea typeface="+mn-ea"/>
                <a:cs typeface="微软雅黑"/>
              </a:rPr>
              <a:t>批售</a:t>
            </a:r>
          </a:p>
        </p:txBody>
      </p:sp>
      <p:sp>
        <p:nvSpPr>
          <p:cNvPr id="109" name="文本框 108"/>
          <p:cNvSpPr txBox="1"/>
          <p:nvPr/>
        </p:nvSpPr>
        <p:spPr>
          <a:xfrm>
            <a:off x="2197100" y="5694045"/>
            <a:ext cx="2298700" cy="253916"/>
          </a:xfrm>
          <a:prstGeom prst="rect">
            <a:avLst/>
          </a:prstGeom>
          <a:noFill/>
          <a:ln w="3175">
            <a:solidFill>
              <a:schemeClr val="bg1">
                <a:lumMod val="50000"/>
              </a:schemeClr>
            </a:solidFill>
            <a:prstDash val="sysDot"/>
          </a:ln>
        </p:spPr>
        <p:txBody>
          <a:bodyPr wrap="square" rtlCol="0">
            <a:spAutoFit/>
          </a:bodyPr>
          <a:lstStyle/>
          <a:p>
            <a:r>
              <a:rPr lang="zh-CN" altLang="en-US" sz="1050" b="1" dirty="0">
                <a:latin typeface="+mn-ea"/>
              </a:rPr>
              <a:t>整车销售系统</a:t>
            </a:r>
            <a:endParaRPr lang="en-US" sz="1050" b="1" dirty="0">
              <a:latin typeface="+mn-ea"/>
            </a:endParaRPr>
          </a:p>
        </p:txBody>
      </p:sp>
      <p:sp>
        <p:nvSpPr>
          <p:cNvPr id="179" name="矩形 178"/>
          <p:cNvSpPr/>
          <p:nvPr/>
        </p:nvSpPr>
        <p:spPr>
          <a:xfrm>
            <a:off x="4638040" y="1223010"/>
            <a:ext cx="2620010" cy="4777740"/>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100"/>
          </a:p>
        </p:txBody>
      </p:sp>
      <p:sp>
        <p:nvSpPr>
          <p:cNvPr id="180" name="矩形 179"/>
          <p:cNvSpPr/>
          <p:nvPr/>
        </p:nvSpPr>
        <p:spPr>
          <a:xfrm>
            <a:off x="7327899" y="1223010"/>
            <a:ext cx="2197101" cy="4781550"/>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100"/>
          </a:p>
        </p:txBody>
      </p:sp>
      <p:sp>
        <p:nvSpPr>
          <p:cNvPr id="181" name="矩形 180"/>
          <p:cNvSpPr/>
          <p:nvPr/>
        </p:nvSpPr>
        <p:spPr>
          <a:xfrm>
            <a:off x="2137410" y="1223010"/>
            <a:ext cx="2419350" cy="4784089"/>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100"/>
          </a:p>
        </p:txBody>
      </p:sp>
      <p:sp>
        <p:nvSpPr>
          <p:cNvPr id="182" name="文本框 181"/>
          <p:cNvSpPr txBox="1"/>
          <p:nvPr/>
        </p:nvSpPr>
        <p:spPr>
          <a:xfrm>
            <a:off x="4718051" y="1673225"/>
            <a:ext cx="2139949" cy="3936999"/>
          </a:xfrm>
          <a:prstGeom prst="rect">
            <a:avLst/>
          </a:prstGeom>
          <a:noFill/>
          <a:ln w="3175">
            <a:solidFill>
              <a:schemeClr val="bg1">
                <a:lumMod val="50000"/>
              </a:schemeClr>
            </a:solidFill>
            <a:prstDash val="sysDot"/>
          </a:ln>
        </p:spPr>
        <p:txBody>
          <a:bodyPr wrap="square" rtlCol="0">
            <a:spAutoFit/>
          </a:bodyPr>
          <a:lstStyle/>
          <a:p>
            <a:endParaRPr lang="en-US" dirty="0"/>
          </a:p>
        </p:txBody>
      </p:sp>
      <p:sp>
        <p:nvSpPr>
          <p:cNvPr id="183" name="文本框 182"/>
          <p:cNvSpPr txBox="1"/>
          <p:nvPr/>
        </p:nvSpPr>
        <p:spPr>
          <a:xfrm>
            <a:off x="6882473" y="1673226"/>
            <a:ext cx="338554" cy="3930650"/>
          </a:xfrm>
          <a:prstGeom prst="rect">
            <a:avLst/>
          </a:prstGeom>
          <a:ln w="3175">
            <a:solidFill>
              <a:schemeClr val="bg1">
                <a:lumMod val="50000"/>
              </a:schemeClr>
            </a:solidFill>
            <a:prstDash val="sysDot"/>
          </a:ln>
        </p:spPr>
        <p:style>
          <a:lnRef idx="2">
            <a:schemeClr val="dk1"/>
          </a:lnRef>
          <a:fillRef idx="1">
            <a:schemeClr val="lt1"/>
          </a:fillRef>
          <a:effectRef idx="0">
            <a:schemeClr val="dk1"/>
          </a:effectRef>
          <a:fontRef idx="minor">
            <a:schemeClr val="dk1"/>
          </a:fontRef>
        </p:style>
        <p:txBody>
          <a:bodyPr vert="eaVert" wrap="square" rtlCol="0">
            <a:spAutoFit/>
          </a:bodyPr>
          <a:lstStyle>
            <a:defPPr>
              <a:defRPr lang="en-US"/>
            </a:defPPr>
            <a:lvl1pPr>
              <a:defRPr kumimoji="1" sz="1000">
                <a:latin typeface="+mn-ea"/>
              </a:defRPr>
            </a:lvl1pPr>
          </a:lstStyle>
          <a:p>
            <a:r>
              <a:rPr lang="zh-CN" altLang="en-US" b="1" dirty="0"/>
              <a:t>采购生产阶段</a:t>
            </a:r>
          </a:p>
        </p:txBody>
      </p:sp>
      <p:graphicFrame>
        <p:nvGraphicFramePr>
          <p:cNvPr id="184" name="表格 183"/>
          <p:cNvGraphicFramePr>
            <a:graphicFrameLocks noGrp="1"/>
          </p:cNvGraphicFramePr>
          <p:nvPr>
            <p:extLst/>
          </p:nvPr>
        </p:nvGraphicFramePr>
        <p:xfrm>
          <a:off x="4838638" y="3371593"/>
          <a:ext cx="893482" cy="243840"/>
        </p:xfrm>
        <a:graphic>
          <a:graphicData uri="http://schemas.openxmlformats.org/drawingml/2006/table">
            <a:tbl>
              <a:tblPr firstRow="1" bandRow="1">
                <a:tableStyleId>{5C22544A-7EE6-4342-B048-85BDC9FD1C3A}</a:tableStyleId>
              </a:tblPr>
              <a:tblGrid>
                <a:gridCol w="893482">
                  <a:extLst>
                    <a:ext uri="{9D8B030D-6E8A-4147-A177-3AD203B41FA5}">
                      <a16:colId xmlns:a16="http://schemas.microsoft.com/office/drawing/2014/main" xmlns="" val="158121667"/>
                    </a:ext>
                  </a:extLst>
                </a:gridCol>
              </a:tblGrid>
              <a:tr h="243840">
                <a:tc>
                  <a:txBody>
                    <a:bodyPr/>
                    <a:lstStyle/>
                    <a:p>
                      <a:pPr marL="0" algn="ctr" defTabSz="914400" rtl="0" eaLnBrk="1" latinLnBrk="0" hangingPunct="1"/>
                      <a:r>
                        <a:rPr lang="zh-CN" altLang="en-US" sz="1000" b="1" kern="1200" dirty="0">
                          <a:solidFill>
                            <a:schemeClr val="lt1"/>
                          </a:solidFill>
                          <a:latin typeface="+mn-lt"/>
                          <a:ea typeface="+mn-ea"/>
                          <a:cs typeface="+mn-cs"/>
                        </a:rPr>
                        <a:t>采购订单</a:t>
                      </a:r>
                      <a:endParaRPr lang="en-US" sz="1000" b="1" kern="1200" dirty="0">
                        <a:solidFill>
                          <a:schemeClr val="lt1"/>
                        </a:solidFill>
                        <a:latin typeface="+mn-lt"/>
                        <a:ea typeface="+mn-ea"/>
                        <a:cs typeface="+mn-cs"/>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85" name="表格 184"/>
          <p:cNvGraphicFramePr>
            <a:graphicFrameLocks noGrp="1"/>
          </p:cNvGraphicFramePr>
          <p:nvPr>
            <p:extLst/>
          </p:nvPr>
        </p:nvGraphicFramePr>
        <p:xfrm>
          <a:off x="5851180" y="3663057"/>
          <a:ext cx="930277" cy="243840"/>
        </p:xfrm>
        <a:graphic>
          <a:graphicData uri="http://schemas.openxmlformats.org/drawingml/2006/table">
            <a:tbl>
              <a:tblPr firstRow="1" bandRow="1">
                <a:tableStyleId>{5C22544A-7EE6-4342-B048-85BDC9FD1C3A}</a:tableStyleId>
              </a:tblPr>
              <a:tblGrid>
                <a:gridCol w="930277">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车辆</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sp>
        <p:nvSpPr>
          <p:cNvPr id="187" name="Text Box 8"/>
          <p:cNvSpPr txBox="1">
            <a:spLocks noChangeArrowheads="1"/>
          </p:cNvSpPr>
          <p:nvPr/>
        </p:nvSpPr>
        <p:spPr bwMode="auto">
          <a:xfrm>
            <a:off x="5277924" y="1301264"/>
            <a:ext cx="1341979" cy="266693"/>
          </a:xfrm>
          <a:prstGeom prst="roundRect">
            <a:avLst/>
          </a:prstGeom>
          <a:solidFill>
            <a:srgbClr val="2C4364"/>
          </a:solidFill>
          <a:ln w="22225">
            <a:solidFill>
              <a:srgbClr val="2C4364"/>
            </a:solidFill>
            <a:miter lim="800000"/>
            <a:headEnd/>
            <a:tailEnd/>
          </a:ln>
          <a:effectLst/>
        </p:spPr>
        <p:txBody>
          <a:bodyPr anchor="ctr"/>
          <a:lstStyle>
            <a:lvl1pPr>
              <a:buChar char="l"/>
              <a:defRPr kumimoji="1" sz="2000" b="1">
                <a:solidFill>
                  <a:srgbClr val="000066"/>
                </a:solidFill>
                <a:latin typeface="Arial" panose="020B0604020202020204" pitchFamily="34" charset="0"/>
                <a:ea typeface="宋体" panose="02010600030101010101" pitchFamily="2" charset="-122"/>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1270" b="0" dirty="0">
                <a:solidFill>
                  <a:schemeClr val="bg1"/>
                </a:solidFill>
                <a:latin typeface="+mn-ea"/>
                <a:ea typeface="+mn-ea"/>
                <a:cs typeface="微软雅黑"/>
              </a:rPr>
              <a:t>产销协同</a:t>
            </a:r>
          </a:p>
        </p:txBody>
      </p:sp>
      <p:sp>
        <p:nvSpPr>
          <p:cNvPr id="188" name="文本框 187"/>
          <p:cNvSpPr txBox="1"/>
          <p:nvPr/>
        </p:nvSpPr>
        <p:spPr>
          <a:xfrm>
            <a:off x="4714876" y="5659754"/>
            <a:ext cx="2498724" cy="253916"/>
          </a:xfrm>
          <a:prstGeom prst="rect">
            <a:avLst/>
          </a:prstGeom>
          <a:noFill/>
          <a:ln w="3175">
            <a:solidFill>
              <a:schemeClr val="bg1">
                <a:lumMod val="50000"/>
              </a:schemeClr>
            </a:solidFill>
            <a:prstDash val="sysDot"/>
          </a:ln>
        </p:spPr>
        <p:txBody>
          <a:bodyPr wrap="square" rtlCol="0">
            <a:spAutoFit/>
          </a:bodyPr>
          <a:lstStyle/>
          <a:p>
            <a:r>
              <a:rPr lang="zh-CN" altLang="en-US" sz="1050" b="1" dirty="0">
                <a:latin typeface="+mn-ea"/>
              </a:rPr>
              <a:t>整车销售 </a:t>
            </a:r>
            <a:r>
              <a:rPr lang="en-US" altLang="zh-CN" sz="1050" b="1" dirty="0">
                <a:latin typeface="+mn-ea"/>
              </a:rPr>
              <a:t>+ </a:t>
            </a:r>
            <a:r>
              <a:rPr lang="zh-CN" altLang="en-US" sz="1050" b="1" dirty="0">
                <a:latin typeface="+mn-ea"/>
              </a:rPr>
              <a:t>产销协调</a:t>
            </a:r>
            <a:r>
              <a:rPr lang="en-US" altLang="zh-CN" sz="1050" b="1" dirty="0">
                <a:latin typeface="+mn-ea"/>
              </a:rPr>
              <a:t> + MES </a:t>
            </a:r>
            <a:r>
              <a:rPr lang="zh-CN" altLang="en-US" sz="1050" b="1" dirty="0">
                <a:latin typeface="+mn-ea"/>
              </a:rPr>
              <a:t>系统</a:t>
            </a:r>
            <a:endParaRPr lang="en-US" sz="1050" b="1" dirty="0">
              <a:latin typeface="+mn-ea"/>
            </a:endParaRPr>
          </a:p>
        </p:txBody>
      </p:sp>
      <p:graphicFrame>
        <p:nvGraphicFramePr>
          <p:cNvPr id="191" name="表格 190"/>
          <p:cNvGraphicFramePr>
            <a:graphicFrameLocks noGrp="1"/>
          </p:cNvGraphicFramePr>
          <p:nvPr>
            <p:extLst/>
          </p:nvPr>
        </p:nvGraphicFramePr>
        <p:xfrm>
          <a:off x="5851180" y="3370273"/>
          <a:ext cx="911227" cy="243840"/>
        </p:xfrm>
        <a:graphic>
          <a:graphicData uri="http://schemas.openxmlformats.org/drawingml/2006/table">
            <a:tbl>
              <a:tblPr firstRow="1" bandRow="1">
                <a:tableStyleId>{5C22544A-7EE6-4342-B048-85BDC9FD1C3A}</a:tableStyleId>
              </a:tblPr>
              <a:tblGrid>
                <a:gridCol w="911227">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批售订单</a:t>
                      </a:r>
                      <a:endParaRPr lang="en-US" sz="1000" dirty="0">
                        <a:solidFill>
                          <a:schemeClr val="bg1"/>
                        </a:solidFill>
                      </a:endParaRPr>
                    </a:p>
                  </a:txBody>
                  <a:tcPr>
                    <a:solidFill>
                      <a:srgbClr val="898989"/>
                    </a:solidFill>
                  </a:tcPr>
                </a:tc>
                <a:extLst>
                  <a:ext uri="{0D108BD9-81ED-4DB2-BD59-A6C34878D82A}">
                    <a16:rowId xmlns:a16="http://schemas.microsoft.com/office/drawing/2014/main" xmlns="" val="3574219982"/>
                  </a:ext>
                </a:extLst>
              </a:tr>
            </a:tbl>
          </a:graphicData>
        </a:graphic>
      </p:graphicFrame>
      <p:sp>
        <p:nvSpPr>
          <p:cNvPr id="198" name="Text Box 8"/>
          <p:cNvSpPr txBox="1">
            <a:spLocks noChangeArrowheads="1"/>
          </p:cNvSpPr>
          <p:nvPr/>
        </p:nvSpPr>
        <p:spPr bwMode="auto">
          <a:xfrm>
            <a:off x="7795229" y="1294914"/>
            <a:ext cx="1341979" cy="266693"/>
          </a:xfrm>
          <a:prstGeom prst="roundRect">
            <a:avLst/>
          </a:prstGeom>
          <a:solidFill>
            <a:srgbClr val="2C4364"/>
          </a:solidFill>
          <a:ln w="22225">
            <a:solidFill>
              <a:srgbClr val="2C4364"/>
            </a:solidFill>
            <a:miter lim="800000"/>
            <a:headEnd/>
            <a:tailEnd/>
          </a:ln>
          <a:effectLst/>
        </p:spPr>
        <p:txBody>
          <a:bodyPr anchor="ctr"/>
          <a:lstStyle>
            <a:lvl1pPr>
              <a:buChar char="l"/>
              <a:defRPr kumimoji="1" sz="2000" b="1">
                <a:solidFill>
                  <a:srgbClr val="000066"/>
                </a:solidFill>
                <a:latin typeface="Arial" panose="020B0604020202020204" pitchFamily="34" charset="0"/>
                <a:ea typeface="宋体" panose="02010600030101010101" pitchFamily="2" charset="-122"/>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1270" b="0" dirty="0">
                <a:solidFill>
                  <a:schemeClr val="bg1"/>
                </a:solidFill>
                <a:latin typeface="+mn-ea"/>
                <a:ea typeface="+mn-ea"/>
                <a:cs typeface="微软雅黑"/>
              </a:rPr>
              <a:t>运输</a:t>
            </a:r>
          </a:p>
        </p:txBody>
      </p:sp>
      <p:sp>
        <p:nvSpPr>
          <p:cNvPr id="204" name="文本框 203"/>
          <p:cNvSpPr txBox="1"/>
          <p:nvPr/>
        </p:nvSpPr>
        <p:spPr>
          <a:xfrm>
            <a:off x="9624060" y="1652588"/>
            <a:ext cx="2011680" cy="3948112"/>
          </a:xfrm>
          <a:prstGeom prst="rect">
            <a:avLst/>
          </a:prstGeom>
          <a:noFill/>
          <a:ln w="3175">
            <a:solidFill>
              <a:schemeClr val="bg1">
                <a:lumMod val="50000"/>
              </a:schemeClr>
            </a:solidFill>
            <a:prstDash val="sysDot"/>
          </a:ln>
        </p:spPr>
        <p:txBody>
          <a:bodyPr wrap="square" rtlCol="0">
            <a:spAutoFit/>
          </a:bodyPr>
          <a:lstStyle>
            <a:defPPr>
              <a:defRPr lang="en-US"/>
            </a:defPPr>
          </a:lstStyle>
          <a:p>
            <a:endParaRPr lang="en-US" dirty="0"/>
          </a:p>
        </p:txBody>
      </p:sp>
      <p:sp>
        <p:nvSpPr>
          <p:cNvPr id="205" name="文本框 204"/>
          <p:cNvSpPr txBox="1"/>
          <p:nvPr/>
        </p:nvSpPr>
        <p:spPr>
          <a:xfrm>
            <a:off x="11681044" y="1647824"/>
            <a:ext cx="338554" cy="3971926"/>
          </a:xfrm>
          <a:prstGeom prst="rect">
            <a:avLst/>
          </a:prstGeom>
          <a:ln w="3175">
            <a:solidFill>
              <a:schemeClr val="bg1">
                <a:lumMod val="50000"/>
              </a:schemeClr>
            </a:solidFill>
            <a:prstDash val="sysDot"/>
          </a:ln>
        </p:spPr>
        <p:style>
          <a:lnRef idx="2">
            <a:schemeClr val="dk1"/>
          </a:lnRef>
          <a:fillRef idx="1">
            <a:schemeClr val="lt1"/>
          </a:fillRef>
          <a:effectRef idx="0">
            <a:schemeClr val="dk1"/>
          </a:effectRef>
          <a:fontRef idx="minor">
            <a:schemeClr val="dk1"/>
          </a:fontRef>
        </p:style>
        <p:txBody>
          <a:bodyPr vert="eaVert" wrap="square" rtlCol="0">
            <a:spAutoFit/>
          </a:bodyPr>
          <a:lstStyle>
            <a:defPPr>
              <a:defRPr lang="en-US"/>
            </a:defPPr>
            <a:lvl1pPr>
              <a:defRPr kumimoji="1" sz="1000">
                <a:latin typeface="+mn-ea"/>
              </a:defRPr>
            </a:lvl1pPr>
          </a:lstStyle>
          <a:p>
            <a:r>
              <a:rPr lang="zh-CN" altLang="en-US" b="1" dirty="0"/>
              <a:t>交车阶段</a:t>
            </a:r>
          </a:p>
        </p:txBody>
      </p:sp>
      <p:graphicFrame>
        <p:nvGraphicFramePr>
          <p:cNvPr id="206" name="表格 205"/>
          <p:cNvGraphicFramePr>
            <a:graphicFrameLocks noGrp="1"/>
          </p:cNvGraphicFramePr>
          <p:nvPr>
            <p:extLst/>
          </p:nvPr>
        </p:nvGraphicFramePr>
        <p:xfrm>
          <a:off x="10675620" y="3108906"/>
          <a:ext cx="744855" cy="243840"/>
        </p:xfrm>
        <a:graphic>
          <a:graphicData uri="http://schemas.openxmlformats.org/drawingml/2006/table">
            <a:tbl>
              <a:tblPr firstRow="1" bandRow="1">
                <a:tableStyleId>{5C22544A-7EE6-4342-B048-85BDC9FD1C3A}</a:tableStyleId>
              </a:tblPr>
              <a:tblGrid>
                <a:gridCol w="744855">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销售台账</a:t>
                      </a:r>
                      <a:endParaRPr lang="en-US" sz="1000" dirty="0">
                        <a:solidFill>
                          <a:schemeClr val="bg1"/>
                        </a:solidFill>
                      </a:endParaRPr>
                    </a:p>
                  </a:txBody>
                  <a:tcPr>
                    <a:solidFill>
                      <a:srgbClr val="2C4364"/>
                    </a:solidFill>
                  </a:tcPr>
                </a:tc>
                <a:extLst>
                  <a:ext uri="{0D108BD9-81ED-4DB2-BD59-A6C34878D82A}">
                    <a16:rowId xmlns:a16="http://schemas.microsoft.com/office/drawing/2014/main" xmlns="" val="3574219982"/>
                  </a:ext>
                </a:extLst>
              </a:tr>
            </a:tbl>
          </a:graphicData>
        </a:graphic>
      </p:graphicFrame>
      <p:graphicFrame>
        <p:nvGraphicFramePr>
          <p:cNvPr id="207" name="表格 206"/>
          <p:cNvGraphicFramePr>
            <a:graphicFrameLocks noGrp="1"/>
          </p:cNvGraphicFramePr>
          <p:nvPr>
            <p:extLst/>
          </p:nvPr>
        </p:nvGraphicFramePr>
        <p:xfrm>
          <a:off x="9729979" y="2445385"/>
          <a:ext cx="907352" cy="396240"/>
        </p:xfrm>
        <a:graphic>
          <a:graphicData uri="http://schemas.openxmlformats.org/drawingml/2006/table">
            <a:tbl>
              <a:tblPr firstRow="1" bandRow="1">
                <a:tableStyleId>{5C22544A-7EE6-4342-B048-85BDC9FD1C3A}</a:tableStyleId>
              </a:tblPr>
              <a:tblGrid>
                <a:gridCol w="907352">
                  <a:extLst>
                    <a:ext uri="{9D8B030D-6E8A-4147-A177-3AD203B41FA5}">
                      <a16:colId xmlns:a16="http://schemas.microsoft.com/office/drawing/2014/main" xmlns="" val="158121667"/>
                    </a:ext>
                  </a:extLst>
                </a:gridCol>
              </a:tblGrid>
              <a:tr h="396240">
                <a:tc>
                  <a:txBody>
                    <a:bodyPr/>
                    <a:lstStyle/>
                    <a:p>
                      <a:pPr algn="ctr"/>
                      <a:r>
                        <a:rPr lang="zh-CN" altLang="en-US" sz="1000" dirty="0">
                          <a:solidFill>
                            <a:schemeClr val="bg1"/>
                          </a:solidFill>
                        </a:rPr>
                        <a:t>交车单</a:t>
                      </a:r>
                      <a:endParaRPr lang="en-US" altLang="zh-CN" sz="1000" dirty="0">
                        <a:solidFill>
                          <a:schemeClr val="bg1"/>
                        </a:solidFill>
                      </a:endParaRPr>
                    </a:p>
                    <a:p>
                      <a:pPr algn="ctr"/>
                      <a:endParaRPr lang="en-US" sz="1000" dirty="0">
                        <a:solidFill>
                          <a:schemeClr val="bg1"/>
                        </a:solidFill>
                      </a:endParaRPr>
                    </a:p>
                  </a:txBody>
                  <a:tcPr marL="100584" marR="100584">
                    <a:solidFill>
                      <a:srgbClr val="FF495C"/>
                    </a:solidFill>
                  </a:tcPr>
                </a:tc>
                <a:extLst>
                  <a:ext uri="{0D108BD9-81ED-4DB2-BD59-A6C34878D82A}">
                    <a16:rowId xmlns:a16="http://schemas.microsoft.com/office/drawing/2014/main" xmlns="" val="3574219982"/>
                  </a:ext>
                </a:extLst>
              </a:tr>
            </a:tbl>
          </a:graphicData>
        </a:graphic>
      </p:graphicFrame>
      <p:sp>
        <p:nvSpPr>
          <p:cNvPr id="209" name="Text Box 8"/>
          <p:cNvSpPr txBox="1">
            <a:spLocks noChangeArrowheads="1"/>
          </p:cNvSpPr>
          <p:nvPr/>
        </p:nvSpPr>
        <p:spPr bwMode="auto">
          <a:xfrm>
            <a:off x="10081264" y="1301264"/>
            <a:ext cx="1341979" cy="266693"/>
          </a:xfrm>
          <a:prstGeom prst="roundRect">
            <a:avLst/>
          </a:prstGeom>
          <a:solidFill>
            <a:srgbClr val="2C4364"/>
          </a:solidFill>
          <a:ln w="22225">
            <a:solidFill>
              <a:srgbClr val="2C4364"/>
            </a:solidFill>
            <a:miter lim="800000"/>
            <a:headEnd/>
            <a:tailEnd/>
          </a:ln>
          <a:effectLst/>
        </p:spPr>
        <p:txBody>
          <a:bodyPr anchor="ctr"/>
          <a:lstStyle>
            <a:lvl1pPr>
              <a:buChar char="l"/>
              <a:defRPr kumimoji="1" sz="2000" b="1">
                <a:solidFill>
                  <a:srgbClr val="000066"/>
                </a:solidFill>
                <a:latin typeface="Arial" panose="020B0604020202020204" pitchFamily="34" charset="0"/>
                <a:ea typeface="宋体" panose="02010600030101010101" pitchFamily="2" charset="-122"/>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1270" b="0" dirty="0">
                <a:solidFill>
                  <a:schemeClr val="bg1"/>
                </a:solidFill>
                <a:latin typeface="+mn-ea"/>
                <a:ea typeface="+mn-ea"/>
                <a:cs typeface="微软雅黑"/>
              </a:rPr>
              <a:t>交车</a:t>
            </a:r>
          </a:p>
        </p:txBody>
      </p:sp>
      <p:sp>
        <p:nvSpPr>
          <p:cNvPr id="210" name="文本框 209"/>
          <p:cNvSpPr txBox="1"/>
          <p:nvPr/>
        </p:nvSpPr>
        <p:spPr>
          <a:xfrm>
            <a:off x="9576435" y="5659754"/>
            <a:ext cx="2455908" cy="253916"/>
          </a:xfrm>
          <a:prstGeom prst="rect">
            <a:avLst/>
          </a:prstGeom>
          <a:noFill/>
          <a:ln w="3175">
            <a:solidFill>
              <a:schemeClr val="bg1">
                <a:lumMod val="50000"/>
              </a:schemeClr>
            </a:solidFill>
            <a:prstDash val="sysDot"/>
          </a:ln>
        </p:spPr>
        <p:txBody>
          <a:bodyPr wrap="square" rtlCol="0">
            <a:spAutoFit/>
          </a:bodyPr>
          <a:lstStyle/>
          <a:p>
            <a:r>
              <a:rPr lang="zh-CN" altLang="en-US" sz="1050" b="1" dirty="0">
                <a:latin typeface="+mn-ea"/>
              </a:rPr>
              <a:t>整车销售系统</a:t>
            </a:r>
            <a:endParaRPr lang="en-US" sz="1050" b="1" dirty="0">
              <a:latin typeface="+mn-ea"/>
            </a:endParaRPr>
          </a:p>
        </p:txBody>
      </p:sp>
      <p:graphicFrame>
        <p:nvGraphicFramePr>
          <p:cNvPr id="250" name="表格 249"/>
          <p:cNvGraphicFramePr>
            <a:graphicFrameLocks noGrp="1"/>
          </p:cNvGraphicFramePr>
          <p:nvPr>
            <p:extLst/>
          </p:nvPr>
        </p:nvGraphicFramePr>
        <p:xfrm>
          <a:off x="4838638" y="3666818"/>
          <a:ext cx="883957" cy="243840"/>
        </p:xfrm>
        <a:graphic>
          <a:graphicData uri="http://schemas.openxmlformats.org/drawingml/2006/table">
            <a:tbl>
              <a:tblPr firstRow="1" bandRow="1">
                <a:tableStyleId>{5C22544A-7EE6-4342-B048-85BDC9FD1C3A}</a:tableStyleId>
              </a:tblPr>
              <a:tblGrid>
                <a:gridCol w="883957">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生产订单</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331" name="表格 330"/>
          <p:cNvGraphicFramePr>
            <a:graphicFrameLocks noGrp="1"/>
          </p:cNvGraphicFramePr>
          <p:nvPr>
            <p:extLst/>
          </p:nvPr>
        </p:nvGraphicFramePr>
        <p:xfrm>
          <a:off x="4838638" y="3938648"/>
          <a:ext cx="901419" cy="396240"/>
        </p:xfrm>
        <a:graphic>
          <a:graphicData uri="http://schemas.openxmlformats.org/drawingml/2006/table">
            <a:tbl>
              <a:tblPr firstRow="1" bandRow="1">
                <a:tableStyleId>{5C22544A-7EE6-4342-B048-85BDC9FD1C3A}</a:tableStyleId>
              </a:tblPr>
              <a:tblGrid>
                <a:gridCol w="901419">
                  <a:extLst>
                    <a:ext uri="{9D8B030D-6E8A-4147-A177-3AD203B41FA5}">
                      <a16:colId xmlns:a16="http://schemas.microsoft.com/office/drawing/2014/main" xmlns="" val="158121667"/>
                    </a:ext>
                  </a:extLst>
                </a:gridCol>
              </a:tblGrid>
              <a:tr h="396240">
                <a:tc>
                  <a:txBody>
                    <a:bodyPr/>
                    <a:lstStyle/>
                    <a:p>
                      <a:pPr algn="ctr"/>
                      <a:r>
                        <a:rPr lang="zh-CN" altLang="en-US" sz="1000" dirty="0">
                          <a:solidFill>
                            <a:schemeClr val="bg1"/>
                          </a:solidFill>
                        </a:rPr>
                        <a:t>一车一档过点信息</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sp>
        <p:nvSpPr>
          <p:cNvPr id="370" name="文本框 369"/>
          <p:cNvSpPr txBox="1"/>
          <p:nvPr/>
        </p:nvSpPr>
        <p:spPr>
          <a:xfrm>
            <a:off x="9115136" y="1655764"/>
            <a:ext cx="338554" cy="3963986"/>
          </a:xfrm>
          <a:prstGeom prst="rect">
            <a:avLst/>
          </a:prstGeom>
          <a:ln w="3175">
            <a:solidFill>
              <a:schemeClr val="bg1">
                <a:lumMod val="50000"/>
              </a:schemeClr>
            </a:solidFill>
            <a:prstDash val="sysDot"/>
          </a:ln>
        </p:spPr>
        <p:style>
          <a:lnRef idx="2">
            <a:schemeClr val="dk1"/>
          </a:lnRef>
          <a:fillRef idx="1">
            <a:schemeClr val="lt1"/>
          </a:fillRef>
          <a:effectRef idx="0">
            <a:schemeClr val="dk1"/>
          </a:effectRef>
          <a:fontRef idx="minor">
            <a:schemeClr val="dk1"/>
          </a:fontRef>
        </p:style>
        <p:txBody>
          <a:bodyPr vert="eaVert" wrap="square" rtlCol="0">
            <a:spAutoFit/>
          </a:bodyPr>
          <a:lstStyle>
            <a:defPPr>
              <a:defRPr lang="en-US"/>
            </a:defPPr>
            <a:lvl1pPr>
              <a:defRPr kumimoji="1" sz="1000">
                <a:latin typeface="+mn-ea"/>
              </a:defRPr>
            </a:lvl1pPr>
          </a:lstStyle>
          <a:p>
            <a:r>
              <a:rPr lang="zh-CN" altLang="en-US" b="1" dirty="0"/>
              <a:t>整车发运阶段</a:t>
            </a:r>
          </a:p>
        </p:txBody>
      </p:sp>
      <p:graphicFrame>
        <p:nvGraphicFramePr>
          <p:cNvPr id="371" name="表格 370"/>
          <p:cNvGraphicFramePr>
            <a:graphicFrameLocks noGrp="1"/>
          </p:cNvGraphicFramePr>
          <p:nvPr>
            <p:extLst/>
          </p:nvPr>
        </p:nvGraphicFramePr>
        <p:xfrm>
          <a:off x="7369173" y="2903642"/>
          <a:ext cx="865189" cy="243840"/>
        </p:xfrm>
        <a:graphic>
          <a:graphicData uri="http://schemas.openxmlformats.org/drawingml/2006/table">
            <a:tbl>
              <a:tblPr firstRow="1" bandRow="1">
                <a:tableStyleId>{5C22544A-7EE6-4342-B048-85BDC9FD1C3A}</a:tableStyleId>
              </a:tblPr>
              <a:tblGrid>
                <a:gridCol w="865189">
                  <a:extLst>
                    <a:ext uri="{9D8B030D-6E8A-4147-A177-3AD203B41FA5}">
                      <a16:colId xmlns:a16="http://schemas.microsoft.com/office/drawing/2014/main" xmlns="" val="158121667"/>
                    </a:ext>
                  </a:extLst>
                </a:gridCol>
              </a:tblGrid>
              <a:tr h="243840">
                <a:tc>
                  <a:txBody>
                    <a:bodyPr/>
                    <a:lstStyle/>
                    <a:p>
                      <a:pPr marL="0" algn="ctr" defTabSz="914400" rtl="0" eaLnBrk="1" latinLnBrk="0" hangingPunct="1"/>
                      <a:r>
                        <a:rPr lang="zh-CN" altLang="en-US" sz="1000" b="1" kern="1200" dirty="0">
                          <a:solidFill>
                            <a:schemeClr val="lt1"/>
                          </a:solidFill>
                          <a:latin typeface="+mn-lt"/>
                          <a:ea typeface="+mn-ea"/>
                          <a:cs typeface="+mn-cs"/>
                        </a:rPr>
                        <a:t>批售订单</a:t>
                      </a:r>
                      <a:endParaRPr lang="en-US" sz="1000" b="1" kern="1200" dirty="0">
                        <a:solidFill>
                          <a:schemeClr val="lt1"/>
                        </a:solidFill>
                        <a:latin typeface="+mn-lt"/>
                        <a:ea typeface="+mn-ea"/>
                        <a:cs typeface="+mn-cs"/>
                      </a:endParaRPr>
                    </a:p>
                  </a:txBody>
                  <a:tcPr>
                    <a:solidFill>
                      <a:srgbClr val="898989"/>
                    </a:solidFill>
                  </a:tcPr>
                </a:tc>
                <a:extLst>
                  <a:ext uri="{0D108BD9-81ED-4DB2-BD59-A6C34878D82A}">
                    <a16:rowId xmlns:a16="http://schemas.microsoft.com/office/drawing/2014/main" xmlns="" val="3574219982"/>
                  </a:ext>
                </a:extLst>
              </a:tr>
            </a:tbl>
          </a:graphicData>
        </a:graphic>
      </p:graphicFrame>
      <p:graphicFrame>
        <p:nvGraphicFramePr>
          <p:cNvPr id="372" name="表格 371"/>
          <p:cNvGraphicFramePr>
            <a:graphicFrameLocks noGrp="1"/>
          </p:cNvGraphicFramePr>
          <p:nvPr>
            <p:extLst/>
          </p:nvPr>
        </p:nvGraphicFramePr>
        <p:xfrm>
          <a:off x="7362824" y="3145293"/>
          <a:ext cx="866776" cy="243840"/>
        </p:xfrm>
        <a:graphic>
          <a:graphicData uri="http://schemas.openxmlformats.org/drawingml/2006/table">
            <a:tbl>
              <a:tblPr firstRow="1" bandRow="1">
                <a:tableStyleId>{5C22544A-7EE6-4342-B048-85BDC9FD1C3A}</a:tableStyleId>
              </a:tblPr>
              <a:tblGrid>
                <a:gridCol w="866776">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承运单明细</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sp>
        <p:nvSpPr>
          <p:cNvPr id="374" name="文本框 373"/>
          <p:cNvSpPr txBox="1"/>
          <p:nvPr/>
        </p:nvSpPr>
        <p:spPr>
          <a:xfrm>
            <a:off x="7362825" y="5652050"/>
            <a:ext cx="2093913" cy="261620"/>
          </a:xfrm>
          <a:prstGeom prst="rect">
            <a:avLst/>
          </a:prstGeom>
          <a:noFill/>
          <a:ln w="3175">
            <a:solidFill>
              <a:schemeClr val="bg1">
                <a:lumMod val="50000"/>
              </a:schemeClr>
            </a:solidFill>
            <a:prstDash val="sysDot"/>
          </a:ln>
        </p:spPr>
        <p:txBody>
          <a:bodyPr wrap="square" rtlCol="0">
            <a:spAutoFit/>
          </a:bodyPr>
          <a:lstStyle/>
          <a:p>
            <a:r>
              <a:rPr lang="zh-CN" altLang="en-US" sz="1050" b="1" dirty="0">
                <a:latin typeface="+mn-ea"/>
              </a:rPr>
              <a:t>整车销售</a:t>
            </a:r>
            <a:r>
              <a:rPr lang="en-US" altLang="zh-CN" sz="1050" b="1" dirty="0">
                <a:latin typeface="+mn-ea"/>
              </a:rPr>
              <a:t> + TMS </a:t>
            </a:r>
            <a:r>
              <a:rPr lang="zh-CN" altLang="en-US" sz="1050" b="1" dirty="0">
                <a:latin typeface="+mn-ea"/>
              </a:rPr>
              <a:t>系统</a:t>
            </a:r>
            <a:endParaRPr lang="en-US" sz="1050" b="1" dirty="0">
              <a:latin typeface="+mn-ea"/>
            </a:endParaRPr>
          </a:p>
        </p:txBody>
      </p:sp>
      <p:graphicFrame>
        <p:nvGraphicFramePr>
          <p:cNvPr id="375" name="表格 374"/>
          <p:cNvGraphicFramePr>
            <a:graphicFrameLocks noGrp="1"/>
          </p:cNvGraphicFramePr>
          <p:nvPr>
            <p:extLst/>
          </p:nvPr>
        </p:nvGraphicFramePr>
        <p:xfrm>
          <a:off x="7359931" y="3390899"/>
          <a:ext cx="863319" cy="243840"/>
        </p:xfrm>
        <a:graphic>
          <a:graphicData uri="http://schemas.openxmlformats.org/drawingml/2006/table">
            <a:tbl>
              <a:tblPr firstRow="1" bandRow="1">
                <a:tableStyleId>{5C22544A-7EE6-4342-B048-85BDC9FD1C3A}</a:tableStyleId>
              </a:tblPr>
              <a:tblGrid>
                <a:gridCol w="863319">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交货单明细</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376" name="表格 375"/>
          <p:cNvGraphicFramePr>
            <a:graphicFrameLocks noGrp="1"/>
          </p:cNvGraphicFramePr>
          <p:nvPr>
            <p:extLst/>
          </p:nvPr>
        </p:nvGraphicFramePr>
        <p:xfrm>
          <a:off x="8267700" y="3137460"/>
          <a:ext cx="784225" cy="243840"/>
        </p:xfrm>
        <a:graphic>
          <a:graphicData uri="http://schemas.openxmlformats.org/drawingml/2006/table">
            <a:tbl>
              <a:tblPr firstRow="1" bandRow="1">
                <a:tableStyleId>{5C22544A-7EE6-4342-B048-85BDC9FD1C3A}</a:tableStyleId>
              </a:tblPr>
              <a:tblGrid>
                <a:gridCol w="784225">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销售台账</a:t>
                      </a:r>
                      <a:endParaRPr lang="en-US" sz="1000" dirty="0">
                        <a:solidFill>
                          <a:schemeClr val="bg1"/>
                        </a:solidFill>
                      </a:endParaRPr>
                    </a:p>
                  </a:txBody>
                  <a:tcPr>
                    <a:solidFill>
                      <a:srgbClr val="2C4364"/>
                    </a:solidFill>
                  </a:tcPr>
                </a:tc>
                <a:extLst>
                  <a:ext uri="{0D108BD9-81ED-4DB2-BD59-A6C34878D82A}">
                    <a16:rowId xmlns:a16="http://schemas.microsoft.com/office/drawing/2014/main" xmlns="" val="3574219982"/>
                  </a:ext>
                </a:extLst>
              </a:tr>
            </a:tbl>
          </a:graphicData>
        </a:graphic>
      </p:graphicFrame>
      <p:graphicFrame>
        <p:nvGraphicFramePr>
          <p:cNvPr id="383" name="表格 382"/>
          <p:cNvGraphicFramePr>
            <a:graphicFrameLocks noGrp="1"/>
          </p:cNvGraphicFramePr>
          <p:nvPr>
            <p:extLst/>
          </p:nvPr>
        </p:nvGraphicFramePr>
        <p:xfrm>
          <a:off x="8288338" y="3396128"/>
          <a:ext cx="760412" cy="243840"/>
        </p:xfrm>
        <a:graphic>
          <a:graphicData uri="http://schemas.openxmlformats.org/drawingml/2006/table">
            <a:tbl>
              <a:tblPr firstRow="1" bandRow="1">
                <a:tableStyleId>{5C22544A-7EE6-4342-B048-85BDC9FD1C3A}</a:tableStyleId>
              </a:tblPr>
              <a:tblGrid>
                <a:gridCol w="760412">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承运单</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80" name="表格 79"/>
          <p:cNvGraphicFramePr>
            <a:graphicFrameLocks noGrp="1"/>
          </p:cNvGraphicFramePr>
          <p:nvPr>
            <p:extLst/>
          </p:nvPr>
        </p:nvGraphicFramePr>
        <p:xfrm>
          <a:off x="850679" y="5099542"/>
          <a:ext cx="696595" cy="243840"/>
        </p:xfrm>
        <a:graphic>
          <a:graphicData uri="http://schemas.openxmlformats.org/drawingml/2006/table">
            <a:tbl>
              <a:tblPr firstRow="1" bandRow="1">
                <a:tableStyleId>{5C22544A-7EE6-4342-B048-85BDC9FD1C3A}</a:tableStyleId>
              </a:tblPr>
              <a:tblGrid>
                <a:gridCol w="696595">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增值服务</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86" name="表格 85"/>
          <p:cNvGraphicFramePr>
            <a:graphicFrameLocks noGrp="1"/>
          </p:cNvGraphicFramePr>
          <p:nvPr>
            <p:extLst/>
          </p:nvPr>
        </p:nvGraphicFramePr>
        <p:xfrm>
          <a:off x="847188" y="5367512"/>
          <a:ext cx="699136" cy="243840"/>
        </p:xfrm>
        <a:graphic>
          <a:graphicData uri="http://schemas.openxmlformats.org/drawingml/2006/table">
            <a:tbl>
              <a:tblPr firstRow="1" bandRow="1">
                <a:tableStyleId>{5C22544A-7EE6-4342-B048-85BDC9FD1C3A}</a:tableStyleId>
              </a:tblPr>
              <a:tblGrid>
                <a:gridCol w="699136">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定金</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94" name="表格 93"/>
          <p:cNvGraphicFramePr>
            <a:graphicFrameLocks noGrp="1"/>
          </p:cNvGraphicFramePr>
          <p:nvPr>
            <p:extLst/>
          </p:nvPr>
        </p:nvGraphicFramePr>
        <p:xfrm>
          <a:off x="2352775" y="4375324"/>
          <a:ext cx="832838" cy="243840"/>
        </p:xfrm>
        <a:graphic>
          <a:graphicData uri="http://schemas.openxmlformats.org/drawingml/2006/table">
            <a:tbl>
              <a:tblPr firstRow="1" bandRow="1">
                <a:tableStyleId>{5C22544A-7EE6-4342-B048-85BDC9FD1C3A}</a:tableStyleId>
              </a:tblPr>
              <a:tblGrid>
                <a:gridCol w="832838">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销售台账</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95" name="表格 94"/>
          <p:cNvGraphicFramePr>
            <a:graphicFrameLocks noGrp="1"/>
          </p:cNvGraphicFramePr>
          <p:nvPr>
            <p:extLst/>
          </p:nvPr>
        </p:nvGraphicFramePr>
        <p:xfrm>
          <a:off x="3220049" y="4650422"/>
          <a:ext cx="751875" cy="396240"/>
        </p:xfrm>
        <a:graphic>
          <a:graphicData uri="http://schemas.openxmlformats.org/drawingml/2006/table">
            <a:tbl>
              <a:tblPr firstRow="1" bandRow="1">
                <a:tableStyleId>{5C22544A-7EE6-4342-B048-85BDC9FD1C3A}</a:tableStyleId>
              </a:tblPr>
              <a:tblGrid>
                <a:gridCol w="751875">
                  <a:extLst>
                    <a:ext uri="{9D8B030D-6E8A-4147-A177-3AD203B41FA5}">
                      <a16:colId xmlns:a16="http://schemas.microsoft.com/office/drawing/2014/main" xmlns="" val="158121667"/>
                    </a:ext>
                  </a:extLst>
                </a:gridCol>
              </a:tblGrid>
              <a:tr h="396240">
                <a:tc>
                  <a:txBody>
                    <a:bodyPr/>
                    <a:lstStyle/>
                    <a:p>
                      <a:pPr algn="ctr"/>
                      <a:r>
                        <a:rPr lang="zh-CN" altLang="en-US" sz="1000" dirty="0">
                          <a:solidFill>
                            <a:schemeClr val="bg1"/>
                          </a:solidFill>
                        </a:rPr>
                        <a:t>周需求计划</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96" name="表格 95"/>
          <p:cNvGraphicFramePr>
            <a:graphicFrameLocks noGrp="1"/>
          </p:cNvGraphicFramePr>
          <p:nvPr>
            <p:extLst/>
          </p:nvPr>
        </p:nvGraphicFramePr>
        <p:xfrm>
          <a:off x="2343408" y="4658360"/>
          <a:ext cx="825242" cy="396240"/>
        </p:xfrm>
        <a:graphic>
          <a:graphicData uri="http://schemas.openxmlformats.org/drawingml/2006/table">
            <a:tbl>
              <a:tblPr firstRow="1" bandRow="1">
                <a:tableStyleId>{5C22544A-7EE6-4342-B048-85BDC9FD1C3A}</a:tableStyleId>
              </a:tblPr>
              <a:tblGrid>
                <a:gridCol w="825242">
                  <a:extLst>
                    <a:ext uri="{9D8B030D-6E8A-4147-A177-3AD203B41FA5}">
                      <a16:colId xmlns:a16="http://schemas.microsoft.com/office/drawing/2014/main" xmlns="" val="158121667"/>
                    </a:ext>
                  </a:extLst>
                </a:gridCol>
              </a:tblGrid>
              <a:tr h="396240">
                <a:tc>
                  <a:txBody>
                    <a:bodyPr/>
                    <a:lstStyle/>
                    <a:p>
                      <a:pPr algn="ctr"/>
                      <a:r>
                        <a:rPr lang="zh-CN" altLang="en-US" sz="1000" dirty="0">
                          <a:solidFill>
                            <a:schemeClr val="bg1"/>
                          </a:solidFill>
                        </a:rPr>
                        <a:t>月度销售指标</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14" name="表格 113"/>
          <p:cNvGraphicFramePr>
            <a:graphicFrameLocks noGrp="1"/>
          </p:cNvGraphicFramePr>
          <p:nvPr>
            <p:extLst/>
          </p:nvPr>
        </p:nvGraphicFramePr>
        <p:xfrm>
          <a:off x="5851180" y="3957698"/>
          <a:ext cx="929993" cy="396240"/>
        </p:xfrm>
        <a:graphic>
          <a:graphicData uri="http://schemas.openxmlformats.org/drawingml/2006/table">
            <a:tbl>
              <a:tblPr firstRow="1" bandRow="1">
                <a:tableStyleId>{5C22544A-7EE6-4342-B048-85BDC9FD1C3A}</a:tableStyleId>
              </a:tblPr>
              <a:tblGrid>
                <a:gridCol w="929993">
                  <a:extLst>
                    <a:ext uri="{9D8B030D-6E8A-4147-A177-3AD203B41FA5}">
                      <a16:colId xmlns:a16="http://schemas.microsoft.com/office/drawing/2014/main" xmlns="" val="158121667"/>
                    </a:ext>
                  </a:extLst>
                </a:gridCol>
              </a:tblGrid>
              <a:tr h="396240">
                <a:tc>
                  <a:txBody>
                    <a:bodyPr/>
                    <a:lstStyle/>
                    <a:p>
                      <a:pPr algn="ctr"/>
                      <a:r>
                        <a:rPr lang="zh-CN" altLang="en-US" sz="1000" dirty="0">
                          <a:solidFill>
                            <a:schemeClr val="bg1"/>
                          </a:solidFill>
                        </a:rPr>
                        <a:t>一车一档关键扫码清单</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212" name="表格 211"/>
          <p:cNvGraphicFramePr>
            <a:graphicFrameLocks noGrp="1"/>
          </p:cNvGraphicFramePr>
          <p:nvPr>
            <p:extLst/>
          </p:nvPr>
        </p:nvGraphicFramePr>
        <p:xfrm>
          <a:off x="10672954" y="2858714"/>
          <a:ext cx="737996" cy="243840"/>
        </p:xfrm>
        <a:graphic>
          <a:graphicData uri="http://schemas.openxmlformats.org/drawingml/2006/table">
            <a:tbl>
              <a:tblPr firstRow="1" bandRow="1">
                <a:tableStyleId>{5C22544A-7EE6-4342-B048-85BDC9FD1C3A}</a:tableStyleId>
              </a:tblPr>
              <a:tblGrid>
                <a:gridCol w="737996">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零售订单</a:t>
                      </a:r>
                      <a:endParaRPr lang="en-US" sz="1000" dirty="0">
                        <a:solidFill>
                          <a:schemeClr val="bg1"/>
                        </a:solidFill>
                      </a:endParaRPr>
                    </a:p>
                  </a:txBody>
                  <a:tcPr>
                    <a:solidFill>
                      <a:srgbClr val="2C4364"/>
                    </a:solidFill>
                  </a:tcPr>
                </a:tc>
                <a:extLst>
                  <a:ext uri="{0D108BD9-81ED-4DB2-BD59-A6C34878D82A}">
                    <a16:rowId xmlns:a16="http://schemas.microsoft.com/office/drawing/2014/main" xmlns="" val="3574219982"/>
                  </a:ext>
                </a:extLst>
              </a:tr>
            </a:tbl>
          </a:graphicData>
        </a:graphic>
      </p:graphicFrame>
      <p:graphicFrame>
        <p:nvGraphicFramePr>
          <p:cNvPr id="214" name="表格 213"/>
          <p:cNvGraphicFramePr>
            <a:graphicFrameLocks noGrp="1"/>
          </p:cNvGraphicFramePr>
          <p:nvPr>
            <p:extLst/>
          </p:nvPr>
        </p:nvGraphicFramePr>
        <p:xfrm>
          <a:off x="10668770" y="2437709"/>
          <a:ext cx="764405" cy="396240"/>
        </p:xfrm>
        <a:graphic>
          <a:graphicData uri="http://schemas.openxmlformats.org/drawingml/2006/table">
            <a:tbl>
              <a:tblPr firstRow="1" bandRow="1">
                <a:tableStyleId>{5C22544A-7EE6-4342-B048-85BDC9FD1C3A}</a:tableStyleId>
              </a:tblPr>
              <a:tblGrid>
                <a:gridCol w="764405">
                  <a:extLst>
                    <a:ext uri="{9D8B030D-6E8A-4147-A177-3AD203B41FA5}">
                      <a16:colId xmlns:a16="http://schemas.microsoft.com/office/drawing/2014/main" xmlns="" val="158121667"/>
                    </a:ext>
                  </a:extLst>
                </a:gridCol>
              </a:tblGrid>
              <a:tr h="396240">
                <a:tc>
                  <a:txBody>
                    <a:bodyPr/>
                    <a:lstStyle/>
                    <a:p>
                      <a:pPr algn="ctr"/>
                      <a:r>
                        <a:rPr lang="zh-CN" altLang="en-US" sz="1000" dirty="0">
                          <a:solidFill>
                            <a:schemeClr val="bg1"/>
                          </a:solidFill>
                        </a:rPr>
                        <a:t>整车入库记录</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cxnSp>
        <p:nvCxnSpPr>
          <p:cNvPr id="75" name="直接箭头连接符 74"/>
          <p:cNvCxnSpPr/>
          <p:nvPr/>
        </p:nvCxnSpPr>
        <p:spPr>
          <a:xfrm>
            <a:off x="1876424" y="1422298"/>
            <a:ext cx="457200" cy="0"/>
          </a:xfrm>
          <a:prstGeom prst="straightConnector1">
            <a:avLst/>
          </a:prstGeom>
          <a:ln w="19050">
            <a:solidFill>
              <a:srgbClr val="2C4364"/>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a:off x="4387702" y="1422298"/>
            <a:ext cx="457200" cy="0"/>
          </a:xfrm>
          <a:prstGeom prst="straightConnector1">
            <a:avLst/>
          </a:prstGeom>
          <a:ln w="19050">
            <a:solidFill>
              <a:srgbClr val="2C4364"/>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a:off x="7088698" y="1422298"/>
            <a:ext cx="457200" cy="0"/>
          </a:xfrm>
          <a:prstGeom prst="straightConnector1">
            <a:avLst/>
          </a:prstGeom>
          <a:ln w="19050">
            <a:solidFill>
              <a:srgbClr val="2C4364"/>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a:off x="9332300" y="1422298"/>
            <a:ext cx="457200" cy="0"/>
          </a:xfrm>
          <a:prstGeom prst="straightConnector1">
            <a:avLst/>
          </a:prstGeom>
          <a:ln w="19050">
            <a:solidFill>
              <a:srgbClr val="2C4364"/>
            </a:solidFill>
            <a:tailEnd type="triangle"/>
          </a:ln>
        </p:spPr>
        <p:style>
          <a:lnRef idx="1">
            <a:schemeClr val="accent1"/>
          </a:lnRef>
          <a:fillRef idx="0">
            <a:schemeClr val="accent1"/>
          </a:fillRef>
          <a:effectRef idx="0">
            <a:schemeClr val="accent1"/>
          </a:effectRef>
          <a:fontRef idx="minor">
            <a:schemeClr val="tx1"/>
          </a:fontRef>
        </p:style>
      </p:cxnSp>
      <p:sp>
        <p:nvSpPr>
          <p:cNvPr id="84" name="文本框 83"/>
          <p:cNvSpPr txBox="1"/>
          <p:nvPr/>
        </p:nvSpPr>
        <p:spPr>
          <a:xfrm>
            <a:off x="1819190" y="1021454"/>
            <a:ext cx="821723" cy="230832"/>
          </a:xfrm>
          <a:prstGeom prst="rect">
            <a:avLst/>
          </a:prstGeom>
          <a:noFill/>
        </p:spPr>
        <p:txBody>
          <a:bodyPr wrap="square" rtlCol="0">
            <a:spAutoFit/>
          </a:bodyPr>
          <a:lstStyle/>
          <a:p>
            <a:r>
              <a:rPr lang="zh-CN" altLang="en-US" sz="900" dirty="0"/>
              <a:t>零售锁车</a:t>
            </a:r>
            <a:endParaRPr lang="en-US" sz="900" dirty="0"/>
          </a:p>
        </p:txBody>
      </p:sp>
      <p:sp>
        <p:nvSpPr>
          <p:cNvPr id="85" name="文本框 84"/>
          <p:cNvSpPr txBox="1"/>
          <p:nvPr/>
        </p:nvSpPr>
        <p:spPr>
          <a:xfrm>
            <a:off x="4308390" y="1008754"/>
            <a:ext cx="821723" cy="230832"/>
          </a:xfrm>
          <a:prstGeom prst="rect">
            <a:avLst/>
          </a:prstGeom>
          <a:noFill/>
        </p:spPr>
        <p:txBody>
          <a:bodyPr wrap="square" rtlCol="0">
            <a:spAutoFit/>
          </a:bodyPr>
          <a:lstStyle/>
          <a:p>
            <a:r>
              <a:rPr lang="zh-CN" altLang="en-US" sz="900" dirty="0"/>
              <a:t>批售锁车</a:t>
            </a:r>
            <a:endParaRPr lang="en-US" sz="900" dirty="0"/>
          </a:p>
        </p:txBody>
      </p:sp>
      <p:sp>
        <p:nvSpPr>
          <p:cNvPr id="61" name="Text Box 8"/>
          <p:cNvSpPr txBox="1">
            <a:spLocks noChangeArrowheads="1"/>
          </p:cNvSpPr>
          <p:nvPr/>
        </p:nvSpPr>
        <p:spPr bwMode="auto">
          <a:xfrm>
            <a:off x="8746432" y="926843"/>
            <a:ext cx="759322" cy="172977"/>
          </a:xfrm>
          <a:prstGeom prst="rect">
            <a:avLst/>
          </a:prstGeom>
          <a:solidFill>
            <a:srgbClr val="FF495C"/>
          </a:solidFill>
          <a:ln>
            <a:solidFill>
              <a:srgbClr val="FF495C"/>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buFont typeface="Wingdings" panose="05000000000000000000" pitchFamily="2" charset="2"/>
              <a:buNone/>
              <a:defRPr kumimoji="1" sz="800" b="0">
                <a:solidFill>
                  <a:schemeClr val="dk1"/>
                </a:solidFill>
                <a:latin typeface="微软雅黑"/>
                <a:ea typeface="微软雅黑"/>
                <a:cs typeface="微软雅黑"/>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r>
              <a:rPr lang="zh-CN" altLang="en-US" sz="900" b="1" dirty="0">
                <a:solidFill>
                  <a:schemeClr val="bg1"/>
                </a:solidFill>
                <a:latin typeface="+mn-ea"/>
                <a:ea typeface="+mn-ea"/>
              </a:rPr>
              <a:t>创建</a:t>
            </a:r>
            <a:endParaRPr lang="zh-CN" altLang="zh-CN" sz="900" b="1" dirty="0">
              <a:solidFill>
                <a:schemeClr val="bg1"/>
              </a:solidFill>
              <a:latin typeface="+mn-ea"/>
              <a:ea typeface="+mn-ea"/>
            </a:endParaRPr>
          </a:p>
        </p:txBody>
      </p:sp>
      <p:sp>
        <p:nvSpPr>
          <p:cNvPr id="62" name="Text Box 8"/>
          <p:cNvSpPr txBox="1">
            <a:spLocks noChangeArrowheads="1"/>
          </p:cNvSpPr>
          <p:nvPr/>
        </p:nvSpPr>
        <p:spPr bwMode="auto">
          <a:xfrm>
            <a:off x="9584632" y="926843"/>
            <a:ext cx="759322" cy="172977"/>
          </a:xfrm>
          <a:prstGeom prst="rect">
            <a:avLst/>
          </a:prstGeom>
          <a:solidFill>
            <a:srgbClr val="2C4364"/>
          </a:solidFill>
          <a:ln>
            <a:solidFill>
              <a:srgbClr val="2C4364"/>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buFont typeface="Wingdings" panose="05000000000000000000" pitchFamily="2" charset="2"/>
              <a:buNone/>
              <a:defRPr kumimoji="1" sz="800" b="0">
                <a:solidFill>
                  <a:schemeClr val="dk1"/>
                </a:solidFill>
                <a:latin typeface="微软雅黑"/>
                <a:ea typeface="微软雅黑"/>
                <a:cs typeface="微软雅黑"/>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r>
              <a:rPr lang="zh-CN" altLang="en-US" sz="900" b="1" dirty="0">
                <a:solidFill>
                  <a:schemeClr val="bg1"/>
                </a:solidFill>
                <a:latin typeface="+mn-ea"/>
                <a:ea typeface="+mn-ea"/>
              </a:rPr>
              <a:t>修改</a:t>
            </a:r>
            <a:endParaRPr lang="zh-CN" altLang="zh-CN" sz="900" b="1" dirty="0">
              <a:solidFill>
                <a:schemeClr val="bg1"/>
              </a:solidFill>
              <a:latin typeface="+mn-ea"/>
              <a:ea typeface="+mn-ea"/>
            </a:endParaRPr>
          </a:p>
        </p:txBody>
      </p:sp>
      <p:sp>
        <p:nvSpPr>
          <p:cNvPr id="63" name="Text Box 8"/>
          <p:cNvSpPr txBox="1">
            <a:spLocks noChangeArrowheads="1"/>
          </p:cNvSpPr>
          <p:nvPr/>
        </p:nvSpPr>
        <p:spPr bwMode="auto">
          <a:xfrm>
            <a:off x="10422832" y="926843"/>
            <a:ext cx="759322" cy="172977"/>
          </a:xfrm>
          <a:prstGeom prst="rect">
            <a:avLst/>
          </a:prstGeom>
          <a:solidFill>
            <a:srgbClr val="898989"/>
          </a:solidFill>
          <a:ln>
            <a:solidFill>
              <a:srgbClr val="898989"/>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buFont typeface="Wingdings" panose="05000000000000000000" pitchFamily="2" charset="2"/>
              <a:buNone/>
              <a:defRPr kumimoji="1" sz="800" b="0">
                <a:solidFill>
                  <a:schemeClr val="dk1"/>
                </a:solidFill>
                <a:latin typeface="微软雅黑"/>
                <a:ea typeface="微软雅黑"/>
                <a:cs typeface="微软雅黑"/>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r>
              <a:rPr lang="zh-CN" altLang="en-US" sz="900" b="1" dirty="0">
                <a:solidFill>
                  <a:schemeClr val="bg1"/>
                </a:solidFill>
                <a:latin typeface="+mn-ea"/>
                <a:ea typeface="+mn-ea"/>
              </a:rPr>
              <a:t>读取</a:t>
            </a:r>
            <a:endParaRPr lang="zh-CN" altLang="zh-CN" sz="900" b="1" dirty="0">
              <a:solidFill>
                <a:schemeClr val="bg1"/>
              </a:solidFill>
              <a:latin typeface="+mn-ea"/>
              <a:ea typeface="+mn-ea"/>
            </a:endParaRPr>
          </a:p>
        </p:txBody>
      </p:sp>
      <p:sp>
        <p:nvSpPr>
          <p:cNvPr id="64" name="Text Box 8"/>
          <p:cNvSpPr txBox="1">
            <a:spLocks noChangeArrowheads="1"/>
          </p:cNvSpPr>
          <p:nvPr/>
        </p:nvSpPr>
        <p:spPr bwMode="auto">
          <a:xfrm>
            <a:off x="11248332" y="926843"/>
            <a:ext cx="759322" cy="172977"/>
          </a:xfrm>
          <a:prstGeom prst="rect">
            <a:avLst/>
          </a:prstGeom>
          <a:solidFill>
            <a:srgbClr val="5B9BD5"/>
          </a:solidFill>
          <a:ln>
            <a:solidFill>
              <a:srgbClr val="5B9BD5"/>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buFont typeface="Wingdings" panose="05000000000000000000" pitchFamily="2" charset="2"/>
              <a:buNone/>
              <a:defRPr kumimoji="1" sz="800" b="0">
                <a:solidFill>
                  <a:schemeClr val="dk1"/>
                </a:solidFill>
                <a:latin typeface="微软雅黑"/>
                <a:ea typeface="微软雅黑"/>
                <a:cs typeface="微软雅黑"/>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r>
              <a:rPr lang="zh-CN" altLang="en-US" sz="900" b="1" dirty="0">
                <a:solidFill>
                  <a:schemeClr val="bg1"/>
                </a:solidFill>
                <a:latin typeface="+mn-ea"/>
                <a:ea typeface="+mn-ea"/>
              </a:rPr>
              <a:t>表名称</a:t>
            </a:r>
            <a:endParaRPr lang="zh-CN" altLang="zh-CN" sz="900" b="1" dirty="0">
              <a:solidFill>
                <a:schemeClr val="bg1"/>
              </a:solidFill>
              <a:latin typeface="+mn-ea"/>
              <a:ea typeface="+mn-ea"/>
            </a:endParaRPr>
          </a:p>
        </p:txBody>
      </p:sp>
      <p:sp>
        <p:nvSpPr>
          <p:cNvPr id="65" name="文本框 64"/>
          <p:cNvSpPr txBox="1"/>
          <p:nvPr/>
        </p:nvSpPr>
        <p:spPr>
          <a:xfrm>
            <a:off x="92561" y="194492"/>
            <a:ext cx="1970411" cy="41812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117"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icrosoft YaHei" charset="-122"/>
              </a:rPr>
              <a:t>ODS-</a:t>
            </a:r>
            <a:r>
              <a:rPr kumimoji="0" lang="zh-CN" altLang="en-US" sz="2117"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icrosoft YaHei" charset="-122"/>
              </a:rPr>
              <a:t>整车订单</a:t>
            </a:r>
            <a:endParaRPr kumimoji="1" lang="zh-CN" altLang="en-US" sz="2117"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icrosoft YaHei" charset="-122"/>
            </a:endParaRPr>
          </a:p>
        </p:txBody>
      </p:sp>
      <p:sp>
        <p:nvSpPr>
          <p:cNvPr id="66" name="矩形 65"/>
          <p:cNvSpPr/>
          <p:nvPr/>
        </p:nvSpPr>
        <p:spPr>
          <a:xfrm>
            <a:off x="10977324" y="158056"/>
            <a:ext cx="1107996" cy="369332"/>
          </a:xfrm>
          <a:prstGeom prst="rect">
            <a:avLst/>
          </a:prstGeom>
        </p:spPr>
        <p:txBody>
          <a:bodyPr wrap="none">
            <a:spAutoFit/>
          </a:bodyPr>
          <a:lstStyle/>
          <a:p>
            <a:pPr lvl="0">
              <a:defRPr/>
            </a:pPr>
            <a:r>
              <a:rPr lang="zh-CN" altLang="en-US" kern="0" dirty="0">
                <a:solidFill>
                  <a:sysClr val="windowText" lastClr="000000"/>
                </a:solidFill>
                <a:latin typeface="微软雅黑" panose="020B0503020204020204" pitchFamily="34" charset="-122"/>
                <a:ea typeface="微软雅黑" panose="020B0503020204020204" pitchFamily="34" charset="-122"/>
                <a:cs typeface="Microsoft YaHei" charset="-122"/>
              </a:rPr>
              <a:t>生命周期</a:t>
            </a:r>
            <a:endParaRPr kumimoji="1" lang="zh-CN" altLang="en-US" kern="0" dirty="0">
              <a:solidFill>
                <a:sysClr val="windowText" lastClr="000000"/>
              </a:solidFill>
              <a:latin typeface="微软雅黑" panose="020B0503020204020204" pitchFamily="34" charset="-122"/>
              <a:ea typeface="微软雅黑" panose="020B0503020204020204" pitchFamily="34" charset="-122"/>
              <a:cs typeface="Microsoft YaHei" charset="-122"/>
            </a:endParaRPr>
          </a:p>
        </p:txBody>
      </p:sp>
      <p:graphicFrame>
        <p:nvGraphicFramePr>
          <p:cNvPr id="67" name="表格 66"/>
          <p:cNvGraphicFramePr>
            <a:graphicFrameLocks noGrp="1"/>
          </p:cNvGraphicFramePr>
          <p:nvPr>
            <p:extLst/>
          </p:nvPr>
        </p:nvGraphicFramePr>
        <p:xfrm>
          <a:off x="2338451" y="5069062"/>
          <a:ext cx="816229" cy="243840"/>
        </p:xfrm>
        <a:graphic>
          <a:graphicData uri="http://schemas.openxmlformats.org/drawingml/2006/table">
            <a:tbl>
              <a:tblPr firstRow="1" bandRow="1">
                <a:tableStyleId>{5C22544A-7EE6-4342-B048-85BDC9FD1C3A}</a:tableStyleId>
              </a:tblPr>
              <a:tblGrid>
                <a:gridCol w="816229">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销售台账</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68" name="表格 67"/>
          <p:cNvGraphicFramePr>
            <a:graphicFrameLocks noGrp="1"/>
          </p:cNvGraphicFramePr>
          <p:nvPr>
            <p:extLst/>
          </p:nvPr>
        </p:nvGraphicFramePr>
        <p:xfrm>
          <a:off x="2341468" y="5333857"/>
          <a:ext cx="805591" cy="243840"/>
        </p:xfrm>
        <a:graphic>
          <a:graphicData uri="http://schemas.openxmlformats.org/drawingml/2006/table">
            <a:tbl>
              <a:tblPr firstRow="1" bandRow="1">
                <a:tableStyleId>{5C22544A-7EE6-4342-B048-85BDC9FD1C3A}</a:tableStyleId>
              </a:tblPr>
              <a:tblGrid>
                <a:gridCol w="805591">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零售订单</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69" name="表格 68"/>
          <p:cNvGraphicFramePr>
            <a:graphicFrameLocks noGrp="1"/>
          </p:cNvGraphicFramePr>
          <p:nvPr>
            <p:extLst/>
          </p:nvPr>
        </p:nvGraphicFramePr>
        <p:xfrm>
          <a:off x="3243359" y="5076682"/>
          <a:ext cx="733329" cy="243840"/>
        </p:xfrm>
        <a:graphic>
          <a:graphicData uri="http://schemas.openxmlformats.org/drawingml/2006/table">
            <a:tbl>
              <a:tblPr firstRow="1" bandRow="1">
                <a:tableStyleId>{5C22544A-7EE6-4342-B048-85BDC9FD1C3A}</a:tableStyleId>
              </a:tblPr>
              <a:tblGrid>
                <a:gridCol w="733329">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增值服务</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70" name="表格 69"/>
          <p:cNvGraphicFramePr>
            <a:graphicFrameLocks noGrp="1"/>
          </p:cNvGraphicFramePr>
          <p:nvPr>
            <p:extLst/>
          </p:nvPr>
        </p:nvGraphicFramePr>
        <p:xfrm>
          <a:off x="3239867" y="5344652"/>
          <a:ext cx="734439" cy="243840"/>
        </p:xfrm>
        <a:graphic>
          <a:graphicData uri="http://schemas.openxmlformats.org/drawingml/2006/table">
            <a:tbl>
              <a:tblPr firstRow="1" bandRow="1">
                <a:tableStyleId>{5C22544A-7EE6-4342-B048-85BDC9FD1C3A}</a:tableStyleId>
              </a:tblPr>
              <a:tblGrid>
                <a:gridCol w="734439">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定金</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02" name="表格 101"/>
          <p:cNvGraphicFramePr>
            <a:graphicFrameLocks noGrp="1"/>
          </p:cNvGraphicFramePr>
          <p:nvPr>
            <p:extLst/>
          </p:nvPr>
        </p:nvGraphicFramePr>
        <p:xfrm>
          <a:off x="5844004" y="4379513"/>
          <a:ext cx="893004" cy="243840"/>
        </p:xfrm>
        <a:graphic>
          <a:graphicData uri="http://schemas.openxmlformats.org/drawingml/2006/table">
            <a:tbl>
              <a:tblPr firstRow="1" bandRow="1">
                <a:tableStyleId>{5C22544A-7EE6-4342-B048-85BDC9FD1C3A}</a:tableStyleId>
              </a:tblPr>
              <a:tblGrid>
                <a:gridCol w="893004">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批售订单</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03" name="表格 102"/>
          <p:cNvGraphicFramePr>
            <a:graphicFrameLocks noGrp="1"/>
          </p:cNvGraphicFramePr>
          <p:nvPr>
            <p:extLst/>
          </p:nvPr>
        </p:nvGraphicFramePr>
        <p:xfrm>
          <a:off x="4860681" y="4375067"/>
          <a:ext cx="873025" cy="243840"/>
        </p:xfrm>
        <a:graphic>
          <a:graphicData uri="http://schemas.openxmlformats.org/drawingml/2006/table">
            <a:tbl>
              <a:tblPr firstRow="1" bandRow="1">
                <a:tableStyleId>{5C22544A-7EE6-4342-B048-85BDC9FD1C3A}</a:tableStyleId>
              </a:tblPr>
              <a:tblGrid>
                <a:gridCol w="873025">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销售台账</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05" name="表格 104"/>
          <p:cNvGraphicFramePr>
            <a:graphicFrameLocks noGrp="1"/>
          </p:cNvGraphicFramePr>
          <p:nvPr>
            <p:extLst/>
          </p:nvPr>
        </p:nvGraphicFramePr>
        <p:xfrm>
          <a:off x="5842256" y="4640640"/>
          <a:ext cx="907451" cy="396240"/>
        </p:xfrm>
        <a:graphic>
          <a:graphicData uri="http://schemas.openxmlformats.org/drawingml/2006/table">
            <a:tbl>
              <a:tblPr firstRow="1" bandRow="1">
                <a:tableStyleId>{5C22544A-7EE6-4342-B048-85BDC9FD1C3A}</a:tableStyleId>
              </a:tblPr>
              <a:tblGrid>
                <a:gridCol w="907451">
                  <a:extLst>
                    <a:ext uri="{9D8B030D-6E8A-4147-A177-3AD203B41FA5}">
                      <a16:colId xmlns:a16="http://schemas.microsoft.com/office/drawing/2014/main" xmlns="" val="158121667"/>
                    </a:ext>
                  </a:extLst>
                </a:gridCol>
              </a:tblGrid>
              <a:tr h="396240">
                <a:tc>
                  <a:txBody>
                    <a:bodyPr/>
                    <a:lstStyle/>
                    <a:p>
                      <a:pPr algn="ctr"/>
                      <a:r>
                        <a:rPr lang="zh-CN" altLang="en-US" sz="1000" dirty="0">
                          <a:solidFill>
                            <a:schemeClr val="bg1"/>
                          </a:solidFill>
                        </a:rPr>
                        <a:t>周需求计划</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06" name="表格 105"/>
          <p:cNvGraphicFramePr>
            <a:graphicFrameLocks noGrp="1"/>
          </p:cNvGraphicFramePr>
          <p:nvPr>
            <p:extLst/>
          </p:nvPr>
        </p:nvGraphicFramePr>
        <p:xfrm>
          <a:off x="4851315" y="4658103"/>
          <a:ext cx="876042" cy="396240"/>
        </p:xfrm>
        <a:graphic>
          <a:graphicData uri="http://schemas.openxmlformats.org/drawingml/2006/table">
            <a:tbl>
              <a:tblPr firstRow="1" bandRow="1">
                <a:tableStyleId>{5C22544A-7EE6-4342-B048-85BDC9FD1C3A}</a:tableStyleId>
              </a:tblPr>
              <a:tblGrid>
                <a:gridCol w="876042">
                  <a:extLst>
                    <a:ext uri="{9D8B030D-6E8A-4147-A177-3AD203B41FA5}">
                      <a16:colId xmlns:a16="http://schemas.microsoft.com/office/drawing/2014/main" xmlns="" val="158121667"/>
                    </a:ext>
                  </a:extLst>
                </a:gridCol>
              </a:tblGrid>
              <a:tr h="396240">
                <a:tc>
                  <a:txBody>
                    <a:bodyPr/>
                    <a:lstStyle/>
                    <a:p>
                      <a:pPr algn="ctr"/>
                      <a:r>
                        <a:rPr lang="zh-CN" altLang="en-US" sz="1000" dirty="0">
                          <a:solidFill>
                            <a:schemeClr val="bg1"/>
                          </a:solidFill>
                        </a:rPr>
                        <a:t>月度销售指标</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07" name="表格 106"/>
          <p:cNvGraphicFramePr>
            <a:graphicFrameLocks noGrp="1"/>
          </p:cNvGraphicFramePr>
          <p:nvPr>
            <p:extLst/>
          </p:nvPr>
        </p:nvGraphicFramePr>
        <p:xfrm>
          <a:off x="4846358" y="5068805"/>
          <a:ext cx="868299" cy="243840"/>
        </p:xfrm>
        <a:graphic>
          <a:graphicData uri="http://schemas.openxmlformats.org/drawingml/2006/table">
            <a:tbl>
              <a:tblPr firstRow="1" bandRow="1">
                <a:tableStyleId>{5C22544A-7EE6-4342-B048-85BDC9FD1C3A}</a:tableStyleId>
              </a:tblPr>
              <a:tblGrid>
                <a:gridCol w="868299">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销售台账</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10" name="表格 109"/>
          <p:cNvGraphicFramePr>
            <a:graphicFrameLocks noGrp="1"/>
          </p:cNvGraphicFramePr>
          <p:nvPr>
            <p:extLst/>
          </p:nvPr>
        </p:nvGraphicFramePr>
        <p:xfrm>
          <a:off x="4849375" y="5333600"/>
          <a:ext cx="871632" cy="243840"/>
        </p:xfrm>
        <a:graphic>
          <a:graphicData uri="http://schemas.openxmlformats.org/drawingml/2006/table">
            <a:tbl>
              <a:tblPr firstRow="1" bandRow="1">
                <a:tableStyleId>{5C22544A-7EE6-4342-B048-85BDC9FD1C3A}</a:tableStyleId>
              </a:tblPr>
              <a:tblGrid>
                <a:gridCol w="871632">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零售订单</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11" name="表格 110"/>
          <p:cNvGraphicFramePr>
            <a:graphicFrameLocks noGrp="1"/>
          </p:cNvGraphicFramePr>
          <p:nvPr>
            <p:extLst/>
          </p:nvPr>
        </p:nvGraphicFramePr>
        <p:xfrm>
          <a:off x="5865566" y="5066900"/>
          <a:ext cx="877791" cy="243840"/>
        </p:xfrm>
        <a:graphic>
          <a:graphicData uri="http://schemas.openxmlformats.org/drawingml/2006/table">
            <a:tbl>
              <a:tblPr firstRow="1" bandRow="1">
                <a:tableStyleId>{5C22544A-7EE6-4342-B048-85BDC9FD1C3A}</a:tableStyleId>
              </a:tblPr>
              <a:tblGrid>
                <a:gridCol w="877791">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增值服务</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12" name="表格 111"/>
          <p:cNvGraphicFramePr>
            <a:graphicFrameLocks noGrp="1"/>
          </p:cNvGraphicFramePr>
          <p:nvPr>
            <p:extLst/>
          </p:nvPr>
        </p:nvGraphicFramePr>
        <p:xfrm>
          <a:off x="5862074" y="5334870"/>
          <a:ext cx="887633" cy="243840"/>
        </p:xfrm>
        <a:graphic>
          <a:graphicData uri="http://schemas.openxmlformats.org/drawingml/2006/table">
            <a:tbl>
              <a:tblPr firstRow="1" bandRow="1">
                <a:tableStyleId>{5C22544A-7EE6-4342-B048-85BDC9FD1C3A}</a:tableStyleId>
              </a:tblPr>
              <a:tblGrid>
                <a:gridCol w="887633">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定金</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13" name="表格 112"/>
          <p:cNvGraphicFramePr>
            <a:graphicFrameLocks noGrp="1"/>
          </p:cNvGraphicFramePr>
          <p:nvPr>
            <p:extLst/>
          </p:nvPr>
        </p:nvGraphicFramePr>
        <p:xfrm>
          <a:off x="7363535" y="5067518"/>
          <a:ext cx="870828" cy="243840"/>
        </p:xfrm>
        <a:graphic>
          <a:graphicData uri="http://schemas.openxmlformats.org/drawingml/2006/table">
            <a:tbl>
              <a:tblPr firstRow="1" bandRow="1">
                <a:tableStyleId>{5C22544A-7EE6-4342-B048-85BDC9FD1C3A}</a:tableStyleId>
              </a:tblPr>
              <a:tblGrid>
                <a:gridCol w="870828">
                  <a:extLst>
                    <a:ext uri="{9D8B030D-6E8A-4147-A177-3AD203B41FA5}">
                      <a16:colId xmlns:a16="http://schemas.microsoft.com/office/drawing/2014/main" xmlns="" val="158121667"/>
                    </a:ext>
                  </a:extLst>
                </a:gridCol>
              </a:tblGrid>
              <a:tr h="243840">
                <a:tc>
                  <a:txBody>
                    <a:bodyPr/>
                    <a:lstStyle/>
                    <a:p>
                      <a:pPr marL="0" algn="ctr" defTabSz="914400" rtl="0" eaLnBrk="1" latinLnBrk="0" hangingPunct="1"/>
                      <a:r>
                        <a:rPr lang="zh-CN" altLang="en-US" sz="1000" b="1" kern="1200" dirty="0">
                          <a:solidFill>
                            <a:schemeClr val="lt1"/>
                          </a:solidFill>
                          <a:latin typeface="+mn-lt"/>
                          <a:ea typeface="+mn-ea"/>
                          <a:cs typeface="+mn-cs"/>
                        </a:rPr>
                        <a:t>采购订单</a:t>
                      </a:r>
                      <a:endParaRPr lang="en-US" sz="1000" b="1" kern="1200" dirty="0">
                        <a:solidFill>
                          <a:schemeClr val="lt1"/>
                        </a:solidFill>
                        <a:latin typeface="+mn-lt"/>
                        <a:ea typeface="+mn-ea"/>
                        <a:cs typeface="+mn-cs"/>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15" name="表格 114"/>
          <p:cNvGraphicFramePr>
            <a:graphicFrameLocks noGrp="1"/>
          </p:cNvGraphicFramePr>
          <p:nvPr>
            <p:extLst/>
          </p:nvPr>
        </p:nvGraphicFramePr>
        <p:xfrm>
          <a:off x="8284843" y="3700362"/>
          <a:ext cx="747715" cy="243840"/>
        </p:xfrm>
        <a:graphic>
          <a:graphicData uri="http://schemas.openxmlformats.org/drawingml/2006/table">
            <a:tbl>
              <a:tblPr firstRow="1" bandRow="1">
                <a:tableStyleId>{5C22544A-7EE6-4342-B048-85BDC9FD1C3A}</a:tableStyleId>
              </a:tblPr>
              <a:tblGrid>
                <a:gridCol w="747715">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车辆</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17" name="表格 116"/>
          <p:cNvGraphicFramePr>
            <a:graphicFrameLocks noGrp="1"/>
          </p:cNvGraphicFramePr>
          <p:nvPr>
            <p:extLst/>
          </p:nvPr>
        </p:nvGraphicFramePr>
        <p:xfrm>
          <a:off x="7363535" y="3663483"/>
          <a:ext cx="883957" cy="243840"/>
        </p:xfrm>
        <a:graphic>
          <a:graphicData uri="http://schemas.openxmlformats.org/drawingml/2006/table">
            <a:tbl>
              <a:tblPr firstRow="1" bandRow="1">
                <a:tableStyleId>{5C22544A-7EE6-4342-B048-85BDC9FD1C3A}</a:tableStyleId>
              </a:tblPr>
              <a:tblGrid>
                <a:gridCol w="883957">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生产订单</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18" name="表格 117"/>
          <p:cNvGraphicFramePr>
            <a:graphicFrameLocks noGrp="1"/>
          </p:cNvGraphicFramePr>
          <p:nvPr>
            <p:extLst/>
          </p:nvPr>
        </p:nvGraphicFramePr>
        <p:xfrm>
          <a:off x="7363536" y="3935313"/>
          <a:ext cx="872414" cy="396240"/>
        </p:xfrm>
        <a:graphic>
          <a:graphicData uri="http://schemas.openxmlformats.org/drawingml/2006/table">
            <a:tbl>
              <a:tblPr firstRow="1" bandRow="1">
                <a:tableStyleId>{5C22544A-7EE6-4342-B048-85BDC9FD1C3A}</a:tableStyleId>
              </a:tblPr>
              <a:tblGrid>
                <a:gridCol w="872414">
                  <a:extLst>
                    <a:ext uri="{9D8B030D-6E8A-4147-A177-3AD203B41FA5}">
                      <a16:colId xmlns:a16="http://schemas.microsoft.com/office/drawing/2014/main" xmlns="" val="158121667"/>
                    </a:ext>
                  </a:extLst>
                </a:gridCol>
              </a:tblGrid>
              <a:tr h="396240">
                <a:tc>
                  <a:txBody>
                    <a:bodyPr/>
                    <a:lstStyle/>
                    <a:p>
                      <a:pPr algn="ctr"/>
                      <a:r>
                        <a:rPr lang="zh-CN" altLang="en-US" sz="1000" dirty="0">
                          <a:solidFill>
                            <a:schemeClr val="bg1"/>
                          </a:solidFill>
                        </a:rPr>
                        <a:t>一车一档过点信息</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19" name="表格 118"/>
          <p:cNvGraphicFramePr>
            <a:graphicFrameLocks noGrp="1"/>
          </p:cNvGraphicFramePr>
          <p:nvPr>
            <p:extLst/>
          </p:nvPr>
        </p:nvGraphicFramePr>
        <p:xfrm>
          <a:off x="8277223" y="3954363"/>
          <a:ext cx="747715" cy="396240"/>
        </p:xfrm>
        <a:graphic>
          <a:graphicData uri="http://schemas.openxmlformats.org/drawingml/2006/table">
            <a:tbl>
              <a:tblPr firstRow="1" bandRow="1">
                <a:tableStyleId>{5C22544A-7EE6-4342-B048-85BDC9FD1C3A}</a:tableStyleId>
              </a:tblPr>
              <a:tblGrid>
                <a:gridCol w="747715">
                  <a:extLst>
                    <a:ext uri="{9D8B030D-6E8A-4147-A177-3AD203B41FA5}">
                      <a16:colId xmlns:a16="http://schemas.microsoft.com/office/drawing/2014/main" xmlns="" val="158121667"/>
                    </a:ext>
                  </a:extLst>
                </a:gridCol>
              </a:tblGrid>
              <a:tr h="396240">
                <a:tc>
                  <a:txBody>
                    <a:bodyPr/>
                    <a:lstStyle/>
                    <a:p>
                      <a:pPr algn="ctr"/>
                      <a:r>
                        <a:rPr lang="zh-CN" altLang="en-US" sz="1000" dirty="0">
                          <a:solidFill>
                            <a:schemeClr val="bg1"/>
                          </a:solidFill>
                        </a:rPr>
                        <a:t>一车一档扫码清单</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20" name="表格 119"/>
          <p:cNvGraphicFramePr>
            <a:graphicFrameLocks noGrp="1"/>
          </p:cNvGraphicFramePr>
          <p:nvPr>
            <p:extLst/>
          </p:nvPr>
        </p:nvGraphicFramePr>
        <p:xfrm>
          <a:off x="8293100" y="4376178"/>
          <a:ext cx="736600" cy="243840"/>
        </p:xfrm>
        <a:graphic>
          <a:graphicData uri="http://schemas.openxmlformats.org/drawingml/2006/table">
            <a:tbl>
              <a:tblPr firstRow="1" bandRow="1">
                <a:tableStyleId>{5C22544A-7EE6-4342-B048-85BDC9FD1C3A}</a:tableStyleId>
              </a:tblPr>
              <a:tblGrid>
                <a:gridCol w="736600">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批售订单</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21" name="表格 120"/>
          <p:cNvGraphicFramePr>
            <a:graphicFrameLocks noGrp="1"/>
          </p:cNvGraphicFramePr>
          <p:nvPr>
            <p:extLst/>
          </p:nvPr>
        </p:nvGraphicFramePr>
        <p:xfrm>
          <a:off x="7385579" y="4371732"/>
          <a:ext cx="844022" cy="243840"/>
        </p:xfrm>
        <a:graphic>
          <a:graphicData uri="http://schemas.openxmlformats.org/drawingml/2006/table">
            <a:tbl>
              <a:tblPr firstRow="1" bandRow="1">
                <a:tableStyleId>{5C22544A-7EE6-4342-B048-85BDC9FD1C3A}</a:tableStyleId>
              </a:tblPr>
              <a:tblGrid>
                <a:gridCol w="844022">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销售台账</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22" name="表格 121"/>
          <p:cNvGraphicFramePr>
            <a:graphicFrameLocks noGrp="1"/>
          </p:cNvGraphicFramePr>
          <p:nvPr>
            <p:extLst/>
          </p:nvPr>
        </p:nvGraphicFramePr>
        <p:xfrm>
          <a:off x="8289925" y="4665880"/>
          <a:ext cx="744538" cy="396240"/>
        </p:xfrm>
        <a:graphic>
          <a:graphicData uri="http://schemas.openxmlformats.org/drawingml/2006/table">
            <a:tbl>
              <a:tblPr firstRow="1" bandRow="1">
                <a:tableStyleId>{5C22544A-7EE6-4342-B048-85BDC9FD1C3A}</a:tableStyleId>
              </a:tblPr>
              <a:tblGrid>
                <a:gridCol w="744538">
                  <a:extLst>
                    <a:ext uri="{9D8B030D-6E8A-4147-A177-3AD203B41FA5}">
                      <a16:colId xmlns:a16="http://schemas.microsoft.com/office/drawing/2014/main" xmlns="" val="158121667"/>
                    </a:ext>
                  </a:extLst>
                </a:gridCol>
              </a:tblGrid>
              <a:tr h="396240">
                <a:tc>
                  <a:txBody>
                    <a:bodyPr/>
                    <a:lstStyle/>
                    <a:p>
                      <a:pPr algn="ctr"/>
                      <a:r>
                        <a:rPr lang="zh-CN" altLang="en-US" sz="1000" dirty="0">
                          <a:solidFill>
                            <a:schemeClr val="bg1"/>
                          </a:solidFill>
                        </a:rPr>
                        <a:t>周需求计划</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23" name="表格 122"/>
          <p:cNvGraphicFramePr>
            <a:graphicFrameLocks noGrp="1"/>
          </p:cNvGraphicFramePr>
          <p:nvPr>
            <p:extLst/>
          </p:nvPr>
        </p:nvGraphicFramePr>
        <p:xfrm>
          <a:off x="7376212" y="4654768"/>
          <a:ext cx="853388" cy="396240"/>
        </p:xfrm>
        <a:graphic>
          <a:graphicData uri="http://schemas.openxmlformats.org/drawingml/2006/table">
            <a:tbl>
              <a:tblPr firstRow="1" bandRow="1">
                <a:tableStyleId>{5C22544A-7EE6-4342-B048-85BDC9FD1C3A}</a:tableStyleId>
              </a:tblPr>
              <a:tblGrid>
                <a:gridCol w="853388">
                  <a:extLst>
                    <a:ext uri="{9D8B030D-6E8A-4147-A177-3AD203B41FA5}">
                      <a16:colId xmlns:a16="http://schemas.microsoft.com/office/drawing/2014/main" xmlns="" val="158121667"/>
                    </a:ext>
                  </a:extLst>
                </a:gridCol>
              </a:tblGrid>
              <a:tr h="396240">
                <a:tc>
                  <a:txBody>
                    <a:bodyPr/>
                    <a:lstStyle/>
                    <a:p>
                      <a:pPr algn="ctr"/>
                      <a:r>
                        <a:rPr lang="zh-CN" altLang="en-US" sz="1000" dirty="0">
                          <a:solidFill>
                            <a:schemeClr val="bg1"/>
                          </a:solidFill>
                        </a:rPr>
                        <a:t>月度销售指标</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25" name="表格 124"/>
          <p:cNvGraphicFramePr>
            <a:graphicFrameLocks noGrp="1"/>
          </p:cNvGraphicFramePr>
          <p:nvPr>
            <p:extLst/>
          </p:nvPr>
        </p:nvGraphicFramePr>
        <p:xfrm>
          <a:off x="7374272" y="5330265"/>
          <a:ext cx="871632" cy="243840"/>
        </p:xfrm>
        <a:graphic>
          <a:graphicData uri="http://schemas.openxmlformats.org/drawingml/2006/table">
            <a:tbl>
              <a:tblPr firstRow="1" bandRow="1">
                <a:tableStyleId>{5C22544A-7EE6-4342-B048-85BDC9FD1C3A}</a:tableStyleId>
              </a:tblPr>
              <a:tblGrid>
                <a:gridCol w="871632">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零售订单</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26" name="表格 125"/>
          <p:cNvGraphicFramePr>
            <a:graphicFrameLocks noGrp="1"/>
          </p:cNvGraphicFramePr>
          <p:nvPr>
            <p:extLst/>
          </p:nvPr>
        </p:nvGraphicFramePr>
        <p:xfrm>
          <a:off x="8281988" y="5063565"/>
          <a:ext cx="747713" cy="243840"/>
        </p:xfrm>
        <a:graphic>
          <a:graphicData uri="http://schemas.openxmlformats.org/drawingml/2006/table">
            <a:tbl>
              <a:tblPr firstRow="1" bandRow="1">
                <a:tableStyleId>{5C22544A-7EE6-4342-B048-85BDC9FD1C3A}</a:tableStyleId>
              </a:tblPr>
              <a:tblGrid>
                <a:gridCol w="747713">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增值服务</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27" name="表格 126"/>
          <p:cNvGraphicFramePr>
            <a:graphicFrameLocks noGrp="1"/>
          </p:cNvGraphicFramePr>
          <p:nvPr>
            <p:extLst/>
          </p:nvPr>
        </p:nvGraphicFramePr>
        <p:xfrm>
          <a:off x="8288116" y="5331535"/>
          <a:ext cx="741584" cy="243840"/>
        </p:xfrm>
        <a:graphic>
          <a:graphicData uri="http://schemas.openxmlformats.org/drawingml/2006/table">
            <a:tbl>
              <a:tblPr firstRow="1" bandRow="1">
                <a:tableStyleId>{5C22544A-7EE6-4342-B048-85BDC9FD1C3A}</a:tableStyleId>
              </a:tblPr>
              <a:tblGrid>
                <a:gridCol w="741584">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定金</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28" name="表格 127"/>
          <p:cNvGraphicFramePr>
            <a:graphicFrameLocks noGrp="1"/>
          </p:cNvGraphicFramePr>
          <p:nvPr>
            <p:extLst/>
          </p:nvPr>
        </p:nvGraphicFramePr>
        <p:xfrm>
          <a:off x="9739504" y="2865542"/>
          <a:ext cx="865189" cy="243840"/>
        </p:xfrm>
        <a:graphic>
          <a:graphicData uri="http://schemas.openxmlformats.org/drawingml/2006/table">
            <a:tbl>
              <a:tblPr firstRow="1" bandRow="1">
                <a:tableStyleId>{5C22544A-7EE6-4342-B048-85BDC9FD1C3A}</a:tableStyleId>
              </a:tblPr>
              <a:tblGrid>
                <a:gridCol w="865189">
                  <a:extLst>
                    <a:ext uri="{9D8B030D-6E8A-4147-A177-3AD203B41FA5}">
                      <a16:colId xmlns:a16="http://schemas.microsoft.com/office/drawing/2014/main" xmlns="" val="158121667"/>
                    </a:ext>
                  </a:extLst>
                </a:gridCol>
              </a:tblGrid>
              <a:tr h="243840">
                <a:tc>
                  <a:txBody>
                    <a:bodyPr/>
                    <a:lstStyle/>
                    <a:p>
                      <a:pPr marL="0" algn="ctr" defTabSz="914400" rtl="0" eaLnBrk="1" latinLnBrk="0" hangingPunct="1"/>
                      <a:r>
                        <a:rPr lang="zh-CN" altLang="en-US" sz="1000" b="1" kern="1200" dirty="0">
                          <a:solidFill>
                            <a:schemeClr val="lt1"/>
                          </a:solidFill>
                          <a:latin typeface="+mn-lt"/>
                          <a:ea typeface="+mn-ea"/>
                          <a:cs typeface="+mn-cs"/>
                        </a:rPr>
                        <a:t>批售订单</a:t>
                      </a:r>
                      <a:endParaRPr lang="en-US" sz="1000" b="1" kern="1200" dirty="0">
                        <a:solidFill>
                          <a:schemeClr val="lt1"/>
                        </a:solidFill>
                        <a:latin typeface="+mn-lt"/>
                        <a:ea typeface="+mn-ea"/>
                        <a:cs typeface="+mn-cs"/>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29" name="表格 128"/>
          <p:cNvGraphicFramePr>
            <a:graphicFrameLocks noGrp="1"/>
          </p:cNvGraphicFramePr>
          <p:nvPr>
            <p:extLst/>
          </p:nvPr>
        </p:nvGraphicFramePr>
        <p:xfrm>
          <a:off x="9750424" y="3107193"/>
          <a:ext cx="866776" cy="243840"/>
        </p:xfrm>
        <a:graphic>
          <a:graphicData uri="http://schemas.openxmlformats.org/drawingml/2006/table">
            <a:tbl>
              <a:tblPr firstRow="1" bandRow="1">
                <a:tableStyleId>{5C22544A-7EE6-4342-B048-85BDC9FD1C3A}</a:tableStyleId>
              </a:tblPr>
              <a:tblGrid>
                <a:gridCol w="866776">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承运单明细</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30" name="表格 129"/>
          <p:cNvGraphicFramePr>
            <a:graphicFrameLocks noGrp="1"/>
          </p:cNvGraphicFramePr>
          <p:nvPr>
            <p:extLst/>
          </p:nvPr>
        </p:nvGraphicFramePr>
        <p:xfrm>
          <a:off x="9747531" y="3352799"/>
          <a:ext cx="863319" cy="243840"/>
        </p:xfrm>
        <a:graphic>
          <a:graphicData uri="http://schemas.openxmlformats.org/drawingml/2006/table">
            <a:tbl>
              <a:tblPr firstRow="1" bandRow="1">
                <a:tableStyleId>{5C22544A-7EE6-4342-B048-85BDC9FD1C3A}</a:tableStyleId>
              </a:tblPr>
              <a:tblGrid>
                <a:gridCol w="863319">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交货单明细</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32" name="表格 131"/>
          <p:cNvGraphicFramePr>
            <a:graphicFrameLocks noGrp="1"/>
          </p:cNvGraphicFramePr>
          <p:nvPr>
            <p:extLst/>
          </p:nvPr>
        </p:nvGraphicFramePr>
        <p:xfrm>
          <a:off x="10675938" y="3358028"/>
          <a:ext cx="760412" cy="243840"/>
        </p:xfrm>
        <a:graphic>
          <a:graphicData uri="http://schemas.openxmlformats.org/drawingml/2006/table">
            <a:tbl>
              <a:tblPr firstRow="1" bandRow="1">
                <a:tableStyleId>{5C22544A-7EE6-4342-B048-85BDC9FD1C3A}</a:tableStyleId>
              </a:tblPr>
              <a:tblGrid>
                <a:gridCol w="760412">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承运单</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33" name="表格 132"/>
          <p:cNvGraphicFramePr>
            <a:graphicFrameLocks noGrp="1"/>
          </p:cNvGraphicFramePr>
          <p:nvPr>
            <p:extLst/>
          </p:nvPr>
        </p:nvGraphicFramePr>
        <p:xfrm>
          <a:off x="9739504" y="5029418"/>
          <a:ext cx="870828" cy="243840"/>
        </p:xfrm>
        <a:graphic>
          <a:graphicData uri="http://schemas.openxmlformats.org/drawingml/2006/table">
            <a:tbl>
              <a:tblPr firstRow="1" bandRow="1">
                <a:tableStyleId>{5C22544A-7EE6-4342-B048-85BDC9FD1C3A}</a:tableStyleId>
              </a:tblPr>
              <a:tblGrid>
                <a:gridCol w="870828">
                  <a:extLst>
                    <a:ext uri="{9D8B030D-6E8A-4147-A177-3AD203B41FA5}">
                      <a16:colId xmlns:a16="http://schemas.microsoft.com/office/drawing/2014/main" xmlns="" val="158121667"/>
                    </a:ext>
                  </a:extLst>
                </a:gridCol>
              </a:tblGrid>
              <a:tr h="243840">
                <a:tc>
                  <a:txBody>
                    <a:bodyPr/>
                    <a:lstStyle/>
                    <a:p>
                      <a:pPr marL="0" algn="ctr" defTabSz="914400" rtl="0" eaLnBrk="1" latinLnBrk="0" hangingPunct="1"/>
                      <a:r>
                        <a:rPr lang="zh-CN" altLang="en-US" sz="1000" b="1" kern="1200" dirty="0">
                          <a:solidFill>
                            <a:schemeClr val="lt1"/>
                          </a:solidFill>
                          <a:latin typeface="+mn-lt"/>
                          <a:ea typeface="+mn-ea"/>
                          <a:cs typeface="+mn-cs"/>
                        </a:rPr>
                        <a:t>采购订单</a:t>
                      </a:r>
                      <a:endParaRPr lang="en-US" sz="1000" b="1" kern="1200" dirty="0">
                        <a:solidFill>
                          <a:schemeClr val="lt1"/>
                        </a:solidFill>
                        <a:latin typeface="+mn-lt"/>
                        <a:ea typeface="+mn-ea"/>
                        <a:cs typeface="+mn-cs"/>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34" name="表格 133"/>
          <p:cNvGraphicFramePr>
            <a:graphicFrameLocks noGrp="1"/>
          </p:cNvGraphicFramePr>
          <p:nvPr>
            <p:extLst/>
          </p:nvPr>
        </p:nvGraphicFramePr>
        <p:xfrm>
          <a:off x="10672443" y="3662262"/>
          <a:ext cx="747715" cy="243840"/>
        </p:xfrm>
        <a:graphic>
          <a:graphicData uri="http://schemas.openxmlformats.org/drawingml/2006/table">
            <a:tbl>
              <a:tblPr firstRow="1" bandRow="1">
                <a:tableStyleId>{5C22544A-7EE6-4342-B048-85BDC9FD1C3A}</a:tableStyleId>
              </a:tblPr>
              <a:tblGrid>
                <a:gridCol w="747715">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车辆</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35" name="表格 134"/>
          <p:cNvGraphicFramePr>
            <a:graphicFrameLocks noGrp="1"/>
          </p:cNvGraphicFramePr>
          <p:nvPr>
            <p:extLst/>
          </p:nvPr>
        </p:nvGraphicFramePr>
        <p:xfrm>
          <a:off x="9739504" y="3625383"/>
          <a:ext cx="883957" cy="243840"/>
        </p:xfrm>
        <a:graphic>
          <a:graphicData uri="http://schemas.openxmlformats.org/drawingml/2006/table">
            <a:tbl>
              <a:tblPr firstRow="1" bandRow="1">
                <a:tableStyleId>{5C22544A-7EE6-4342-B048-85BDC9FD1C3A}</a:tableStyleId>
              </a:tblPr>
              <a:tblGrid>
                <a:gridCol w="883957">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生产订单</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36" name="表格 135"/>
          <p:cNvGraphicFramePr>
            <a:graphicFrameLocks noGrp="1"/>
          </p:cNvGraphicFramePr>
          <p:nvPr>
            <p:extLst/>
          </p:nvPr>
        </p:nvGraphicFramePr>
        <p:xfrm>
          <a:off x="9739504" y="3897213"/>
          <a:ext cx="872414" cy="396240"/>
        </p:xfrm>
        <a:graphic>
          <a:graphicData uri="http://schemas.openxmlformats.org/drawingml/2006/table">
            <a:tbl>
              <a:tblPr firstRow="1" bandRow="1">
                <a:tableStyleId>{5C22544A-7EE6-4342-B048-85BDC9FD1C3A}</a:tableStyleId>
              </a:tblPr>
              <a:tblGrid>
                <a:gridCol w="872414">
                  <a:extLst>
                    <a:ext uri="{9D8B030D-6E8A-4147-A177-3AD203B41FA5}">
                      <a16:colId xmlns:a16="http://schemas.microsoft.com/office/drawing/2014/main" xmlns="" val="158121667"/>
                    </a:ext>
                  </a:extLst>
                </a:gridCol>
              </a:tblGrid>
              <a:tr h="396240">
                <a:tc>
                  <a:txBody>
                    <a:bodyPr/>
                    <a:lstStyle/>
                    <a:p>
                      <a:pPr algn="ctr"/>
                      <a:r>
                        <a:rPr lang="zh-CN" altLang="en-US" sz="1000" dirty="0">
                          <a:solidFill>
                            <a:schemeClr val="bg1"/>
                          </a:solidFill>
                        </a:rPr>
                        <a:t>一车一档过点信息</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37" name="表格 136"/>
          <p:cNvGraphicFramePr>
            <a:graphicFrameLocks noGrp="1"/>
          </p:cNvGraphicFramePr>
          <p:nvPr>
            <p:extLst/>
          </p:nvPr>
        </p:nvGraphicFramePr>
        <p:xfrm>
          <a:off x="10664823" y="3916263"/>
          <a:ext cx="747715" cy="396240"/>
        </p:xfrm>
        <a:graphic>
          <a:graphicData uri="http://schemas.openxmlformats.org/drawingml/2006/table">
            <a:tbl>
              <a:tblPr firstRow="1" bandRow="1">
                <a:tableStyleId>{5C22544A-7EE6-4342-B048-85BDC9FD1C3A}</a:tableStyleId>
              </a:tblPr>
              <a:tblGrid>
                <a:gridCol w="747715">
                  <a:extLst>
                    <a:ext uri="{9D8B030D-6E8A-4147-A177-3AD203B41FA5}">
                      <a16:colId xmlns:a16="http://schemas.microsoft.com/office/drawing/2014/main" xmlns="" val="158121667"/>
                    </a:ext>
                  </a:extLst>
                </a:gridCol>
              </a:tblGrid>
              <a:tr h="396240">
                <a:tc>
                  <a:txBody>
                    <a:bodyPr/>
                    <a:lstStyle/>
                    <a:p>
                      <a:pPr algn="ctr"/>
                      <a:r>
                        <a:rPr lang="zh-CN" altLang="en-US" sz="1000" dirty="0">
                          <a:solidFill>
                            <a:schemeClr val="bg1"/>
                          </a:solidFill>
                        </a:rPr>
                        <a:t>一车一档扫码清单</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38" name="表格 137"/>
          <p:cNvGraphicFramePr>
            <a:graphicFrameLocks noGrp="1"/>
          </p:cNvGraphicFramePr>
          <p:nvPr>
            <p:extLst/>
          </p:nvPr>
        </p:nvGraphicFramePr>
        <p:xfrm>
          <a:off x="10680700" y="4338078"/>
          <a:ext cx="736600" cy="243840"/>
        </p:xfrm>
        <a:graphic>
          <a:graphicData uri="http://schemas.openxmlformats.org/drawingml/2006/table">
            <a:tbl>
              <a:tblPr firstRow="1" bandRow="1">
                <a:tableStyleId>{5C22544A-7EE6-4342-B048-85BDC9FD1C3A}</a:tableStyleId>
              </a:tblPr>
              <a:tblGrid>
                <a:gridCol w="736600">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批售订单</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39" name="表格 138"/>
          <p:cNvGraphicFramePr>
            <a:graphicFrameLocks noGrp="1"/>
          </p:cNvGraphicFramePr>
          <p:nvPr>
            <p:extLst/>
          </p:nvPr>
        </p:nvGraphicFramePr>
        <p:xfrm>
          <a:off x="9739504" y="4333632"/>
          <a:ext cx="844022" cy="243840"/>
        </p:xfrm>
        <a:graphic>
          <a:graphicData uri="http://schemas.openxmlformats.org/drawingml/2006/table">
            <a:tbl>
              <a:tblPr firstRow="1" bandRow="1">
                <a:tableStyleId>{5C22544A-7EE6-4342-B048-85BDC9FD1C3A}</a:tableStyleId>
              </a:tblPr>
              <a:tblGrid>
                <a:gridCol w="844022">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销售台账</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40" name="表格 139"/>
          <p:cNvGraphicFramePr>
            <a:graphicFrameLocks noGrp="1"/>
          </p:cNvGraphicFramePr>
          <p:nvPr>
            <p:extLst/>
          </p:nvPr>
        </p:nvGraphicFramePr>
        <p:xfrm>
          <a:off x="10677525" y="4627780"/>
          <a:ext cx="744538" cy="396240"/>
        </p:xfrm>
        <a:graphic>
          <a:graphicData uri="http://schemas.openxmlformats.org/drawingml/2006/table">
            <a:tbl>
              <a:tblPr firstRow="1" bandRow="1">
                <a:tableStyleId>{5C22544A-7EE6-4342-B048-85BDC9FD1C3A}</a:tableStyleId>
              </a:tblPr>
              <a:tblGrid>
                <a:gridCol w="744538">
                  <a:extLst>
                    <a:ext uri="{9D8B030D-6E8A-4147-A177-3AD203B41FA5}">
                      <a16:colId xmlns:a16="http://schemas.microsoft.com/office/drawing/2014/main" xmlns="" val="158121667"/>
                    </a:ext>
                  </a:extLst>
                </a:gridCol>
              </a:tblGrid>
              <a:tr h="396240">
                <a:tc>
                  <a:txBody>
                    <a:bodyPr/>
                    <a:lstStyle/>
                    <a:p>
                      <a:pPr algn="ctr"/>
                      <a:r>
                        <a:rPr lang="zh-CN" altLang="en-US" sz="1000" dirty="0">
                          <a:solidFill>
                            <a:schemeClr val="bg1"/>
                          </a:solidFill>
                        </a:rPr>
                        <a:t>周需求计划</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41" name="表格 140"/>
          <p:cNvGraphicFramePr>
            <a:graphicFrameLocks noGrp="1"/>
          </p:cNvGraphicFramePr>
          <p:nvPr>
            <p:extLst/>
          </p:nvPr>
        </p:nvGraphicFramePr>
        <p:xfrm>
          <a:off x="9739504" y="4616668"/>
          <a:ext cx="853388" cy="396240"/>
        </p:xfrm>
        <a:graphic>
          <a:graphicData uri="http://schemas.openxmlformats.org/drawingml/2006/table">
            <a:tbl>
              <a:tblPr firstRow="1" bandRow="1">
                <a:tableStyleId>{5C22544A-7EE6-4342-B048-85BDC9FD1C3A}</a:tableStyleId>
              </a:tblPr>
              <a:tblGrid>
                <a:gridCol w="853388">
                  <a:extLst>
                    <a:ext uri="{9D8B030D-6E8A-4147-A177-3AD203B41FA5}">
                      <a16:colId xmlns:a16="http://schemas.microsoft.com/office/drawing/2014/main" xmlns="" val="158121667"/>
                    </a:ext>
                  </a:extLst>
                </a:gridCol>
              </a:tblGrid>
              <a:tr h="396240">
                <a:tc>
                  <a:txBody>
                    <a:bodyPr/>
                    <a:lstStyle/>
                    <a:p>
                      <a:pPr algn="ctr"/>
                      <a:r>
                        <a:rPr lang="zh-CN" altLang="en-US" sz="1000" dirty="0">
                          <a:solidFill>
                            <a:schemeClr val="bg1"/>
                          </a:solidFill>
                        </a:rPr>
                        <a:t>月度销售指标</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42" name="表格 141"/>
          <p:cNvGraphicFramePr>
            <a:graphicFrameLocks noGrp="1"/>
          </p:cNvGraphicFramePr>
          <p:nvPr>
            <p:extLst/>
          </p:nvPr>
        </p:nvGraphicFramePr>
        <p:xfrm>
          <a:off x="9739504" y="5292165"/>
          <a:ext cx="871632" cy="243840"/>
        </p:xfrm>
        <a:graphic>
          <a:graphicData uri="http://schemas.openxmlformats.org/drawingml/2006/table">
            <a:tbl>
              <a:tblPr firstRow="1" bandRow="1">
                <a:tableStyleId>{5C22544A-7EE6-4342-B048-85BDC9FD1C3A}</a:tableStyleId>
              </a:tblPr>
              <a:tblGrid>
                <a:gridCol w="871632">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零售订单</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43" name="表格 142"/>
          <p:cNvGraphicFramePr>
            <a:graphicFrameLocks noGrp="1"/>
          </p:cNvGraphicFramePr>
          <p:nvPr>
            <p:extLst/>
          </p:nvPr>
        </p:nvGraphicFramePr>
        <p:xfrm>
          <a:off x="10669588" y="5025465"/>
          <a:ext cx="747713" cy="243840"/>
        </p:xfrm>
        <a:graphic>
          <a:graphicData uri="http://schemas.openxmlformats.org/drawingml/2006/table">
            <a:tbl>
              <a:tblPr firstRow="1" bandRow="1">
                <a:tableStyleId>{5C22544A-7EE6-4342-B048-85BDC9FD1C3A}</a:tableStyleId>
              </a:tblPr>
              <a:tblGrid>
                <a:gridCol w="747713">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增值服务</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44" name="表格 143"/>
          <p:cNvGraphicFramePr>
            <a:graphicFrameLocks noGrp="1"/>
          </p:cNvGraphicFramePr>
          <p:nvPr>
            <p:extLst/>
          </p:nvPr>
        </p:nvGraphicFramePr>
        <p:xfrm>
          <a:off x="10675716" y="5293435"/>
          <a:ext cx="741584" cy="243840"/>
        </p:xfrm>
        <a:graphic>
          <a:graphicData uri="http://schemas.openxmlformats.org/drawingml/2006/table">
            <a:tbl>
              <a:tblPr firstRow="1" bandRow="1">
                <a:tableStyleId>{5C22544A-7EE6-4342-B048-85BDC9FD1C3A}</a:tableStyleId>
              </a:tblPr>
              <a:tblGrid>
                <a:gridCol w="741584">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定金</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spTree>
    <p:extLst>
      <p:ext uri="{BB962C8B-B14F-4D97-AF65-F5344CB8AC3E}">
        <p14:creationId xmlns:p14="http://schemas.microsoft.com/office/powerpoint/2010/main" val="709710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2527301" y="1670340"/>
            <a:ext cx="2133600" cy="3654425"/>
          </a:xfrm>
          <a:prstGeom prst="rect">
            <a:avLst/>
          </a:prstGeom>
          <a:noFill/>
          <a:ln w="3175">
            <a:solidFill>
              <a:schemeClr val="bg1">
                <a:lumMod val="50000"/>
              </a:schemeClr>
            </a:solidFill>
            <a:prstDash val="sysDot"/>
          </a:ln>
        </p:spPr>
        <p:txBody>
          <a:bodyPr wrap="square" rtlCol="0">
            <a:spAutoFit/>
          </a:bodyPr>
          <a:lstStyle/>
          <a:p>
            <a:endParaRPr lang="en-US" sz="1600" dirty="0"/>
          </a:p>
        </p:txBody>
      </p:sp>
      <p:sp>
        <p:nvSpPr>
          <p:cNvPr id="40" name="矩形 39"/>
          <p:cNvSpPr/>
          <p:nvPr/>
        </p:nvSpPr>
        <p:spPr>
          <a:xfrm>
            <a:off x="2463800" y="1207108"/>
            <a:ext cx="2609850" cy="4520592"/>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a:p>
        </p:txBody>
      </p:sp>
      <p:sp>
        <p:nvSpPr>
          <p:cNvPr id="73" name="文本框 72"/>
          <p:cNvSpPr txBox="1"/>
          <p:nvPr/>
        </p:nvSpPr>
        <p:spPr>
          <a:xfrm>
            <a:off x="4691186" y="1676400"/>
            <a:ext cx="338554" cy="3651445"/>
          </a:xfrm>
          <a:prstGeom prst="rect">
            <a:avLst/>
          </a:prstGeom>
          <a:ln w="3175">
            <a:solidFill>
              <a:schemeClr val="bg1">
                <a:lumMod val="50000"/>
              </a:schemeClr>
            </a:solidFill>
            <a:prstDash val="sysDot"/>
          </a:ln>
        </p:spPr>
        <p:style>
          <a:lnRef idx="2">
            <a:schemeClr val="dk1"/>
          </a:lnRef>
          <a:fillRef idx="1">
            <a:schemeClr val="lt1"/>
          </a:fillRef>
          <a:effectRef idx="0">
            <a:schemeClr val="dk1"/>
          </a:effectRef>
          <a:fontRef idx="minor">
            <a:schemeClr val="dk1"/>
          </a:fontRef>
        </p:style>
        <p:txBody>
          <a:bodyPr vert="eaVert" wrap="square" rtlCol="0">
            <a:spAutoFit/>
          </a:bodyPr>
          <a:lstStyle/>
          <a:p>
            <a:r>
              <a:rPr kumimoji="1" lang="zh-CN" altLang="en-US" sz="1000" b="1" dirty="0">
                <a:latin typeface="+mn-ea"/>
              </a:rPr>
              <a:t>主机厂采购阶段</a:t>
            </a:r>
          </a:p>
        </p:txBody>
      </p:sp>
      <p:graphicFrame>
        <p:nvGraphicFramePr>
          <p:cNvPr id="27" name="表格 26"/>
          <p:cNvGraphicFramePr>
            <a:graphicFrameLocks noGrp="1"/>
          </p:cNvGraphicFramePr>
          <p:nvPr>
            <p:extLst/>
          </p:nvPr>
        </p:nvGraphicFramePr>
        <p:xfrm>
          <a:off x="2599972" y="3961621"/>
          <a:ext cx="973808" cy="243840"/>
        </p:xfrm>
        <a:graphic>
          <a:graphicData uri="http://schemas.openxmlformats.org/drawingml/2006/table">
            <a:tbl>
              <a:tblPr firstRow="1" bandRow="1">
                <a:tableStyleId>{5C22544A-7EE6-4342-B048-85BDC9FD1C3A}</a:tableStyleId>
              </a:tblPr>
              <a:tblGrid>
                <a:gridCol w="973808">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备件采购订单</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sp>
        <p:nvSpPr>
          <p:cNvPr id="97" name="Text Box 8"/>
          <p:cNvSpPr txBox="1">
            <a:spLocks noChangeArrowheads="1"/>
          </p:cNvSpPr>
          <p:nvPr/>
        </p:nvSpPr>
        <p:spPr bwMode="auto">
          <a:xfrm>
            <a:off x="3038969" y="1286219"/>
            <a:ext cx="1341979" cy="266693"/>
          </a:xfrm>
          <a:prstGeom prst="roundRect">
            <a:avLst/>
          </a:prstGeom>
          <a:solidFill>
            <a:srgbClr val="2C4364"/>
          </a:solidFill>
          <a:ln w="22225">
            <a:solidFill>
              <a:srgbClr val="2C4364"/>
            </a:solidFill>
            <a:miter lim="800000"/>
            <a:headEnd/>
            <a:tailEnd/>
          </a:ln>
          <a:effectLst/>
        </p:spPr>
        <p:txBody>
          <a:bodyPr anchor="ctr"/>
          <a:lstStyle>
            <a:lvl1pPr>
              <a:buChar char="l"/>
              <a:defRPr kumimoji="1" sz="2000" b="1">
                <a:solidFill>
                  <a:srgbClr val="000066"/>
                </a:solidFill>
                <a:latin typeface="Arial" panose="020B0604020202020204" pitchFamily="34" charset="0"/>
                <a:ea typeface="宋体" panose="02010600030101010101" pitchFamily="2" charset="-122"/>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1270" b="0" dirty="0">
                <a:solidFill>
                  <a:schemeClr val="bg1"/>
                </a:solidFill>
                <a:latin typeface="+mn-ea"/>
                <a:ea typeface="+mn-ea"/>
                <a:cs typeface="微软雅黑"/>
              </a:rPr>
              <a:t>销售公司采购</a:t>
            </a:r>
          </a:p>
        </p:txBody>
      </p:sp>
      <p:sp>
        <p:nvSpPr>
          <p:cNvPr id="50" name="文本框 49"/>
          <p:cNvSpPr txBox="1"/>
          <p:nvPr/>
        </p:nvSpPr>
        <p:spPr>
          <a:xfrm>
            <a:off x="2526032" y="5393055"/>
            <a:ext cx="2509518" cy="253916"/>
          </a:xfrm>
          <a:prstGeom prst="rect">
            <a:avLst/>
          </a:prstGeom>
          <a:noFill/>
          <a:ln w="3175">
            <a:solidFill>
              <a:schemeClr val="bg1">
                <a:lumMod val="50000"/>
              </a:schemeClr>
            </a:solidFill>
            <a:prstDash val="sysDot"/>
          </a:ln>
        </p:spPr>
        <p:txBody>
          <a:bodyPr wrap="square" rtlCol="0">
            <a:spAutoFit/>
          </a:bodyPr>
          <a:lstStyle/>
          <a:p>
            <a:r>
              <a:rPr lang="zh-CN" altLang="en-US" sz="1050" b="1" dirty="0">
                <a:latin typeface="+mn-ea"/>
              </a:rPr>
              <a:t>备件中心库管理系统</a:t>
            </a:r>
            <a:endParaRPr lang="en-US" sz="1050" b="1" dirty="0">
              <a:latin typeface="+mn-ea"/>
            </a:endParaRPr>
          </a:p>
        </p:txBody>
      </p:sp>
      <p:graphicFrame>
        <p:nvGraphicFramePr>
          <p:cNvPr id="81" name="表格 80"/>
          <p:cNvGraphicFramePr>
            <a:graphicFrameLocks noGrp="1"/>
          </p:cNvGraphicFramePr>
          <p:nvPr>
            <p:extLst/>
          </p:nvPr>
        </p:nvGraphicFramePr>
        <p:xfrm>
          <a:off x="3640455" y="4210700"/>
          <a:ext cx="957264" cy="243840"/>
        </p:xfrm>
        <a:graphic>
          <a:graphicData uri="http://schemas.openxmlformats.org/drawingml/2006/table">
            <a:tbl>
              <a:tblPr firstRow="1" bandRow="1">
                <a:tableStyleId>{5C22544A-7EE6-4342-B048-85BDC9FD1C3A}</a:tableStyleId>
              </a:tblPr>
              <a:tblGrid>
                <a:gridCol w="957264">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供应商</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82" name="表格 81"/>
          <p:cNvGraphicFramePr>
            <a:graphicFrameLocks noGrp="1"/>
          </p:cNvGraphicFramePr>
          <p:nvPr>
            <p:extLst/>
          </p:nvPr>
        </p:nvGraphicFramePr>
        <p:xfrm>
          <a:off x="2608862" y="4208728"/>
          <a:ext cx="960156" cy="243840"/>
        </p:xfrm>
        <a:graphic>
          <a:graphicData uri="http://schemas.openxmlformats.org/drawingml/2006/table">
            <a:tbl>
              <a:tblPr firstRow="1" bandRow="1">
                <a:tableStyleId>{5C22544A-7EE6-4342-B048-85BDC9FD1C3A}</a:tableStyleId>
              </a:tblPr>
              <a:tblGrid>
                <a:gridCol w="960156">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备件采购明细</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84" name="表格 83"/>
          <p:cNvGraphicFramePr>
            <a:graphicFrameLocks noGrp="1"/>
          </p:cNvGraphicFramePr>
          <p:nvPr>
            <p:extLst/>
          </p:nvPr>
        </p:nvGraphicFramePr>
        <p:xfrm>
          <a:off x="2595563" y="3706086"/>
          <a:ext cx="968692" cy="243840"/>
        </p:xfrm>
        <a:graphic>
          <a:graphicData uri="http://schemas.openxmlformats.org/drawingml/2006/table">
            <a:tbl>
              <a:tblPr firstRow="1" bandRow="1">
                <a:tableStyleId>{5C22544A-7EE6-4342-B048-85BDC9FD1C3A}</a:tableStyleId>
              </a:tblPr>
              <a:tblGrid>
                <a:gridCol w="968692">
                  <a:extLst>
                    <a:ext uri="{9D8B030D-6E8A-4147-A177-3AD203B41FA5}">
                      <a16:colId xmlns:a16="http://schemas.microsoft.com/office/drawing/2014/main" xmlns="" val="158121667"/>
                    </a:ext>
                  </a:extLst>
                </a:gridCol>
              </a:tblGrid>
              <a:tr h="243840">
                <a:tc>
                  <a:txBody>
                    <a:bodyPr/>
                    <a:lstStyle/>
                    <a:p>
                      <a:pPr algn="ctr"/>
                      <a:r>
                        <a:rPr lang="zh-CN" altLang="en-US" sz="1000" dirty="0"/>
                        <a:t>备件主数据</a:t>
                      </a:r>
                      <a:endParaRPr lang="en-US" sz="1000" dirty="0"/>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85" name="表格 84"/>
          <p:cNvGraphicFramePr>
            <a:graphicFrameLocks noGrp="1"/>
          </p:cNvGraphicFramePr>
          <p:nvPr>
            <p:extLst/>
          </p:nvPr>
        </p:nvGraphicFramePr>
        <p:xfrm>
          <a:off x="3629979" y="3698188"/>
          <a:ext cx="953452" cy="243840"/>
        </p:xfrm>
        <a:graphic>
          <a:graphicData uri="http://schemas.openxmlformats.org/drawingml/2006/table">
            <a:tbl>
              <a:tblPr firstRow="1" bandRow="1">
                <a:tableStyleId>{5C22544A-7EE6-4342-B048-85BDC9FD1C3A}</a:tableStyleId>
              </a:tblPr>
              <a:tblGrid>
                <a:gridCol w="953452">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备件采购协议</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88" name="表格 87"/>
          <p:cNvGraphicFramePr>
            <a:graphicFrameLocks noGrp="1"/>
          </p:cNvGraphicFramePr>
          <p:nvPr>
            <p:extLst/>
          </p:nvPr>
        </p:nvGraphicFramePr>
        <p:xfrm>
          <a:off x="3634740" y="3968012"/>
          <a:ext cx="958215" cy="243840"/>
        </p:xfrm>
        <a:graphic>
          <a:graphicData uri="http://schemas.openxmlformats.org/drawingml/2006/table">
            <a:tbl>
              <a:tblPr firstRow="1" bandRow="1">
                <a:tableStyleId>{5C22544A-7EE6-4342-B048-85BDC9FD1C3A}</a:tableStyleId>
              </a:tblPr>
              <a:tblGrid>
                <a:gridCol w="958215">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备件库存台账</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sp>
        <p:nvSpPr>
          <p:cNvPr id="116" name="文本框 115"/>
          <p:cNvSpPr txBox="1"/>
          <p:nvPr/>
        </p:nvSpPr>
        <p:spPr>
          <a:xfrm>
            <a:off x="5238750" y="1670340"/>
            <a:ext cx="2051050" cy="3673475"/>
          </a:xfrm>
          <a:prstGeom prst="rect">
            <a:avLst/>
          </a:prstGeom>
          <a:noFill/>
          <a:ln w="3175">
            <a:solidFill>
              <a:schemeClr val="bg1">
                <a:lumMod val="50000"/>
              </a:schemeClr>
            </a:solidFill>
            <a:prstDash val="sysDot"/>
          </a:ln>
        </p:spPr>
        <p:txBody>
          <a:bodyPr wrap="square" rtlCol="0">
            <a:spAutoFit/>
          </a:bodyPr>
          <a:lstStyle/>
          <a:p>
            <a:endParaRPr lang="en-US" sz="1600" dirty="0"/>
          </a:p>
        </p:txBody>
      </p:sp>
      <p:sp>
        <p:nvSpPr>
          <p:cNvPr id="117" name="矩形 116"/>
          <p:cNvSpPr/>
          <p:nvPr/>
        </p:nvSpPr>
        <p:spPr>
          <a:xfrm>
            <a:off x="5194300" y="1207108"/>
            <a:ext cx="2514795" cy="4530751"/>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a:p>
        </p:txBody>
      </p:sp>
      <p:sp>
        <p:nvSpPr>
          <p:cNvPr id="118" name="文本框 117"/>
          <p:cNvSpPr txBox="1"/>
          <p:nvPr/>
        </p:nvSpPr>
        <p:spPr>
          <a:xfrm>
            <a:off x="7317448" y="1668781"/>
            <a:ext cx="338554" cy="3689032"/>
          </a:xfrm>
          <a:prstGeom prst="rect">
            <a:avLst/>
          </a:prstGeom>
          <a:ln w="3175">
            <a:solidFill>
              <a:schemeClr val="bg1">
                <a:lumMod val="50000"/>
              </a:schemeClr>
            </a:solidFill>
            <a:prstDash val="sysDot"/>
          </a:ln>
        </p:spPr>
        <p:style>
          <a:lnRef idx="2">
            <a:schemeClr val="dk1"/>
          </a:lnRef>
          <a:fillRef idx="1">
            <a:schemeClr val="lt1"/>
          </a:fillRef>
          <a:effectRef idx="0">
            <a:schemeClr val="dk1"/>
          </a:effectRef>
          <a:fontRef idx="minor">
            <a:schemeClr val="dk1"/>
          </a:fontRef>
        </p:style>
        <p:txBody>
          <a:bodyPr vert="eaVert" wrap="square" rtlCol="0">
            <a:spAutoFit/>
          </a:bodyPr>
          <a:lstStyle/>
          <a:p>
            <a:r>
              <a:rPr kumimoji="1" lang="zh-CN" altLang="en-US" sz="1000" b="1" dirty="0">
                <a:latin typeface="+mn-ea"/>
              </a:rPr>
              <a:t>主机厂入库阶段</a:t>
            </a:r>
          </a:p>
        </p:txBody>
      </p:sp>
      <p:graphicFrame>
        <p:nvGraphicFramePr>
          <p:cNvPr id="119" name="表格 118"/>
          <p:cNvGraphicFramePr>
            <a:graphicFrameLocks noGrp="1"/>
          </p:cNvGraphicFramePr>
          <p:nvPr>
            <p:extLst/>
          </p:nvPr>
        </p:nvGraphicFramePr>
        <p:xfrm>
          <a:off x="5273040" y="3141201"/>
          <a:ext cx="947419" cy="243840"/>
        </p:xfrm>
        <a:graphic>
          <a:graphicData uri="http://schemas.openxmlformats.org/drawingml/2006/table">
            <a:tbl>
              <a:tblPr firstRow="1" bandRow="1">
                <a:tableStyleId>{5C22544A-7EE6-4342-B048-85BDC9FD1C3A}</a:tableStyleId>
              </a:tblPr>
              <a:tblGrid>
                <a:gridCol w="947419">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送货通知单</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sp>
        <p:nvSpPr>
          <p:cNvPr id="120" name="Text Box 8"/>
          <p:cNvSpPr txBox="1">
            <a:spLocks noChangeArrowheads="1"/>
          </p:cNvSpPr>
          <p:nvPr/>
        </p:nvSpPr>
        <p:spPr bwMode="auto">
          <a:xfrm>
            <a:off x="5778799" y="1314354"/>
            <a:ext cx="1341979" cy="266693"/>
          </a:xfrm>
          <a:prstGeom prst="roundRect">
            <a:avLst/>
          </a:prstGeom>
          <a:solidFill>
            <a:srgbClr val="2C4364"/>
          </a:solidFill>
          <a:ln w="22225">
            <a:solidFill>
              <a:srgbClr val="2C4364"/>
            </a:solidFill>
            <a:miter lim="800000"/>
            <a:headEnd/>
            <a:tailEnd/>
          </a:ln>
          <a:effectLst/>
        </p:spPr>
        <p:txBody>
          <a:bodyPr anchor="ctr"/>
          <a:lstStyle>
            <a:lvl1pPr>
              <a:buChar char="l"/>
              <a:defRPr kumimoji="1" sz="2000" b="1">
                <a:solidFill>
                  <a:srgbClr val="000066"/>
                </a:solidFill>
                <a:latin typeface="Arial" panose="020B0604020202020204" pitchFamily="34" charset="0"/>
                <a:ea typeface="宋体" panose="02010600030101010101" pitchFamily="2" charset="-122"/>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1270" b="0" dirty="0">
                <a:solidFill>
                  <a:schemeClr val="bg1"/>
                </a:solidFill>
                <a:latin typeface="+mn-ea"/>
                <a:ea typeface="+mn-ea"/>
                <a:cs typeface="微软雅黑"/>
              </a:rPr>
              <a:t>销售公司入库</a:t>
            </a:r>
          </a:p>
        </p:txBody>
      </p:sp>
      <p:sp>
        <p:nvSpPr>
          <p:cNvPr id="121" name="文本框 120"/>
          <p:cNvSpPr txBox="1"/>
          <p:nvPr/>
        </p:nvSpPr>
        <p:spPr>
          <a:xfrm>
            <a:off x="5236847" y="5392420"/>
            <a:ext cx="2421253" cy="253916"/>
          </a:xfrm>
          <a:prstGeom prst="rect">
            <a:avLst/>
          </a:prstGeom>
          <a:noFill/>
          <a:ln w="3175">
            <a:solidFill>
              <a:schemeClr val="bg1">
                <a:lumMod val="50000"/>
              </a:schemeClr>
            </a:solidFill>
            <a:prstDash val="sysDot"/>
          </a:ln>
        </p:spPr>
        <p:txBody>
          <a:bodyPr wrap="square" rtlCol="0">
            <a:spAutoFit/>
          </a:bodyPr>
          <a:lstStyle/>
          <a:p>
            <a:r>
              <a:rPr lang="zh-CN" altLang="en-US" sz="1050" b="1" dirty="0">
                <a:latin typeface="+mn-ea"/>
              </a:rPr>
              <a:t>备件中心库管理系统</a:t>
            </a:r>
            <a:endParaRPr lang="en-US" sz="1050" b="1" dirty="0">
              <a:latin typeface="+mn-ea"/>
            </a:endParaRPr>
          </a:p>
        </p:txBody>
      </p:sp>
      <p:graphicFrame>
        <p:nvGraphicFramePr>
          <p:cNvPr id="122" name="表格 121"/>
          <p:cNvGraphicFramePr>
            <a:graphicFrameLocks noGrp="1"/>
          </p:cNvGraphicFramePr>
          <p:nvPr>
            <p:extLst/>
          </p:nvPr>
        </p:nvGraphicFramePr>
        <p:xfrm>
          <a:off x="6310912" y="3129295"/>
          <a:ext cx="928087" cy="243840"/>
        </p:xfrm>
        <a:graphic>
          <a:graphicData uri="http://schemas.openxmlformats.org/drawingml/2006/table">
            <a:tbl>
              <a:tblPr firstRow="1" bandRow="1">
                <a:tableStyleId>{5C22544A-7EE6-4342-B048-85BDC9FD1C3A}</a:tableStyleId>
              </a:tblPr>
              <a:tblGrid>
                <a:gridCol w="928087">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入库单</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23" name="表格 122"/>
          <p:cNvGraphicFramePr>
            <a:graphicFrameLocks noGrp="1"/>
          </p:cNvGraphicFramePr>
          <p:nvPr>
            <p:extLst/>
          </p:nvPr>
        </p:nvGraphicFramePr>
        <p:xfrm>
          <a:off x="5281576" y="3422286"/>
          <a:ext cx="950313" cy="243840"/>
        </p:xfrm>
        <a:graphic>
          <a:graphicData uri="http://schemas.openxmlformats.org/drawingml/2006/table">
            <a:tbl>
              <a:tblPr firstRow="1" bandRow="1">
                <a:tableStyleId>{5C22544A-7EE6-4342-B048-85BDC9FD1C3A}</a:tableStyleId>
              </a:tblPr>
              <a:tblGrid>
                <a:gridCol w="950313">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备件库存台账</a:t>
                      </a:r>
                      <a:endParaRPr lang="en-US" sz="1000" dirty="0">
                        <a:solidFill>
                          <a:schemeClr val="bg1"/>
                        </a:solidFill>
                      </a:endParaRPr>
                    </a:p>
                  </a:txBody>
                  <a:tcPr>
                    <a:solidFill>
                      <a:srgbClr val="2C4364"/>
                    </a:solidFill>
                  </a:tcPr>
                </a:tc>
                <a:extLst>
                  <a:ext uri="{0D108BD9-81ED-4DB2-BD59-A6C34878D82A}">
                    <a16:rowId xmlns:a16="http://schemas.microsoft.com/office/drawing/2014/main" xmlns="" val="3574219982"/>
                  </a:ext>
                </a:extLst>
              </a:tr>
            </a:tbl>
          </a:graphicData>
        </a:graphic>
      </p:graphicFrame>
      <p:graphicFrame>
        <p:nvGraphicFramePr>
          <p:cNvPr id="126" name="表格 125"/>
          <p:cNvGraphicFramePr>
            <a:graphicFrameLocks noGrp="1"/>
          </p:cNvGraphicFramePr>
          <p:nvPr>
            <p:extLst/>
          </p:nvPr>
        </p:nvGraphicFramePr>
        <p:xfrm>
          <a:off x="6282809" y="3399426"/>
          <a:ext cx="960953" cy="243840"/>
        </p:xfrm>
        <a:graphic>
          <a:graphicData uri="http://schemas.openxmlformats.org/drawingml/2006/table">
            <a:tbl>
              <a:tblPr firstRow="1" bandRow="1">
                <a:tableStyleId>{5C22544A-7EE6-4342-B048-85BDC9FD1C3A}</a:tableStyleId>
              </a:tblPr>
              <a:tblGrid>
                <a:gridCol w="960953">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入库单明细</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sp>
        <p:nvSpPr>
          <p:cNvPr id="142" name="文本框 141"/>
          <p:cNvSpPr txBox="1"/>
          <p:nvPr/>
        </p:nvSpPr>
        <p:spPr>
          <a:xfrm>
            <a:off x="7861300" y="1670340"/>
            <a:ext cx="1905000" cy="3672648"/>
          </a:xfrm>
          <a:prstGeom prst="rect">
            <a:avLst/>
          </a:prstGeom>
          <a:noFill/>
          <a:ln w="3175">
            <a:solidFill>
              <a:schemeClr val="bg1">
                <a:lumMod val="50000"/>
              </a:schemeClr>
            </a:solidFill>
            <a:prstDash val="sysDot"/>
          </a:ln>
        </p:spPr>
        <p:txBody>
          <a:bodyPr wrap="square" rtlCol="0">
            <a:spAutoFit/>
          </a:bodyPr>
          <a:lstStyle/>
          <a:p>
            <a:endParaRPr lang="en-US" sz="1600" dirty="0"/>
          </a:p>
        </p:txBody>
      </p:sp>
      <p:sp>
        <p:nvSpPr>
          <p:cNvPr id="143" name="矩形 142"/>
          <p:cNvSpPr/>
          <p:nvPr/>
        </p:nvSpPr>
        <p:spPr>
          <a:xfrm>
            <a:off x="7788422" y="1204762"/>
            <a:ext cx="2399518" cy="4548338"/>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a:p>
        </p:txBody>
      </p:sp>
      <p:sp>
        <p:nvSpPr>
          <p:cNvPr id="144" name="文本框 143"/>
          <p:cNvSpPr txBox="1"/>
          <p:nvPr/>
        </p:nvSpPr>
        <p:spPr>
          <a:xfrm>
            <a:off x="9809970" y="1661160"/>
            <a:ext cx="338554" cy="3691890"/>
          </a:xfrm>
          <a:prstGeom prst="rect">
            <a:avLst/>
          </a:prstGeom>
          <a:ln w="3175">
            <a:solidFill>
              <a:schemeClr val="bg1">
                <a:lumMod val="50000"/>
              </a:schemeClr>
            </a:solidFill>
            <a:prstDash val="sysDot"/>
          </a:ln>
        </p:spPr>
        <p:style>
          <a:lnRef idx="2">
            <a:schemeClr val="dk1"/>
          </a:lnRef>
          <a:fillRef idx="1">
            <a:schemeClr val="lt1"/>
          </a:fillRef>
          <a:effectRef idx="0">
            <a:schemeClr val="dk1"/>
          </a:effectRef>
          <a:fontRef idx="minor">
            <a:schemeClr val="dk1"/>
          </a:fontRef>
        </p:style>
        <p:txBody>
          <a:bodyPr vert="eaVert" wrap="square" rtlCol="0">
            <a:spAutoFit/>
          </a:bodyPr>
          <a:lstStyle/>
          <a:p>
            <a:r>
              <a:rPr kumimoji="1" lang="zh-CN" altLang="en-US" sz="1000" b="1" dirty="0">
                <a:latin typeface="+mn-ea"/>
              </a:rPr>
              <a:t>主机厂出库阶段</a:t>
            </a:r>
          </a:p>
        </p:txBody>
      </p:sp>
      <p:graphicFrame>
        <p:nvGraphicFramePr>
          <p:cNvPr id="145" name="表格 144"/>
          <p:cNvGraphicFramePr>
            <a:graphicFrameLocks noGrp="1"/>
          </p:cNvGraphicFramePr>
          <p:nvPr>
            <p:extLst/>
          </p:nvPr>
        </p:nvGraphicFramePr>
        <p:xfrm>
          <a:off x="7925229" y="2705785"/>
          <a:ext cx="905716" cy="228600"/>
        </p:xfrm>
        <a:graphic>
          <a:graphicData uri="http://schemas.openxmlformats.org/drawingml/2006/table">
            <a:tbl>
              <a:tblPr firstRow="1" bandRow="1">
                <a:tableStyleId>{5C22544A-7EE6-4342-B048-85BDC9FD1C3A}</a:tableStyleId>
              </a:tblPr>
              <a:tblGrid>
                <a:gridCol w="905716">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备件销售订单</a:t>
                      </a:r>
                      <a:endParaRPr lang="en-US" sz="9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sp>
        <p:nvSpPr>
          <p:cNvPr id="146" name="Text Box 8"/>
          <p:cNvSpPr txBox="1">
            <a:spLocks noChangeArrowheads="1"/>
          </p:cNvSpPr>
          <p:nvPr/>
        </p:nvSpPr>
        <p:spPr bwMode="auto">
          <a:xfrm>
            <a:off x="8247484" y="1300286"/>
            <a:ext cx="1341979" cy="289363"/>
          </a:xfrm>
          <a:prstGeom prst="roundRect">
            <a:avLst/>
          </a:prstGeom>
          <a:solidFill>
            <a:srgbClr val="2C4364"/>
          </a:solidFill>
          <a:ln w="22225">
            <a:solidFill>
              <a:srgbClr val="2C4364"/>
            </a:solidFill>
            <a:miter lim="800000"/>
            <a:headEnd/>
            <a:tailEnd/>
          </a:ln>
          <a:effectLst/>
        </p:spPr>
        <p:txBody>
          <a:bodyPr anchor="ctr"/>
          <a:lstStyle>
            <a:lvl1pPr>
              <a:buChar char="l"/>
              <a:defRPr kumimoji="1" sz="2000" b="1">
                <a:solidFill>
                  <a:srgbClr val="000066"/>
                </a:solidFill>
                <a:latin typeface="Arial" panose="020B0604020202020204" pitchFamily="34" charset="0"/>
                <a:ea typeface="宋体" panose="02010600030101010101" pitchFamily="2" charset="-122"/>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1270" b="0" dirty="0">
                <a:solidFill>
                  <a:schemeClr val="bg1"/>
                </a:solidFill>
                <a:latin typeface="+mn-ea"/>
                <a:ea typeface="+mn-ea"/>
                <a:cs typeface="微软雅黑"/>
              </a:rPr>
              <a:t>销售公司出库</a:t>
            </a:r>
          </a:p>
        </p:txBody>
      </p:sp>
      <p:sp>
        <p:nvSpPr>
          <p:cNvPr id="147" name="文本框 146"/>
          <p:cNvSpPr txBox="1"/>
          <p:nvPr/>
        </p:nvSpPr>
        <p:spPr>
          <a:xfrm>
            <a:off x="7859737" y="5393881"/>
            <a:ext cx="2298676" cy="253916"/>
          </a:xfrm>
          <a:prstGeom prst="rect">
            <a:avLst/>
          </a:prstGeom>
          <a:noFill/>
          <a:ln w="3175">
            <a:solidFill>
              <a:schemeClr val="bg1">
                <a:lumMod val="50000"/>
              </a:schemeClr>
            </a:solidFill>
            <a:prstDash val="sysDot"/>
          </a:ln>
        </p:spPr>
        <p:txBody>
          <a:bodyPr wrap="square" rtlCol="0">
            <a:spAutoFit/>
          </a:bodyPr>
          <a:lstStyle/>
          <a:p>
            <a:r>
              <a:rPr lang="zh-CN" altLang="en-US" sz="1050" b="1" dirty="0">
                <a:latin typeface="+mn-ea"/>
              </a:rPr>
              <a:t>备件中心库管理系统</a:t>
            </a:r>
            <a:endParaRPr lang="en-US" sz="1050" b="1" dirty="0">
              <a:latin typeface="+mn-ea"/>
            </a:endParaRPr>
          </a:p>
        </p:txBody>
      </p:sp>
      <p:graphicFrame>
        <p:nvGraphicFramePr>
          <p:cNvPr id="148" name="表格 147"/>
          <p:cNvGraphicFramePr>
            <a:graphicFrameLocks noGrp="1"/>
          </p:cNvGraphicFramePr>
          <p:nvPr>
            <p:extLst/>
          </p:nvPr>
        </p:nvGraphicFramePr>
        <p:xfrm>
          <a:off x="8852328" y="2947879"/>
          <a:ext cx="856822" cy="228600"/>
        </p:xfrm>
        <a:graphic>
          <a:graphicData uri="http://schemas.openxmlformats.org/drawingml/2006/table">
            <a:tbl>
              <a:tblPr firstRow="1" bandRow="1">
                <a:tableStyleId>{5C22544A-7EE6-4342-B048-85BDC9FD1C3A}</a:tableStyleId>
              </a:tblPr>
              <a:tblGrid>
                <a:gridCol w="856822">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交货明细单</a:t>
                      </a:r>
                      <a:endParaRPr lang="en-US" sz="9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49" name="表格 148"/>
          <p:cNvGraphicFramePr>
            <a:graphicFrameLocks noGrp="1"/>
          </p:cNvGraphicFramePr>
          <p:nvPr>
            <p:extLst/>
          </p:nvPr>
        </p:nvGraphicFramePr>
        <p:xfrm>
          <a:off x="7922371" y="2938780"/>
          <a:ext cx="907303" cy="228600"/>
        </p:xfrm>
        <a:graphic>
          <a:graphicData uri="http://schemas.openxmlformats.org/drawingml/2006/table">
            <a:tbl>
              <a:tblPr firstRow="1" bandRow="1">
                <a:tableStyleId>{5C22544A-7EE6-4342-B048-85BDC9FD1C3A}</a:tableStyleId>
              </a:tblPr>
              <a:tblGrid>
                <a:gridCol w="907303">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备件订单明细</a:t>
                      </a:r>
                      <a:endParaRPr lang="en-US" sz="9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50" name="表格 149"/>
          <p:cNvGraphicFramePr>
            <a:graphicFrameLocks noGrp="1"/>
          </p:cNvGraphicFramePr>
          <p:nvPr>
            <p:extLst/>
          </p:nvPr>
        </p:nvGraphicFramePr>
        <p:xfrm>
          <a:off x="8850898" y="2703830"/>
          <a:ext cx="839202" cy="228600"/>
        </p:xfrm>
        <a:graphic>
          <a:graphicData uri="http://schemas.openxmlformats.org/drawingml/2006/table">
            <a:tbl>
              <a:tblPr firstRow="1" bandRow="1">
                <a:tableStyleId>{5C22544A-7EE6-4342-B048-85BDC9FD1C3A}</a:tableStyleId>
              </a:tblPr>
              <a:tblGrid>
                <a:gridCol w="839202">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交货单</a:t>
                      </a:r>
                      <a:endParaRPr lang="en-US" sz="9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53" name="表格 152"/>
          <p:cNvGraphicFramePr>
            <a:graphicFrameLocks noGrp="1"/>
          </p:cNvGraphicFramePr>
          <p:nvPr>
            <p:extLst/>
          </p:nvPr>
        </p:nvGraphicFramePr>
        <p:xfrm>
          <a:off x="7921420" y="3182179"/>
          <a:ext cx="905080" cy="228600"/>
        </p:xfrm>
        <a:graphic>
          <a:graphicData uri="http://schemas.openxmlformats.org/drawingml/2006/table">
            <a:tbl>
              <a:tblPr firstRow="1" bandRow="1">
                <a:tableStyleId>{5C22544A-7EE6-4342-B048-85BDC9FD1C3A}</a:tableStyleId>
              </a:tblPr>
              <a:tblGrid>
                <a:gridCol w="905080">
                  <a:extLst>
                    <a:ext uri="{9D8B030D-6E8A-4147-A177-3AD203B41FA5}">
                      <a16:colId xmlns:a16="http://schemas.microsoft.com/office/drawing/2014/main" xmlns="" val="158121667"/>
                    </a:ext>
                  </a:extLst>
                </a:gridCol>
              </a:tblGrid>
              <a:tr h="228600">
                <a:tc>
                  <a:txBody>
                    <a:bodyPr/>
                    <a:lstStyle/>
                    <a:p>
                      <a:pPr marL="0" algn="ctr" defTabSz="914400" rtl="0" eaLnBrk="1" latinLnBrk="0" hangingPunct="1"/>
                      <a:r>
                        <a:rPr lang="zh-CN" altLang="en-US" sz="900" b="1" kern="1200" dirty="0">
                          <a:solidFill>
                            <a:schemeClr val="bg1"/>
                          </a:solidFill>
                          <a:latin typeface="+mn-lt"/>
                          <a:ea typeface="+mn-ea"/>
                          <a:cs typeface="+mn-cs"/>
                        </a:rPr>
                        <a:t>承运单</a:t>
                      </a:r>
                      <a:endParaRPr lang="en-US" sz="900" b="1" kern="1200" dirty="0">
                        <a:solidFill>
                          <a:schemeClr val="bg1"/>
                        </a:solidFill>
                        <a:latin typeface="+mn-lt"/>
                        <a:ea typeface="+mn-ea"/>
                        <a:cs typeface="+mn-cs"/>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54" name="表格 153"/>
          <p:cNvGraphicFramePr>
            <a:graphicFrameLocks noGrp="1"/>
          </p:cNvGraphicFramePr>
          <p:nvPr>
            <p:extLst/>
          </p:nvPr>
        </p:nvGraphicFramePr>
        <p:xfrm>
          <a:off x="8850019" y="3190345"/>
          <a:ext cx="846431" cy="228600"/>
        </p:xfrm>
        <a:graphic>
          <a:graphicData uri="http://schemas.openxmlformats.org/drawingml/2006/table">
            <a:tbl>
              <a:tblPr firstRow="1" bandRow="1">
                <a:tableStyleId>{5C22544A-7EE6-4342-B048-85BDC9FD1C3A}</a:tableStyleId>
              </a:tblPr>
              <a:tblGrid>
                <a:gridCol w="846431">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承运单明细</a:t>
                      </a:r>
                      <a:endParaRPr lang="en-US" sz="9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cxnSp>
        <p:nvCxnSpPr>
          <p:cNvPr id="70" name="直接箭头连接符 69"/>
          <p:cNvCxnSpPr/>
          <p:nvPr/>
        </p:nvCxnSpPr>
        <p:spPr>
          <a:xfrm>
            <a:off x="4902149" y="1420490"/>
            <a:ext cx="457200" cy="0"/>
          </a:xfrm>
          <a:prstGeom prst="straightConnector1">
            <a:avLst/>
          </a:prstGeom>
          <a:ln w="19050">
            <a:solidFill>
              <a:srgbClr val="2C4364"/>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7542186" y="1420490"/>
            <a:ext cx="457200" cy="0"/>
          </a:xfrm>
          <a:prstGeom prst="straightConnector1">
            <a:avLst/>
          </a:prstGeom>
          <a:ln w="19050">
            <a:solidFill>
              <a:srgbClr val="2C4364"/>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2211703" y="1420490"/>
            <a:ext cx="457200" cy="0"/>
          </a:xfrm>
          <a:prstGeom prst="straightConnector1">
            <a:avLst/>
          </a:prstGeom>
          <a:ln w="19050">
            <a:solidFill>
              <a:srgbClr val="2C4364"/>
            </a:solidFill>
            <a:tailEnd type="triangle"/>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83820" y="1670340"/>
            <a:ext cx="1849755" cy="3658412"/>
          </a:xfrm>
          <a:prstGeom prst="rect">
            <a:avLst/>
          </a:prstGeom>
          <a:noFill/>
          <a:ln w="3175">
            <a:solidFill>
              <a:schemeClr val="bg1">
                <a:lumMod val="50000"/>
              </a:schemeClr>
            </a:solidFill>
            <a:prstDash val="sysDot"/>
          </a:ln>
        </p:spPr>
        <p:txBody>
          <a:bodyPr wrap="square" rtlCol="0">
            <a:spAutoFit/>
          </a:bodyPr>
          <a:lstStyle/>
          <a:p>
            <a:endParaRPr lang="en-US" sz="1600" dirty="0"/>
          </a:p>
        </p:txBody>
      </p:sp>
      <p:sp>
        <p:nvSpPr>
          <p:cNvPr id="65" name="矩形 64"/>
          <p:cNvSpPr/>
          <p:nvPr/>
        </p:nvSpPr>
        <p:spPr>
          <a:xfrm>
            <a:off x="60960" y="1208838"/>
            <a:ext cx="2310765" cy="4518862"/>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a:p>
        </p:txBody>
      </p:sp>
      <p:sp>
        <p:nvSpPr>
          <p:cNvPr id="66" name="文本框 65"/>
          <p:cNvSpPr txBox="1"/>
          <p:nvPr/>
        </p:nvSpPr>
        <p:spPr>
          <a:xfrm>
            <a:off x="1962117" y="1677493"/>
            <a:ext cx="338554" cy="3652424"/>
          </a:xfrm>
          <a:prstGeom prst="rect">
            <a:avLst/>
          </a:prstGeom>
          <a:ln w="3175">
            <a:solidFill>
              <a:schemeClr val="bg1">
                <a:lumMod val="50000"/>
              </a:schemeClr>
            </a:solidFill>
            <a:prstDash val="sysDot"/>
          </a:ln>
        </p:spPr>
        <p:style>
          <a:lnRef idx="2">
            <a:schemeClr val="dk1"/>
          </a:lnRef>
          <a:fillRef idx="1">
            <a:schemeClr val="lt1"/>
          </a:fillRef>
          <a:effectRef idx="0">
            <a:schemeClr val="dk1"/>
          </a:effectRef>
          <a:fontRef idx="minor">
            <a:schemeClr val="dk1"/>
          </a:fontRef>
        </p:style>
        <p:txBody>
          <a:bodyPr vert="eaVert" wrap="square" rtlCol="0">
            <a:spAutoFit/>
          </a:bodyPr>
          <a:lstStyle/>
          <a:p>
            <a:r>
              <a:rPr kumimoji="1" lang="zh-CN" altLang="en-US" sz="1000" b="1" dirty="0">
                <a:latin typeface="+mn-ea"/>
              </a:rPr>
              <a:t>经销商采购阶段</a:t>
            </a:r>
          </a:p>
        </p:txBody>
      </p:sp>
      <p:graphicFrame>
        <p:nvGraphicFramePr>
          <p:cNvPr id="74" name="表格 73"/>
          <p:cNvGraphicFramePr>
            <a:graphicFrameLocks noGrp="1"/>
          </p:cNvGraphicFramePr>
          <p:nvPr>
            <p:extLst/>
          </p:nvPr>
        </p:nvGraphicFramePr>
        <p:xfrm>
          <a:off x="1050709" y="4467225"/>
          <a:ext cx="835242" cy="396847"/>
        </p:xfrm>
        <a:graphic>
          <a:graphicData uri="http://schemas.openxmlformats.org/drawingml/2006/table">
            <a:tbl>
              <a:tblPr firstRow="1" bandRow="1">
                <a:tableStyleId>{5C22544A-7EE6-4342-B048-85BDC9FD1C3A}</a:tableStyleId>
              </a:tblPr>
              <a:tblGrid>
                <a:gridCol w="835242">
                  <a:extLst>
                    <a:ext uri="{9D8B030D-6E8A-4147-A177-3AD203B41FA5}">
                      <a16:colId xmlns:a16="http://schemas.microsoft.com/office/drawing/2014/main" xmlns="" val="158121667"/>
                    </a:ext>
                  </a:extLst>
                </a:gridCol>
              </a:tblGrid>
              <a:tr h="396847">
                <a:tc>
                  <a:txBody>
                    <a:bodyPr/>
                    <a:lstStyle/>
                    <a:p>
                      <a:pPr algn="ctr"/>
                      <a:r>
                        <a:rPr lang="zh-CN" altLang="en-US" sz="1000" dirty="0">
                          <a:solidFill>
                            <a:schemeClr val="bg1"/>
                          </a:solidFill>
                        </a:rPr>
                        <a:t>经销商备件采购订单</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sp>
        <p:nvSpPr>
          <p:cNvPr id="75" name="Text Box 8"/>
          <p:cNvSpPr txBox="1">
            <a:spLocks noChangeArrowheads="1"/>
          </p:cNvSpPr>
          <p:nvPr/>
        </p:nvSpPr>
        <p:spPr bwMode="auto">
          <a:xfrm>
            <a:off x="246770" y="1286218"/>
            <a:ext cx="1848730" cy="275881"/>
          </a:xfrm>
          <a:prstGeom prst="roundRect">
            <a:avLst/>
          </a:prstGeom>
          <a:solidFill>
            <a:srgbClr val="2C4364"/>
          </a:solidFill>
          <a:ln w="22225">
            <a:solidFill>
              <a:srgbClr val="2C4364"/>
            </a:solidFill>
            <a:miter lim="800000"/>
            <a:headEnd/>
            <a:tailEnd/>
          </a:ln>
          <a:effectLst/>
        </p:spPr>
        <p:txBody>
          <a:bodyPr anchor="ctr"/>
          <a:lstStyle>
            <a:lvl1pPr>
              <a:buChar char="l"/>
              <a:defRPr kumimoji="1" sz="2000" b="1">
                <a:solidFill>
                  <a:srgbClr val="000066"/>
                </a:solidFill>
                <a:latin typeface="Arial" panose="020B0604020202020204" pitchFamily="34" charset="0"/>
                <a:ea typeface="宋体" panose="02010600030101010101" pitchFamily="2" charset="-122"/>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1270" b="0" dirty="0">
                <a:solidFill>
                  <a:schemeClr val="bg1"/>
                </a:solidFill>
                <a:latin typeface="+mn-ea"/>
                <a:ea typeface="+mn-ea"/>
                <a:cs typeface="微软雅黑"/>
              </a:rPr>
              <a:t>车主维修、经销商采购</a:t>
            </a:r>
          </a:p>
        </p:txBody>
      </p:sp>
      <p:sp>
        <p:nvSpPr>
          <p:cNvPr id="76" name="文本框 75"/>
          <p:cNvSpPr txBox="1"/>
          <p:nvPr/>
        </p:nvSpPr>
        <p:spPr>
          <a:xfrm>
            <a:off x="82550" y="5394784"/>
            <a:ext cx="2232025" cy="253916"/>
          </a:xfrm>
          <a:prstGeom prst="rect">
            <a:avLst/>
          </a:prstGeom>
          <a:noFill/>
          <a:ln w="3175">
            <a:solidFill>
              <a:schemeClr val="bg1">
                <a:lumMod val="50000"/>
              </a:schemeClr>
            </a:solidFill>
            <a:prstDash val="sysDot"/>
          </a:ln>
        </p:spPr>
        <p:txBody>
          <a:bodyPr wrap="square" rtlCol="0">
            <a:spAutoFit/>
          </a:bodyPr>
          <a:lstStyle/>
          <a:p>
            <a:r>
              <a:rPr lang="zh-CN" altLang="en-US" sz="1050" b="1" dirty="0">
                <a:latin typeface="+mn-ea"/>
              </a:rPr>
              <a:t>备件售后管理系统</a:t>
            </a:r>
            <a:endParaRPr lang="en-US" sz="1050" b="1" dirty="0">
              <a:latin typeface="+mn-ea"/>
            </a:endParaRPr>
          </a:p>
        </p:txBody>
      </p:sp>
      <p:graphicFrame>
        <p:nvGraphicFramePr>
          <p:cNvPr id="77" name="表格 76"/>
          <p:cNvGraphicFramePr>
            <a:graphicFrameLocks noGrp="1"/>
          </p:cNvGraphicFramePr>
          <p:nvPr>
            <p:extLst/>
          </p:nvPr>
        </p:nvGraphicFramePr>
        <p:xfrm>
          <a:off x="123191" y="4871085"/>
          <a:ext cx="854074" cy="396240"/>
        </p:xfrm>
        <a:graphic>
          <a:graphicData uri="http://schemas.openxmlformats.org/drawingml/2006/table">
            <a:tbl>
              <a:tblPr firstRow="1" bandRow="1">
                <a:tableStyleId>{5C22544A-7EE6-4342-B048-85BDC9FD1C3A}</a:tableStyleId>
              </a:tblPr>
              <a:tblGrid>
                <a:gridCol w="854074">
                  <a:extLst>
                    <a:ext uri="{9D8B030D-6E8A-4147-A177-3AD203B41FA5}">
                      <a16:colId xmlns:a16="http://schemas.microsoft.com/office/drawing/2014/main" xmlns="" val="158121667"/>
                    </a:ext>
                  </a:extLst>
                </a:gridCol>
              </a:tblGrid>
              <a:tr h="396240">
                <a:tc>
                  <a:txBody>
                    <a:bodyPr/>
                    <a:lstStyle/>
                    <a:p>
                      <a:pPr algn="ctr"/>
                      <a:r>
                        <a:rPr lang="zh-CN" altLang="en-US" sz="1000" dirty="0">
                          <a:solidFill>
                            <a:schemeClr val="bg1"/>
                          </a:solidFill>
                        </a:rPr>
                        <a:t>经销商备件库存台账</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78" name="表格 77"/>
          <p:cNvGraphicFramePr>
            <a:graphicFrameLocks noGrp="1"/>
          </p:cNvGraphicFramePr>
          <p:nvPr>
            <p:extLst/>
          </p:nvPr>
        </p:nvGraphicFramePr>
        <p:xfrm>
          <a:off x="139065" y="4463874"/>
          <a:ext cx="838200" cy="39624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xmlns="" val="158121667"/>
                    </a:ext>
                  </a:extLst>
                </a:gridCol>
              </a:tblGrid>
              <a:tr h="396240">
                <a:tc>
                  <a:txBody>
                    <a:bodyPr/>
                    <a:lstStyle/>
                    <a:p>
                      <a:pPr marL="0" algn="ctr" defTabSz="914400" rtl="0" eaLnBrk="1" latinLnBrk="0" hangingPunct="1"/>
                      <a:r>
                        <a:rPr lang="zh-CN" altLang="en-US" sz="1000" b="1" kern="1200" dirty="0">
                          <a:solidFill>
                            <a:schemeClr val="lt1"/>
                          </a:solidFill>
                          <a:latin typeface="+mn-lt"/>
                          <a:ea typeface="+mn-ea"/>
                          <a:cs typeface="+mn-cs"/>
                        </a:rPr>
                        <a:t>经销商备件采购明细</a:t>
                      </a:r>
                      <a:endParaRPr lang="en-US" sz="1000" b="1" kern="1200" dirty="0">
                        <a:solidFill>
                          <a:schemeClr val="lt1"/>
                        </a:solidFill>
                        <a:latin typeface="+mn-lt"/>
                        <a:ea typeface="+mn-ea"/>
                        <a:cs typeface="+mn-cs"/>
                      </a:endParaRPr>
                    </a:p>
                  </a:txBody>
                  <a:tcPr>
                    <a:solidFill>
                      <a:srgbClr val="FF495C"/>
                    </a:solidFill>
                  </a:tcPr>
                </a:tc>
                <a:extLst>
                  <a:ext uri="{0D108BD9-81ED-4DB2-BD59-A6C34878D82A}">
                    <a16:rowId xmlns:a16="http://schemas.microsoft.com/office/drawing/2014/main" xmlns="" val="3574219982"/>
                  </a:ext>
                </a:extLst>
              </a:tr>
            </a:tbl>
          </a:graphicData>
        </a:graphic>
      </p:graphicFrame>
      <p:sp>
        <p:nvSpPr>
          <p:cNvPr id="209" name="矩形 208"/>
          <p:cNvSpPr/>
          <p:nvPr/>
        </p:nvSpPr>
        <p:spPr>
          <a:xfrm>
            <a:off x="10252222" y="1207294"/>
            <a:ext cx="1886438" cy="4533106"/>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a:p>
        </p:txBody>
      </p:sp>
      <p:sp>
        <p:nvSpPr>
          <p:cNvPr id="210" name="Text Box 8"/>
          <p:cNvSpPr txBox="1">
            <a:spLocks noChangeArrowheads="1"/>
          </p:cNvSpPr>
          <p:nvPr/>
        </p:nvSpPr>
        <p:spPr bwMode="auto">
          <a:xfrm>
            <a:off x="10526256" y="1300286"/>
            <a:ext cx="1341979" cy="289363"/>
          </a:xfrm>
          <a:prstGeom prst="roundRect">
            <a:avLst/>
          </a:prstGeom>
          <a:solidFill>
            <a:srgbClr val="2C4364"/>
          </a:solidFill>
          <a:ln w="22225">
            <a:solidFill>
              <a:srgbClr val="2C4364"/>
            </a:solidFill>
            <a:miter lim="800000"/>
            <a:headEnd/>
            <a:tailEnd/>
          </a:ln>
          <a:effectLst/>
        </p:spPr>
        <p:txBody>
          <a:bodyPr anchor="ctr"/>
          <a:lstStyle>
            <a:lvl1pPr>
              <a:buChar char="l"/>
              <a:defRPr kumimoji="1" sz="2000" b="1">
                <a:solidFill>
                  <a:srgbClr val="000066"/>
                </a:solidFill>
                <a:latin typeface="Arial" panose="020B0604020202020204" pitchFamily="34" charset="0"/>
                <a:ea typeface="宋体" panose="02010600030101010101" pitchFamily="2" charset="-122"/>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1270" b="0" dirty="0">
                <a:solidFill>
                  <a:schemeClr val="bg1"/>
                </a:solidFill>
                <a:latin typeface="+mn-ea"/>
                <a:ea typeface="+mn-ea"/>
                <a:cs typeface="微软雅黑"/>
              </a:rPr>
              <a:t>经销商入库</a:t>
            </a:r>
          </a:p>
        </p:txBody>
      </p:sp>
      <p:cxnSp>
        <p:nvCxnSpPr>
          <p:cNvPr id="211" name="直接箭头连接符 210"/>
          <p:cNvCxnSpPr/>
          <p:nvPr/>
        </p:nvCxnSpPr>
        <p:spPr>
          <a:xfrm>
            <a:off x="9932522" y="1420490"/>
            <a:ext cx="457200" cy="0"/>
          </a:xfrm>
          <a:prstGeom prst="straightConnector1">
            <a:avLst/>
          </a:prstGeom>
          <a:ln w="19050">
            <a:solidFill>
              <a:srgbClr val="2C4364"/>
            </a:solidFill>
            <a:tailEnd type="triangle"/>
          </a:ln>
        </p:spPr>
        <p:style>
          <a:lnRef idx="1">
            <a:schemeClr val="accent1"/>
          </a:lnRef>
          <a:fillRef idx="0">
            <a:schemeClr val="accent1"/>
          </a:fillRef>
          <a:effectRef idx="0">
            <a:schemeClr val="accent1"/>
          </a:effectRef>
          <a:fontRef idx="minor">
            <a:schemeClr val="tx1"/>
          </a:fontRef>
        </p:style>
      </p:cxnSp>
      <p:sp>
        <p:nvSpPr>
          <p:cNvPr id="212" name="文本框 211"/>
          <p:cNvSpPr txBox="1"/>
          <p:nvPr/>
        </p:nvSpPr>
        <p:spPr>
          <a:xfrm>
            <a:off x="10296671" y="1670339"/>
            <a:ext cx="1428603" cy="3704141"/>
          </a:xfrm>
          <a:prstGeom prst="rect">
            <a:avLst/>
          </a:prstGeom>
          <a:noFill/>
          <a:ln w="3175">
            <a:solidFill>
              <a:schemeClr val="bg1">
                <a:lumMod val="50000"/>
              </a:schemeClr>
            </a:solidFill>
            <a:prstDash val="sysDot"/>
          </a:ln>
        </p:spPr>
        <p:txBody>
          <a:bodyPr wrap="square" rtlCol="0">
            <a:spAutoFit/>
          </a:bodyPr>
          <a:lstStyle/>
          <a:p>
            <a:endParaRPr lang="en-US" sz="1600" dirty="0"/>
          </a:p>
        </p:txBody>
      </p:sp>
      <p:sp>
        <p:nvSpPr>
          <p:cNvPr id="213" name="文本框 212"/>
          <p:cNvSpPr txBox="1"/>
          <p:nvPr/>
        </p:nvSpPr>
        <p:spPr>
          <a:xfrm>
            <a:off x="11755657" y="1682062"/>
            <a:ext cx="338554" cy="3679534"/>
          </a:xfrm>
          <a:prstGeom prst="rect">
            <a:avLst/>
          </a:prstGeom>
          <a:ln w="3175">
            <a:solidFill>
              <a:schemeClr val="bg1">
                <a:lumMod val="50000"/>
              </a:schemeClr>
            </a:solidFill>
            <a:prstDash val="sysDot"/>
          </a:ln>
        </p:spPr>
        <p:style>
          <a:lnRef idx="2">
            <a:schemeClr val="dk1"/>
          </a:lnRef>
          <a:fillRef idx="1">
            <a:schemeClr val="lt1"/>
          </a:fillRef>
          <a:effectRef idx="0">
            <a:schemeClr val="dk1"/>
          </a:effectRef>
          <a:fontRef idx="minor">
            <a:schemeClr val="dk1"/>
          </a:fontRef>
        </p:style>
        <p:txBody>
          <a:bodyPr vert="eaVert" wrap="square" rtlCol="0">
            <a:spAutoFit/>
          </a:bodyPr>
          <a:lstStyle/>
          <a:p>
            <a:r>
              <a:rPr kumimoji="1" lang="zh-CN" altLang="en-US" sz="1000" b="1" dirty="0">
                <a:latin typeface="+mn-ea"/>
              </a:rPr>
              <a:t>经销商入库阶段</a:t>
            </a:r>
          </a:p>
        </p:txBody>
      </p:sp>
      <p:sp>
        <p:nvSpPr>
          <p:cNvPr id="214" name="文本框 213"/>
          <p:cNvSpPr txBox="1"/>
          <p:nvPr/>
        </p:nvSpPr>
        <p:spPr>
          <a:xfrm>
            <a:off x="10299700" y="5391536"/>
            <a:ext cx="1784448" cy="253916"/>
          </a:xfrm>
          <a:prstGeom prst="rect">
            <a:avLst/>
          </a:prstGeom>
          <a:noFill/>
          <a:ln w="3175">
            <a:solidFill>
              <a:schemeClr val="bg1">
                <a:lumMod val="50000"/>
              </a:schemeClr>
            </a:solidFill>
            <a:prstDash val="sysDot"/>
          </a:ln>
        </p:spPr>
        <p:txBody>
          <a:bodyPr wrap="square" rtlCol="0">
            <a:spAutoFit/>
          </a:bodyPr>
          <a:lstStyle/>
          <a:p>
            <a:r>
              <a:rPr lang="zh-CN" altLang="en-US" sz="1050" b="1" dirty="0">
                <a:latin typeface="+mn-ea"/>
              </a:rPr>
              <a:t>备件中心库管理系统</a:t>
            </a:r>
            <a:endParaRPr lang="en-US" sz="1050" b="1" dirty="0">
              <a:latin typeface="+mn-ea"/>
            </a:endParaRPr>
          </a:p>
        </p:txBody>
      </p:sp>
      <p:graphicFrame>
        <p:nvGraphicFramePr>
          <p:cNvPr id="215" name="表格 214"/>
          <p:cNvGraphicFramePr>
            <a:graphicFrameLocks noGrp="1"/>
          </p:cNvGraphicFramePr>
          <p:nvPr>
            <p:extLst/>
          </p:nvPr>
        </p:nvGraphicFramePr>
        <p:xfrm>
          <a:off x="10389966" y="2017929"/>
          <a:ext cx="1219201" cy="243840"/>
        </p:xfrm>
        <a:graphic>
          <a:graphicData uri="http://schemas.openxmlformats.org/drawingml/2006/table">
            <a:tbl>
              <a:tblPr firstRow="1" bandRow="1">
                <a:tableStyleId>{5C22544A-7EE6-4342-B048-85BDC9FD1C3A}</a:tableStyleId>
              </a:tblPr>
              <a:tblGrid>
                <a:gridCol w="1219201">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经销商备件入库单</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225" name="表格 224"/>
          <p:cNvGraphicFramePr>
            <a:graphicFrameLocks noGrp="1"/>
          </p:cNvGraphicFramePr>
          <p:nvPr>
            <p:extLst/>
          </p:nvPr>
        </p:nvGraphicFramePr>
        <p:xfrm>
          <a:off x="10380441" y="2268055"/>
          <a:ext cx="1244601" cy="243840"/>
        </p:xfrm>
        <a:graphic>
          <a:graphicData uri="http://schemas.openxmlformats.org/drawingml/2006/table">
            <a:tbl>
              <a:tblPr firstRow="1" bandRow="1">
                <a:tableStyleId>{5C22544A-7EE6-4342-B048-85BDC9FD1C3A}</a:tableStyleId>
              </a:tblPr>
              <a:tblGrid>
                <a:gridCol w="1244601">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经销商备件库存</a:t>
                      </a:r>
                      <a:endParaRPr lang="en-US" sz="1000" dirty="0">
                        <a:solidFill>
                          <a:schemeClr val="bg1"/>
                        </a:solidFill>
                      </a:endParaRPr>
                    </a:p>
                  </a:txBody>
                  <a:tcPr>
                    <a:solidFill>
                      <a:srgbClr val="2C4364"/>
                    </a:solidFill>
                  </a:tcPr>
                </a:tc>
                <a:extLst>
                  <a:ext uri="{0D108BD9-81ED-4DB2-BD59-A6C34878D82A}">
                    <a16:rowId xmlns:a16="http://schemas.microsoft.com/office/drawing/2014/main" xmlns="" val="3574219982"/>
                  </a:ext>
                </a:extLst>
              </a:tr>
            </a:tbl>
          </a:graphicData>
        </a:graphic>
      </p:graphicFrame>
      <p:graphicFrame>
        <p:nvGraphicFramePr>
          <p:cNvPr id="93" name="表格 92"/>
          <p:cNvGraphicFramePr>
            <a:graphicFrameLocks noGrp="1"/>
          </p:cNvGraphicFramePr>
          <p:nvPr>
            <p:extLst/>
          </p:nvPr>
        </p:nvGraphicFramePr>
        <p:xfrm>
          <a:off x="1036119" y="4871151"/>
          <a:ext cx="829751" cy="396240"/>
        </p:xfrm>
        <a:graphic>
          <a:graphicData uri="http://schemas.openxmlformats.org/drawingml/2006/table">
            <a:tbl>
              <a:tblPr firstRow="1" bandRow="1">
                <a:tableStyleId>{5C22544A-7EE6-4342-B048-85BDC9FD1C3A}</a:tableStyleId>
              </a:tblPr>
              <a:tblGrid>
                <a:gridCol w="829751">
                  <a:extLst>
                    <a:ext uri="{9D8B030D-6E8A-4147-A177-3AD203B41FA5}">
                      <a16:colId xmlns:a16="http://schemas.microsoft.com/office/drawing/2014/main" xmlns="" val="158121667"/>
                    </a:ext>
                  </a:extLst>
                </a:gridCol>
              </a:tblGrid>
              <a:tr h="396240">
                <a:tc>
                  <a:txBody>
                    <a:bodyPr/>
                    <a:lstStyle/>
                    <a:p>
                      <a:pPr algn="ctr"/>
                      <a:r>
                        <a:rPr lang="zh-CN" altLang="en-US" sz="1000" dirty="0">
                          <a:solidFill>
                            <a:schemeClr val="bg1"/>
                          </a:solidFill>
                        </a:rPr>
                        <a:t>委托施工单</a:t>
                      </a:r>
                      <a:endParaRPr lang="en-US" altLang="zh-CN" sz="1000" dirty="0">
                        <a:solidFill>
                          <a:schemeClr val="bg1"/>
                        </a:solidFill>
                      </a:endParaRPr>
                    </a:p>
                    <a:p>
                      <a:pPr algn="ct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sp>
        <p:nvSpPr>
          <p:cNvPr id="60" name="Text Box 8"/>
          <p:cNvSpPr txBox="1">
            <a:spLocks noChangeArrowheads="1"/>
          </p:cNvSpPr>
          <p:nvPr/>
        </p:nvSpPr>
        <p:spPr bwMode="auto">
          <a:xfrm>
            <a:off x="8746432" y="926843"/>
            <a:ext cx="759322" cy="172977"/>
          </a:xfrm>
          <a:prstGeom prst="rect">
            <a:avLst/>
          </a:prstGeom>
          <a:solidFill>
            <a:srgbClr val="FF495C"/>
          </a:solidFill>
          <a:ln>
            <a:solidFill>
              <a:srgbClr val="FF495C"/>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buFont typeface="Wingdings" panose="05000000000000000000" pitchFamily="2" charset="2"/>
              <a:buNone/>
              <a:defRPr kumimoji="1" sz="800" b="0">
                <a:solidFill>
                  <a:schemeClr val="dk1"/>
                </a:solidFill>
                <a:latin typeface="微软雅黑"/>
                <a:ea typeface="微软雅黑"/>
                <a:cs typeface="微软雅黑"/>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r>
              <a:rPr lang="zh-CN" altLang="en-US" sz="900" b="1" dirty="0">
                <a:solidFill>
                  <a:schemeClr val="bg1"/>
                </a:solidFill>
                <a:latin typeface="+mn-ea"/>
                <a:ea typeface="+mn-ea"/>
              </a:rPr>
              <a:t>创建</a:t>
            </a:r>
            <a:endParaRPr lang="zh-CN" altLang="zh-CN" sz="900" b="1" dirty="0">
              <a:solidFill>
                <a:schemeClr val="bg1"/>
              </a:solidFill>
              <a:latin typeface="+mn-ea"/>
              <a:ea typeface="+mn-ea"/>
            </a:endParaRPr>
          </a:p>
        </p:txBody>
      </p:sp>
      <p:sp>
        <p:nvSpPr>
          <p:cNvPr id="61" name="Text Box 8"/>
          <p:cNvSpPr txBox="1">
            <a:spLocks noChangeArrowheads="1"/>
          </p:cNvSpPr>
          <p:nvPr/>
        </p:nvSpPr>
        <p:spPr bwMode="auto">
          <a:xfrm>
            <a:off x="9584632" y="926843"/>
            <a:ext cx="759322" cy="172977"/>
          </a:xfrm>
          <a:prstGeom prst="rect">
            <a:avLst/>
          </a:prstGeom>
          <a:solidFill>
            <a:srgbClr val="2C4364"/>
          </a:solidFill>
          <a:ln>
            <a:solidFill>
              <a:srgbClr val="2C4364"/>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buFont typeface="Wingdings" panose="05000000000000000000" pitchFamily="2" charset="2"/>
              <a:buNone/>
              <a:defRPr kumimoji="1" sz="800" b="0">
                <a:solidFill>
                  <a:schemeClr val="dk1"/>
                </a:solidFill>
                <a:latin typeface="微软雅黑"/>
                <a:ea typeface="微软雅黑"/>
                <a:cs typeface="微软雅黑"/>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r>
              <a:rPr lang="zh-CN" altLang="en-US" sz="900" b="1" dirty="0">
                <a:solidFill>
                  <a:schemeClr val="bg1"/>
                </a:solidFill>
                <a:latin typeface="+mn-ea"/>
                <a:ea typeface="+mn-ea"/>
              </a:rPr>
              <a:t>修改</a:t>
            </a:r>
            <a:endParaRPr lang="zh-CN" altLang="zh-CN" sz="900" b="1" dirty="0">
              <a:solidFill>
                <a:schemeClr val="bg1"/>
              </a:solidFill>
              <a:latin typeface="+mn-ea"/>
              <a:ea typeface="+mn-ea"/>
            </a:endParaRPr>
          </a:p>
        </p:txBody>
      </p:sp>
      <p:sp>
        <p:nvSpPr>
          <p:cNvPr id="62" name="Text Box 8"/>
          <p:cNvSpPr txBox="1">
            <a:spLocks noChangeArrowheads="1"/>
          </p:cNvSpPr>
          <p:nvPr/>
        </p:nvSpPr>
        <p:spPr bwMode="auto">
          <a:xfrm>
            <a:off x="10422832" y="926843"/>
            <a:ext cx="759322" cy="172977"/>
          </a:xfrm>
          <a:prstGeom prst="rect">
            <a:avLst/>
          </a:prstGeom>
          <a:solidFill>
            <a:srgbClr val="898989"/>
          </a:solidFill>
          <a:ln>
            <a:solidFill>
              <a:srgbClr val="898989"/>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buFont typeface="Wingdings" panose="05000000000000000000" pitchFamily="2" charset="2"/>
              <a:buNone/>
              <a:defRPr kumimoji="1" sz="800" b="0">
                <a:solidFill>
                  <a:schemeClr val="dk1"/>
                </a:solidFill>
                <a:latin typeface="微软雅黑"/>
                <a:ea typeface="微软雅黑"/>
                <a:cs typeface="微软雅黑"/>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r>
              <a:rPr lang="zh-CN" altLang="en-US" sz="900" b="1" dirty="0">
                <a:solidFill>
                  <a:schemeClr val="bg1"/>
                </a:solidFill>
                <a:latin typeface="+mn-ea"/>
                <a:ea typeface="+mn-ea"/>
              </a:rPr>
              <a:t>读取</a:t>
            </a:r>
            <a:endParaRPr lang="zh-CN" altLang="zh-CN" sz="900" b="1" dirty="0">
              <a:solidFill>
                <a:schemeClr val="bg1"/>
              </a:solidFill>
              <a:latin typeface="+mn-ea"/>
              <a:ea typeface="+mn-ea"/>
            </a:endParaRPr>
          </a:p>
        </p:txBody>
      </p:sp>
      <p:sp>
        <p:nvSpPr>
          <p:cNvPr id="63" name="Text Box 8"/>
          <p:cNvSpPr txBox="1">
            <a:spLocks noChangeArrowheads="1"/>
          </p:cNvSpPr>
          <p:nvPr/>
        </p:nvSpPr>
        <p:spPr bwMode="auto">
          <a:xfrm>
            <a:off x="11248332" y="926843"/>
            <a:ext cx="759322" cy="172977"/>
          </a:xfrm>
          <a:prstGeom prst="rect">
            <a:avLst/>
          </a:prstGeom>
          <a:solidFill>
            <a:srgbClr val="5B9BD5"/>
          </a:solidFill>
          <a:ln>
            <a:solidFill>
              <a:srgbClr val="5B9BD5"/>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buFont typeface="Wingdings" panose="05000000000000000000" pitchFamily="2" charset="2"/>
              <a:buNone/>
              <a:defRPr kumimoji="1" sz="800" b="0">
                <a:solidFill>
                  <a:schemeClr val="dk1"/>
                </a:solidFill>
                <a:latin typeface="微软雅黑"/>
                <a:ea typeface="微软雅黑"/>
                <a:cs typeface="微软雅黑"/>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r>
              <a:rPr lang="zh-CN" altLang="en-US" sz="900" b="1" dirty="0">
                <a:solidFill>
                  <a:schemeClr val="bg1"/>
                </a:solidFill>
                <a:latin typeface="+mn-ea"/>
                <a:ea typeface="+mn-ea"/>
              </a:rPr>
              <a:t>表名称</a:t>
            </a:r>
            <a:endParaRPr lang="zh-CN" altLang="zh-CN" sz="900" b="1" dirty="0">
              <a:solidFill>
                <a:schemeClr val="bg1"/>
              </a:solidFill>
              <a:latin typeface="+mn-ea"/>
              <a:ea typeface="+mn-ea"/>
            </a:endParaRPr>
          </a:p>
        </p:txBody>
      </p:sp>
      <p:sp>
        <p:nvSpPr>
          <p:cNvPr id="67" name="文本框 66"/>
          <p:cNvSpPr txBox="1"/>
          <p:nvPr/>
        </p:nvSpPr>
        <p:spPr>
          <a:xfrm>
            <a:off x="92561" y="194492"/>
            <a:ext cx="1970411" cy="41812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117"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icrosoft YaHei" charset="-122"/>
              </a:rPr>
              <a:t>ODS-</a:t>
            </a:r>
            <a:r>
              <a:rPr kumimoji="0" lang="zh-CN" altLang="en-US" sz="2117"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icrosoft YaHei" charset="-122"/>
              </a:rPr>
              <a:t>备件库存</a:t>
            </a:r>
            <a:endParaRPr kumimoji="1" lang="zh-CN" altLang="en-US" sz="2117"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icrosoft YaHei" charset="-122"/>
            </a:endParaRPr>
          </a:p>
        </p:txBody>
      </p:sp>
      <p:sp>
        <p:nvSpPr>
          <p:cNvPr id="68" name="矩形 67"/>
          <p:cNvSpPr/>
          <p:nvPr/>
        </p:nvSpPr>
        <p:spPr>
          <a:xfrm>
            <a:off x="10760239" y="243288"/>
            <a:ext cx="1107996" cy="369332"/>
          </a:xfrm>
          <a:prstGeom prst="rect">
            <a:avLst/>
          </a:prstGeom>
        </p:spPr>
        <p:txBody>
          <a:bodyPr wrap="none">
            <a:spAutoFit/>
          </a:bodyPr>
          <a:lstStyle/>
          <a:p>
            <a:pPr lvl="0">
              <a:defRPr/>
            </a:pPr>
            <a:r>
              <a:rPr lang="zh-CN" altLang="en-US" kern="0" dirty="0">
                <a:solidFill>
                  <a:sysClr val="windowText" lastClr="000000"/>
                </a:solidFill>
                <a:latin typeface="微软雅黑" panose="020B0503020204020204" pitchFamily="34" charset="-122"/>
                <a:ea typeface="微软雅黑" panose="020B0503020204020204" pitchFamily="34" charset="-122"/>
                <a:cs typeface="Microsoft YaHei" charset="-122"/>
              </a:rPr>
              <a:t>生命周期</a:t>
            </a:r>
            <a:endParaRPr kumimoji="1" lang="zh-CN" altLang="en-US" kern="0" dirty="0">
              <a:solidFill>
                <a:sysClr val="windowText" lastClr="000000"/>
              </a:solidFill>
              <a:latin typeface="微软雅黑" panose="020B0503020204020204" pitchFamily="34" charset="-122"/>
              <a:ea typeface="微软雅黑" panose="020B0503020204020204" pitchFamily="34" charset="-122"/>
              <a:cs typeface="Microsoft YaHei" charset="-122"/>
            </a:endParaRPr>
          </a:p>
        </p:txBody>
      </p:sp>
      <p:graphicFrame>
        <p:nvGraphicFramePr>
          <p:cNvPr id="83" name="表格 82"/>
          <p:cNvGraphicFramePr>
            <a:graphicFrameLocks noGrp="1"/>
          </p:cNvGraphicFramePr>
          <p:nvPr>
            <p:extLst/>
          </p:nvPr>
        </p:nvGraphicFramePr>
        <p:xfrm>
          <a:off x="3662363" y="4484050"/>
          <a:ext cx="928687" cy="396240"/>
        </p:xfrm>
        <a:graphic>
          <a:graphicData uri="http://schemas.openxmlformats.org/drawingml/2006/table">
            <a:tbl>
              <a:tblPr firstRow="1" bandRow="1">
                <a:tableStyleId>{5C22544A-7EE6-4342-B048-85BDC9FD1C3A}</a:tableStyleId>
              </a:tblPr>
              <a:tblGrid>
                <a:gridCol w="928687">
                  <a:extLst>
                    <a:ext uri="{9D8B030D-6E8A-4147-A177-3AD203B41FA5}">
                      <a16:colId xmlns:a16="http://schemas.microsoft.com/office/drawing/2014/main" xmlns="" val="158121667"/>
                    </a:ext>
                  </a:extLst>
                </a:gridCol>
              </a:tblGrid>
              <a:tr h="396240">
                <a:tc>
                  <a:txBody>
                    <a:bodyPr/>
                    <a:lstStyle/>
                    <a:p>
                      <a:pPr algn="ctr"/>
                      <a:r>
                        <a:rPr lang="zh-CN" altLang="en-US" sz="1000" dirty="0">
                          <a:solidFill>
                            <a:schemeClr val="bg1"/>
                          </a:solidFill>
                        </a:rPr>
                        <a:t>经销商备件采购订单</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86" name="表格 85"/>
          <p:cNvGraphicFramePr>
            <a:graphicFrameLocks noGrp="1"/>
          </p:cNvGraphicFramePr>
          <p:nvPr>
            <p:extLst/>
          </p:nvPr>
        </p:nvGraphicFramePr>
        <p:xfrm>
          <a:off x="2624137" y="4899660"/>
          <a:ext cx="966787" cy="396240"/>
        </p:xfrm>
        <a:graphic>
          <a:graphicData uri="http://schemas.openxmlformats.org/drawingml/2006/table">
            <a:tbl>
              <a:tblPr firstRow="1" bandRow="1">
                <a:tableStyleId>{5C22544A-7EE6-4342-B048-85BDC9FD1C3A}</a:tableStyleId>
              </a:tblPr>
              <a:tblGrid>
                <a:gridCol w="966787">
                  <a:extLst>
                    <a:ext uri="{9D8B030D-6E8A-4147-A177-3AD203B41FA5}">
                      <a16:colId xmlns:a16="http://schemas.microsoft.com/office/drawing/2014/main" xmlns="" val="158121667"/>
                    </a:ext>
                  </a:extLst>
                </a:gridCol>
              </a:tblGrid>
              <a:tr h="396240">
                <a:tc>
                  <a:txBody>
                    <a:bodyPr/>
                    <a:lstStyle/>
                    <a:p>
                      <a:pPr algn="ctr"/>
                      <a:r>
                        <a:rPr lang="zh-CN" altLang="en-US" sz="1000" dirty="0">
                          <a:solidFill>
                            <a:schemeClr val="bg1"/>
                          </a:solidFill>
                        </a:rPr>
                        <a:t>经销商备件库存台账</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87" name="表格 86"/>
          <p:cNvGraphicFramePr>
            <a:graphicFrameLocks noGrp="1"/>
          </p:cNvGraphicFramePr>
          <p:nvPr>
            <p:extLst/>
          </p:nvPr>
        </p:nvGraphicFramePr>
        <p:xfrm>
          <a:off x="2619375" y="4492449"/>
          <a:ext cx="968375" cy="396240"/>
        </p:xfrm>
        <a:graphic>
          <a:graphicData uri="http://schemas.openxmlformats.org/drawingml/2006/table">
            <a:tbl>
              <a:tblPr firstRow="1" bandRow="1">
                <a:tableStyleId>{5C22544A-7EE6-4342-B048-85BDC9FD1C3A}</a:tableStyleId>
              </a:tblPr>
              <a:tblGrid>
                <a:gridCol w="968375">
                  <a:extLst>
                    <a:ext uri="{9D8B030D-6E8A-4147-A177-3AD203B41FA5}">
                      <a16:colId xmlns:a16="http://schemas.microsoft.com/office/drawing/2014/main" xmlns="" val="158121667"/>
                    </a:ext>
                  </a:extLst>
                </a:gridCol>
              </a:tblGrid>
              <a:tr h="396240">
                <a:tc>
                  <a:txBody>
                    <a:bodyPr/>
                    <a:lstStyle/>
                    <a:p>
                      <a:pPr marL="0" algn="ctr" defTabSz="914400" rtl="0" eaLnBrk="1" latinLnBrk="0" hangingPunct="1"/>
                      <a:r>
                        <a:rPr lang="zh-CN" altLang="en-US" sz="1000" b="1" kern="1200" dirty="0">
                          <a:solidFill>
                            <a:schemeClr val="lt1"/>
                          </a:solidFill>
                          <a:latin typeface="+mn-lt"/>
                          <a:ea typeface="+mn-ea"/>
                          <a:cs typeface="+mn-cs"/>
                        </a:rPr>
                        <a:t>经销商备件采购明细</a:t>
                      </a:r>
                      <a:endParaRPr lang="en-US" sz="1000" b="1" kern="1200" dirty="0">
                        <a:solidFill>
                          <a:schemeClr val="lt1"/>
                        </a:solidFill>
                        <a:latin typeface="+mn-lt"/>
                        <a:ea typeface="+mn-ea"/>
                        <a:cs typeface="+mn-cs"/>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91" name="表格 90"/>
          <p:cNvGraphicFramePr>
            <a:graphicFrameLocks noGrp="1"/>
          </p:cNvGraphicFramePr>
          <p:nvPr>
            <p:extLst/>
          </p:nvPr>
        </p:nvGraphicFramePr>
        <p:xfrm>
          <a:off x="3673943" y="4912426"/>
          <a:ext cx="923457" cy="396240"/>
        </p:xfrm>
        <a:graphic>
          <a:graphicData uri="http://schemas.openxmlformats.org/drawingml/2006/table">
            <a:tbl>
              <a:tblPr firstRow="1" bandRow="1">
                <a:tableStyleId>{5C22544A-7EE6-4342-B048-85BDC9FD1C3A}</a:tableStyleId>
              </a:tblPr>
              <a:tblGrid>
                <a:gridCol w="923457">
                  <a:extLst>
                    <a:ext uri="{9D8B030D-6E8A-4147-A177-3AD203B41FA5}">
                      <a16:colId xmlns:a16="http://schemas.microsoft.com/office/drawing/2014/main" xmlns="" val="158121667"/>
                    </a:ext>
                  </a:extLst>
                </a:gridCol>
              </a:tblGrid>
              <a:tr h="396240">
                <a:tc>
                  <a:txBody>
                    <a:bodyPr/>
                    <a:lstStyle/>
                    <a:p>
                      <a:pPr algn="ctr"/>
                      <a:r>
                        <a:rPr lang="zh-CN" altLang="en-US" sz="1000" dirty="0">
                          <a:solidFill>
                            <a:schemeClr val="bg1"/>
                          </a:solidFill>
                        </a:rPr>
                        <a:t>委托施工单</a:t>
                      </a:r>
                      <a:endParaRPr lang="en-US" altLang="zh-CN" sz="1000" dirty="0">
                        <a:solidFill>
                          <a:schemeClr val="bg1"/>
                        </a:solidFill>
                      </a:endParaRPr>
                    </a:p>
                    <a:p>
                      <a:pPr algn="ct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92" name="表格 91"/>
          <p:cNvGraphicFramePr>
            <a:graphicFrameLocks noGrp="1"/>
          </p:cNvGraphicFramePr>
          <p:nvPr>
            <p:extLst/>
          </p:nvPr>
        </p:nvGraphicFramePr>
        <p:xfrm>
          <a:off x="5259352" y="3961621"/>
          <a:ext cx="973808" cy="243840"/>
        </p:xfrm>
        <a:graphic>
          <a:graphicData uri="http://schemas.openxmlformats.org/drawingml/2006/table">
            <a:tbl>
              <a:tblPr firstRow="1" bandRow="1">
                <a:tableStyleId>{5C22544A-7EE6-4342-B048-85BDC9FD1C3A}</a:tableStyleId>
              </a:tblPr>
              <a:tblGrid>
                <a:gridCol w="973808">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备件采购订单</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94" name="表格 93"/>
          <p:cNvGraphicFramePr>
            <a:graphicFrameLocks noGrp="1"/>
          </p:cNvGraphicFramePr>
          <p:nvPr>
            <p:extLst/>
          </p:nvPr>
        </p:nvGraphicFramePr>
        <p:xfrm>
          <a:off x="6300788" y="4180220"/>
          <a:ext cx="942975" cy="243840"/>
        </p:xfrm>
        <a:graphic>
          <a:graphicData uri="http://schemas.openxmlformats.org/drawingml/2006/table">
            <a:tbl>
              <a:tblPr firstRow="1" bandRow="1">
                <a:tableStyleId>{5C22544A-7EE6-4342-B048-85BDC9FD1C3A}</a:tableStyleId>
              </a:tblPr>
              <a:tblGrid>
                <a:gridCol w="942975">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供应商</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95" name="表格 94"/>
          <p:cNvGraphicFramePr>
            <a:graphicFrameLocks noGrp="1"/>
          </p:cNvGraphicFramePr>
          <p:nvPr>
            <p:extLst/>
          </p:nvPr>
        </p:nvGraphicFramePr>
        <p:xfrm>
          <a:off x="5268242" y="4208728"/>
          <a:ext cx="960156" cy="243840"/>
        </p:xfrm>
        <a:graphic>
          <a:graphicData uri="http://schemas.openxmlformats.org/drawingml/2006/table">
            <a:tbl>
              <a:tblPr firstRow="1" bandRow="1">
                <a:tableStyleId>{5C22544A-7EE6-4342-B048-85BDC9FD1C3A}</a:tableStyleId>
              </a:tblPr>
              <a:tblGrid>
                <a:gridCol w="960156">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备件采购明细</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96" name="表格 95"/>
          <p:cNvGraphicFramePr>
            <a:graphicFrameLocks noGrp="1"/>
          </p:cNvGraphicFramePr>
          <p:nvPr>
            <p:extLst/>
          </p:nvPr>
        </p:nvGraphicFramePr>
        <p:xfrm>
          <a:off x="5254943" y="3706086"/>
          <a:ext cx="968692" cy="243840"/>
        </p:xfrm>
        <a:graphic>
          <a:graphicData uri="http://schemas.openxmlformats.org/drawingml/2006/table">
            <a:tbl>
              <a:tblPr firstRow="1" bandRow="1">
                <a:tableStyleId>{5C22544A-7EE6-4342-B048-85BDC9FD1C3A}</a:tableStyleId>
              </a:tblPr>
              <a:tblGrid>
                <a:gridCol w="968692">
                  <a:extLst>
                    <a:ext uri="{9D8B030D-6E8A-4147-A177-3AD203B41FA5}">
                      <a16:colId xmlns:a16="http://schemas.microsoft.com/office/drawing/2014/main" xmlns="" val="158121667"/>
                    </a:ext>
                  </a:extLst>
                </a:gridCol>
              </a:tblGrid>
              <a:tr h="243840">
                <a:tc>
                  <a:txBody>
                    <a:bodyPr/>
                    <a:lstStyle/>
                    <a:p>
                      <a:pPr algn="ctr"/>
                      <a:r>
                        <a:rPr lang="zh-CN" altLang="en-US" sz="1000" dirty="0"/>
                        <a:t>备件主数据</a:t>
                      </a:r>
                      <a:endParaRPr lang="en-US" sz="1000" dirty="0"/>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98" name="表格 97"/>
          <p:cNvGraphicFramePr>
            <a:graphicFrameLocks noGrp="1"/>
          </p:cNvGraphicFramePr>
          <p:nvPr>
            <p:extLst/>
          </p:nvPr>
        </p:nvGraphicFramePr>
        <p:xfrm>
          <a:off x="6289359" y="3698188"/>
          <a:ext cx="953452" cy="243840"/>
        </p:xfrm>
        <a:graphic>
          <a:graphicData uri="http://schemas.openxmlformats.org/drawingml/2006/table">
            <a:tbl>
              <a:tblPr firstRow="1" bandRow="1">
                <a:tableStyleId>{5C22544A-7EE6-4342-B048-85BDC9FD1C3A}</a:tableStyleId>
              </a:tblPr>
              <a:tblGrid>
                <a:gridCol w="953452">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备件采购协议</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99" name="表格 98"/>
          <p:cNvGraphicFramePr>
            <a:graphicFrameLocks noGrp="1"/>
          </p:cNvGraphicFramePr>
          <p:nvPr>
            <p:extLst/>
          </p:nvPr>
        </p:nvGraphicFramePr>
        <p:xfrm>
          <a:off x="6294120" y="3968012"/>
          <a:ext cx="958215" cy="243840"/>
        </p:xfrm>
        <a:graphic>
          <a:graphicData uri="http://schemas.openxmlformats.org/drawingml/2006/table">
            <a:tbl>
              <a:tblPr firstRow="1" bandRow="1">
                <a:tableStyleId>{5C22544A-7EE6-4342-B048-85BDC9FD1C3A}</a:tableStyleId>
              </a:tblPr>
              <a:tblGrid>
                <a:gridCol w="958215">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备件库存台账</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00" name="表格 99"/>
          <p:cNvGraphicFramePr>
            <a:graphicFrameLocks noGrp="1"/>
          </p:cNvGraphicFramePr>
          <p:nvPr>
            <p:extLst/>
          </p:nvPr>
        </p:nvGraphicFramePr>
        <p:xfrm>
          <a:off x="6307456" y="4486274"/>
          <a:ext cx="928687" cy="396240"/>
        </p:xfrm>
        <a:graphic>
          <a:graphicData uri="http://schemas.openxmlformats.org/drawingml/2006/table">
            <a:tbl>
              <a:tblPr firstRow="1" bandRow="1">
                <a:tableStyleId>{5C22544A-7EE6-4342-B048-85BDC9FD1C3A}</a:tableStyleId>
              </a:tblPr>
              <a:tblGrid>
                <a:gridCol w="928687">
                  <a:extLst>
                    <a:ext uri="{9D8B030D-6E8A-4147-A177-3AD203B41FA5}">
                      <a16:colId xmlns:a16="http://schemas.microsoft.com/office/drawing/2014/main" xmlns="" val="158121667"/>
                    </a:ext>
                  </a:extLst>
                </a:gridCol>
              </a:tblGrid>
              <a:tr h="396240">
                <a:tc>
                  <a:txBody>
                    <a:bodyPr/>
                    <a:lstStyle/>
                    <a:p>
                      <a:pPr algn="ctr"/>
                      <a:r>
                        <a:rPr lang="zh-CN" altLang="en-US" sz="1000" dirty="0">
                          <a:solidFill>
                            <a:schemeClr val="bg1"/>
                          </a:solidFill>
                        </a:rPr>
                        <a:t>经销商备件采购订单</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01" name="表格 100"/>
          <p:cNvGraphicFramePr>
            <a:graphicFrameLocks noGrp="1"/>
          </p:cNvGraphicFramePr>
          <p:nvPr>
            <p:extLst/>
          </p:nvPr>
        </p:nvGraphicFramePr>
        <p:xfrm>
          <a:off x="5283517" y="4899660"/>
          <a:ext cx="973455" cy="396240"/>
        </p:xfrm>
        <a:graphic>
          <a:graphicData uri="http://schemas.openxmlformats.org/drawingml/2006/table">
            <a:tbl>
              <a:tblPr firstRow="1" bandRow="1">
                <a:tableStyleId>{5C22544A-7EE6-4342-B048-85BDC9FD1C3A}</a:tableStyleId>
              </a:tblPr>
              <a:tblGrid>
                <a:gridCol w="973455">
                  <a:extLst>
                    <a:ext uri="{9D8B030D-6E8A-4147-A177-3AD203B41FA5}">
                      <a16:colId xmlns:a16="http://schemas.microsoft.com/office/drawing/2014/main" xmlns="" val="158121667"/>
                    </a:ext>
                  </a:extLst>
                </a:gridCol>
              </a:tblGrid>
              <a:tr h="396240">
                <a:tc>
                  <a:txBody>
                    <a:bodyPr/>
                    <a:lstStyle/>
                    <a:p>
                      <a:pPr algn="ctr"/>
                      <a:r>
                        <a:rPr lang="zh-CN" altLang="en-US" sz="1000" dirty="0">
                          <a:solidFill>
                            <a:schemeClr val="bg1"/>
                          </a:solidFill>
                        </a:rPr>
                        <a:t>经销商备件库存台账</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02" name="表格 101"/>
          <p:cNvGraphicFramePr>
            <a:graphicFrameLocks noGrp="1"/>
          </p:cNvGraphicFramePr>
          <p:nvPr>
            <p:extLst/>
          </p:nvPr>
        </p:nvGraphicFramePr>
        <p:xfrm>
          <a:off x="5278755" y="4492449"/>
          <a:ext cx="968375" cy="396240"/>
        </p:xfrm>
        <a:graphic>
          <a:graphicData uri="http://schemas.openxmlformats.org/drawingml/2006/table">
            <a:tbl>
              <a:tblPr firstRow="1" bandRow="1">
                <a:tableStyleId>{5C22544A-7EE6-4342-B048-85BDC9FD1C3A}</a:tableStyleId>
              </a:tblPr>
              <a:tblGrid>
                <a:gridCol w="968375">
                  <a:extLst>
                    <a:ext uri="{9D8B030D-6E8A-4147-A177-3AD203B41FA5}">
                      <a16:colId xmlns:a16="http://schemas.microsoft.com/office/drawing/2014/main" xmlns="" val="158121667"/>
                    </a:ext>
                  </a:extLst>
                </a:gridCol>
              </a:tblGrid>
              <a:tr h="396240">
                <a:tc>
                  <a:txBody>
                    <a:bodyPr/>
                    <a:lstStyle/>
                    <a:p>
                      <a:pPr marL="0" algn="ctr" defTabSz="914400" rtl="0" eaLnBrk="1" latinLnBrk="0" hangingPunct="1"/>
                      <a:r>
                        <a:rPr lang="zh-CN" altLang="en-US" sz="1000" b="1" kern="1200" dirty="0">
                          <a:solidFill>
                            <a:schemeClr val="lt1"/>
                          </a:solidFill>
                          <a:latin typeface="+mn-lt"/>
                          <a:ea typeface="+mn-ea"/>
                          <a:cs typeface="+mn-cs"/>
                        </a:rPr>
                        <a:t>经销商备件采购明细</a:t>
                      </a:r>
                      <a:endParaRPr lang="en-US" sz="1000" b="1" kern="1200" dirty="0">
                        <a:solidFill>
                          <a:schemeClr val="lt1"/>
                        </a:solidFill>
                        <a:latin typeface="+mn-lt"/>
                        <a:ea typeface="+mn-ea"/>
                        <a:cs typeface="+mn-cs"/>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03" name="表格 102"/>
          <p:cNvGraphicFramePr>
            <a:graphicFrameLocks noGrp="1"/>
          </p:cNvGraphicFramePr>
          <p:nvPr>
            <p:extLst/>
          </p:nvPr>
        </p:nvGraphicFramePr>
        <p:xfrm>
          <a:off x="6309510" y="4907663"/>
          <a:ext cx="923457" cy="396240"/>
        </p:xfrm>
        <a:graphic>
          <a:graphicData uri="http://schemas.openxmlformats.org/drawingml/2006/table">
            <a:tbl>
              <a:tblPr firstRow="1" bandRow="1">
                <a:tableStyleId>{5C22544A-7EE6-4342-B048-85BDC9FD1C3A}</a:tableStyleId>
              </a:tblPr>
              <a:tblGrid>
                <a:gridCol w="923457">
                  <a:extLst>
                    <a:ext uri="{9D8B030D-6E8A-4147-A177-3AD203B41FA5}">
                      <a16:colId xmlns:a16="http://schemas.microsoft.com/office/drawing/2014/main" xmlns="" val="158121667"/>
                    </a:ext>
                  </a:extLst>
                </a:gridCol>
              </a:tblGrid>
              <a:tr h="396240">
                <a:tc>
                  <a:txBody>
                    <a:bodyPr/>
                    <a:lstStyle/>
                    <a:p>
                      <a:pPr algn="ctr"/>
                      <a:r>
                        <a:rPr lang="zh-CN" altLang="en-US" sz="1000" dirty="0">
                          <a:solidFill>
                            <a:schemeClr val="bg1"/>
                          </a:solidFill>
                        </a:rPr>
                        <a:t>委托施工单</a:t>
                      </a:r>
                      <a:endParaRPr lang="en-US" altLang="zh-CN" sz="1000" dirty="0">
                        <a:solidFill>
                          <a:schemeClr val="bg1"/>
                        </a:solidFill>
                      </a:endParaRPr>
                    </a:p>
                    <a:p>
                      <a:pPr algn="ct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04" name="表格 103"/>
          <p:cNvGraphicFramePr>
            <a:graphicFrameLocks noGrp="1"/>
          </p:cNvGraphicFramePr>
          <p:nvPr>
            <p:extLst/>
          </p:nvPr>
        </p:nvGraphicFramePr>
        <p:xfrm>
          <a:off x="7920038" y="3461339"/>
          <a:ext cx="920748" cy="396240"/>
        </p:xfrm>
        <a:graphic>
          <a:graphicData uri="http://schemas.openxmlformats.org/drawingml/2006/table">
            <a:tbl>
              <a:tblPr firstRow="1" bandRow="1">
                <a:tableStyleId>{5C22544A-7EE6-4342-B048-85BDC9FD1C3A}</a:tableStyleId>
              </a:tblPr>
              <a:tblGrid>
                <a:gridCol w="920748">
                  <a:extLst>
                    <a:ext uri="{9D8B030D-6E8A-4147-A177-3AD203B41FA5}">
                      <a16:colId xmlns:a16="http://schemas.microsoft.com/office/drawing/2014/main" xmlns="" val="158121667"/>
                    </a:ext>
                  </a:extLst>
                </a:gridCol>
              </a:tblGrid>
              <a:tr h="396240">
                <a:tc>
                  <a:txBody>
                    <a:bodyPr/>
                    <a:lstStyle/>
                    <a:p>
                      <a:pPr algn="ctr"/>
                      <a:r>
                        <a:rPr lang="zh-CN" altLang="en-US" sz="1000" dirty="0">
                          <a:solidFill>
                            <a:schemeClr val="bg1"/>
                          </a:solidFill>
                        </a:rPr>
                        <a:t>备件库存台账</a:t>
                      </a:r>
                      <a:endParaRPr lang="en-US" sz="1000" dirty="0">
                        <a:solidFill>
                          <a:schemeClr val="bg1"/>
                        </a:solidFill>
                      </a:endParaRPr>
                    </a:p>
                  </a:txBody>
                  <a:tcPr>
                    <a:solidFill>
                      <a:srgbClr val="2C4364"/>
                    </a:solidFill>
                  </a:tcPr>
                </a:tc>
                <a:extLst>
                  <a:ext uri="{0D108BD9-81ED-4DB2-BD59-A6C34878D82A}">
                    <a16:rowId xmlns:a16="http://schemas.microsoft.com/office/drawing/2014/main" xmlns="" val="3574219982"/>
                  </a:ext>
                </a:extLst>
              </a:tr>
            </a:tbl>
          </a:graphicData>
        </a:graphic>
      </p:graphicFrame>
      <p:graphicFrame>
        <p:nvGraphicFramePr>
          <p:cNvPr id="105" name="表格 104"/>
          <p:cNvGraphicFramePr>
            <a:graphicFrameLocks noGrp="1"/>
          </p:cNvGraphicFramePr>
          <p:nvPr>
            <p:extLst/>
          </p:nvPr>
        </p:nvGraphicFramePr>
        <p:xfrm>
          <a:off x="8870752" y="3461339"/>
          <a:ext cx="834270" cy="243840"/>
        </p:xfrm>
        <a:graphic>
          <a:graphicData uri="http://schemas.openxmlformats.org/drawingml/2006/table">
            <a:tbl>
              <a:tblPr firstRow="1" bandRow="1">
                <a:tableStyleId>{5C22544A-7EE6-4342-B048-85BDC9FD1C3A}</a:tableStyleId>
              </a:tblPr>
              <a:tblGrid>
                <a:gridCol w="834270">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入库单明细</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06" name="表格 105"/>
          <p:cNvGraphicFramePr>
            <a:graphicFrameLocks noGrp="1"/>
          </p:cNvGraphicFramePr>
          <p:nvPr>
            <p:extLst/>
          </p:nvPr>
        </p:nvGraphicFramePr>
        <p:xfrm>
          <a:off x="7924799" y="3985434"/>
          <a:ext cx="924877" cy="396240"/>
        </p:xfrm>
        <a:graphic>
          <a:graphicData uri="http://schemas.openxmlformats.org/drawingml/2006/table">
            <a:tbl>
              <a:tblPr firstRow="1" bandRow="1">
                <a:tableStyleId>{5C22544A-7EE6-4342-B048-85BDC9FD1C3A}</a:tableStyleId>
              </a:tblPr>
              <a:tblGrid>
                <a:gridCol w="924877">
                  <a:extLst>
                    <a:ext uri="{9D8B030D-6E8A-4147-A177-3AD203B41FA5}">
                      <a16:colId xmlns:a16="http://schemas.microsoft.com/office/drawing/2014/main" xmlns="" val="158121667"/>
                    </a:ext>
                  </a:extLst>
                </a:gridCol>
              </a:tblGrid>
              <a:tr h="396240">
                <a:tc>
                  <a:txBody>
                    <a:bodyPr/>
                    <a:lstStyle/>
                    <a:p>
                      <a:pPr algn="ctr"/>
                      <a:r>
                        <a:rPr lang="zh-CN" altLang="en-US" sz="1000" dirty="0">
                          <a:solidFill>
                            <a:schemeClr val="bg1"/>
                          </a:solidFill>
                        </a:rPr>
                        <a:t>备件采购订单</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07" name="表格 106"/>
          <p:cNvGraphicFramePr>
            <a:graphicFrameLocks noGrp="1"/>
          </p:cNvGraphicFramePr>
          <p:nvPr>
            <p:extLst/>
          </p:nvPr>
        </p:nvGraphicFramePr>
        <p:xfrm>
          <a:off x="8883014" y="4234512"/>
          <a:ext cx="832485" cy="243840"/>
        </p:xfrm>
        <a:graphic>
          <a:graphicData uri="http://schemas.openxmlformats.org/drawingml/2006/table">
            <a:tbl>
              <a:tblPr firstRow="1" bandRow="1">
                <a:tableStyleId>{5C22544A-7EE6-4342-B048-85BDC9FD1C3A}</a:tableStyleId>
              </a:tblPr>
              <a:tblGrid>
                <a:gridCol w="832485">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供应商</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08" name="表格 107"/>
          <p:cNvGraphicFramePr>
            <a:graphicFrameLocks noGrp="1"/>
          </p:cNvGraphicFramePr>
          <p:nvPr>
            <p:extLst/>
          </p:nvPr>
        </p:nvGraphicFramePr>
        <p:xfrm>
          <a:off x="7924799" y="4232541"/>
          <a:ext cx="920115" cy="228600"/>
        </p:xfrm>
        <a:graphic>
          <a:graphicData uri="http://schemas.openxmlformats.org/drawingml/2006/table">
            <a:tbl>
              <a:tblPr firstRow="1" bandRow="1">
                <a:tableStyleId>{5C22544A-7EE6-4342-B048-85BDC9FD1C3A}</a:tableStyleId>
              </a:tblPr>
              <a:tblGrid>
                <a:gridCol w="920115">
                  <a:extLst>
                    <a:ext uri="{9D8B030D-6E8A-4147-A177-3AD203B41FA5}">
                      <a16:colId xmlns:a16="http://schemas.microsoft.com/office/drawing/2014/main" xmlns="" val="158121667"/>
                    </a:ext>
                  </a:extLst>
                </a:gridCol>
              </a:tblGrid>
              <a:tr h="228600">
                <a:tc>
                  <a:txBody>
                    <a:bodyPr/>
                    <a:lstStyle/>
                    <a:p>
                      <a:pPr algn="ctr"/>
                      <a:r>
                        <a:rPr lang="zh-CN" altLang="en-US" sz="900" dirty="0">
                          <a:solidFill>
                            <a:schemeClr val="bg1"/>
                          </a:solidFill>
                        </a:rPr>
                        <a:t>备件采购明细</a:t>
                      </a: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09" name="表格 108"/>
          <p:cNvGraphicFramePr>
            <a:graphicFrameLocks noGrp="1"/>
          </p:cNvGraphicFramePr>
          <p:nvPr>
            <p:extLst/>
          </p:nvPr>
        </p:nvGraphicFramePr>
        <p:xfrm>
          <a:off x="7920038" y="3729899"/>
          <a:ext cx="920113" cy="243840"/>
        </p:xfrm>
        <a:graphic>
          <a:graphicData uri="http://schemas.openxmlformats.org/drawingml/2006/table">
            <a:tbl>
              <a:tblPr firstRow="1" bandRow="1">
                <a:tableStyleId>{5C22544A-7EE6-4342-B048-85BDC9FD1C3A}</a:tableStyleId>
              </a:tblPr>
              <a:tblGrid>
                <a:gridCol w="920113">
                  <a:extLst>
                    <a:ext uri="{9D8B030D-6E8A-4147-A177-3AD203B41FA5}">
                      <a16:colId xmlns:a16="http://schemas.microsoft.com/office/drawing/2014/main" xmlns="" val="158121667"/>
                    </a:ext>
                  </a:extLst>
                </a:gridCol>
              </a:tblGrid>
              <a:tr h="243840">
                <a:tc>
                  <a:txBody>
                    <a:bodyPr/>
                    <a:lstStyle/>
                    <a:p>
                      <a:pPr algn="ctr"/>
                      <a:r>
                        <a:rPr lang="zh-CN" altLang="en-US" sz="1000" dirty="0"/>
                        <a:t>备件主数据</a:t>
                      </a:r>
                      <a:endParaRPr lang="en-US" sz="1000" dirty="0"/>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10" name="表格 109"/>
          <p:cNvGraphicFramePr>
            <a:graphicFrameLocks noGrp="1"/>
          </p:cNvGraphicFramePr>
          <p:nvPr>
            <p:extLst/>
          </p:nvPr>
        </p:nvGraphicFramePr>
        <p:xfrm>
          <a:off x="8870158" y="3731526"/>
          <a:ext cx="826292" cy="213360"/>
        </p:xfrm>
        <a:graphic>
          <a:graphicData uri="http://schemas.openxmlformats.org/drawingml/2006/table">
            <a:tbl>
              <a:tblPr firstRow="1" bandRow="1">
                <a:tableStyleId>{5C22544A-7EE6-4342-B048-85BDC9FD1C3A}</a:tableStyleId>
              </a:tblPr>
              <a:tblGrid>
                <a:gridCol w="826292">
                  <a:extLst>
                    <a:ext uri="{9D8B030D-6E8A-4147-A177-3AD203B41FA5}">
                      <a16:colId xmlns:a16="http://schemas.microsoft.com/office/drawing/2014/main" xmlns="" val="158121667"/>
                    </a:ext>
                  </a:extLst>
                </a:gridCol>
              </a:tblGrid>
              <a:tr h="213360">
                <a:tc>
                  <a:txBody>
                    <a:bodyPr/>
                    <a:lstStyle/>
                    <a:p>
                      <a:pPr algn="ctr"/>
                      <a:r>
                        <a:rPr lang="zh-CN" altLang="en-US" sz="800" dirty="0">
                          <a:solidFill>
                            <a:schemeClr val="bg1"/>
                          </a:solidFill>
                        </a:rPr>
                        <a:t>备件采购协议</a:t>
                      </a:r>
                      <a:endParaRPr lang="en-US" sz="8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11" name="表格 110"/>
          <p:cNvGraphicFramePr>
            <a:graphicFrameLocks noGrp="1"/>
          </p:cNvGraphicFramePr>
          <p:nvPr>
            <p:extLst/>
          </p:nvPr>
        </p:nvGraphicFramePr>
        <p:xfrm>
          <a:off x="8872537" y="3989443"/>
          <a:ext cx="833437" cy="213360"/>
        </p:xfrm>
        <a:graphic>
          <a:graphicData uri="http://schemas.openxmlformats.org/drawingml/2006/table">
            <a:tbl>
              <a:tblPr firstRow="1" bandRow="1">
                <a:tableStyleId>{5C22544A-7EE6-4342-B048-85BDC9FD1C3A}</a:tableStyleId>
              </a:tblPr>
              <a:tblGrid>
                <a:gridCol w="833437">
                  <a:extLst>
                    <a:ext uri="{9D8B030D-6E8A-4147-A177-3AD203B41FA5}">
                      <a16:colId xmlns:a16="http://schemas.microsoft.com/office/drawing/2014/main" xmlns="" val="158121667"/>
                    </a:ext>
                  </a:extLst>
                </a:gridCol>
              </a:tblGrid>
              <a:tr h="213360">
                <a:tc>
                  <a:txBody>
                    <a:bodyPr/>
                    <a:lstStyle/>
                    <a:p>
                      <a:pPr algn="ctr"/>
                      <a:r>
                        <a:rPr lang="zh-CN" altLang="en-US" sz="800" dirty="0">
                          <a:solidFill>
                            <a:schemeClr val="bg1"/>
                          </a:solidFill>
                        </a:rPr>
                        <a:t>备件库存台账</a:t>
                      </a:r>
                      <a:endParaRPr lang="en-US" sz="8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12" name="表格 111"/>
          <p:cNvGraphicFramePr>
            <a:graphicFrameLocks noGrp="1"/>
          </p:cNvGraphicFramePr>
          <p:nvPr>
            <p:extLst/>
          </p:nvPr>
        </p:nvGraphicFramePr>
        <p:xfrm>
          <a:off x="8881110" y="4507863"/>
          <a:ext cx="823277" cy="396240"/>
        </p:xfrm>
        <a:graphic>
          <a:graphicData uri="http://schemas.openxmlformats.org/drawingml/2006/table">
            <a:tbl>
              <a:tblPr firstRow="1" bandRow="1">
                <a:tableStyleId>{5C22544A-7EE6-4342-B048-85BDC9FD1C3A}</a:tableStyleId>
              </a:tblPr>
              <a:tblGrid>
                <a:gridCol w="823277">
                  <a:extLst>
                    <a:ext uri="{9D8B030D-6E8A-4147-A177-3AD203B41FA5}">
                      <a16:colId xmlns:a16="http://schemas.microsoft.com/office/drawing/2014/main" xmlns="" val="158121667"/>
                    </a:ext>
                  </a:extLst>
                </a:gridCol>
              </a:tblGrid>
              <a:tr h="396240">
                <a:tc>
                  <a:txBody>
                    <a:bodyPr/>
                    <a:lstStyle/>
                    <a:p>
                      <a:pPr algn="ctr"/>
                      <a:r>
                        <a:rPr lang="zh-CN" altLang="en-US" sz="1000" dirty="0">
                          <a:solidFill>
                            <a:schemeClr val="bg1"/>
                          </a:solidFill>
                        </a:rPr>
                        <a:t>经销商备件采购订单</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13" name="表格 112"/>
          <p:cNvGraphicFramePr>
            <a:graphicFrameLocks noGrp="1"/>
          </p:cNvGraphicFramePr>
          <p:nvPr>
            <p:extLst/>
          </p:nvPr>
        </p:nvGraphicFramePr>
        <p:xfrm>
          <a:off x="7934325" y="4923473"/>
          <a:ext cx="904876" cy="396240"/>
        </p:xfrm>
        <a:graphic>
          <a:graphicData uri="http://schemas.openxmlformats.org/drawingml/2006/table">
            <a:tbl>
              <a:tblPr firstRow="1" bandRow="1">
                <a:tableStyleId>{5C22544A-7EE6-4342-B048-85BDC9FD1C3A}</a:tableStyleId>
              </a:tblPr>
              <a:tblGrid>
                <a:gridCol w="904876">
                  <a:extLst>
                    <a:ext uri="{9D8B030D-6E8A-4147-A177-3AD203B41FA5}">
                      <a16:colId xmlns:a16="http://schemas.microsoft.com/office/drawing/2014/main" xmlns="" val="158121667"/>
                    </a:ext>
                  </a:extLst>
                </a:gridCol>
              </a:tblGrid>
              <a:tr h="396240">
                <a:tc>
                  <a:txBody>
                    <a:bodyPr/>
                    <a:lstStyle/>
                    <a:p>
                      <a:pPr algn="ctr"/>
                      <a:r>
                        <a:rPr lang="zh-CN" altLang="en-US" sz="1000" dirty="0">
                          <a:solidFill>
                            <a:schemeClr val="bg1"/>
                          </a:solidFill>
                        </a:rPr>
                        <a:t>经销商备件库存台账</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14" name="表格 113"/>
          <p:cNvGraphicFramePr>
            <a:graphicFrameLocks noGrp="1"/>
          </p:cNvGraphicFramePr>
          <p:nvPr>
            <p:extLst/>
          </p:nvPr>
        </p:nvGraphicFramePr>
        <p:xfrm>
          <a:off x="7929563" y="4516262"/>
          <a:ext cx="920114" cy="396240"/>
        </p:xfrm>
        <a:graphic>
          <a:graphicData uri="http://schemas.openxmlformats.org/drawingml/2006/table">
            <a:tbl>
              <a:tblPr firstRow="1" bandRow="1">
                <a:tableStyleId>{5C22544A-7EE6-4342-B048-85BDC9FD1C3A}</a:tableStyleId>
              </a:tblPr>
              <a:tblGrid>
                <a:gridCol w="920114">
                  <a:extLst>
                    <a:ext uri="{9D8B030D-6E8A-4147-A177-3AD203B41FA5}">
                      <a16:colId xmlns:a16="http://schemas.microsoft.com/office/drawing/2014/main" xmlns="" val="158121667"/>
                    </a:ext>
                  </a:extLst>
                </a:gridCol>
              </a:tblGrid>
              <a:tr h="396240">
                <a:tc>
                  <a:txBody>
                    <a:bodyPr/>
                    <a:lstStyle/>
                    <a:p>
                      <a:pPr marL="0" algn="ctr" defTabSz="914400" rtl="0" eaLnBrk="1" latinLnBrk="0" hangingPunct="1"/>
                      <a:r>
                        <a:rPr lang="zh-CN" altLang="en-US" sz="900" b="1" kern="1200" dirty="0">
                          <a:solidFill>
                            <a:schemeClr val="lt1"/>
                          </a:solidFill>
                          <a:latin typeface="+mn-lt"/>
                          <a:ea typeface="+mn-ea"/>
                          <a:cs typeface="+mn-cs"/>
                        </a:rPr>
                        <a:t>经销商备件采购明细</a:t>
                      </a:r>
                      <a:endParaRPr lang="en-US" sz="900" b="1" kern="1200" dirty="0">
                        <a:solidFill>
                          <a:schemeClr val="lt1"/>
                        </a:solidFill>
                        <a:latin typeface="+mn-lt"/>
                        <a:ea typeface="+mn-ea"/>
                        <a:cs typeface="+mn-cs"/>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15" name="表格 114"/>
          <p:cNvGraphicFramePr>
            <a:graphicFrameLocks noGrp="1"/>
          </p:cNvGraphicFramePr>
          <p:nvPr>
            <p:extLst/>
          </p:nvPr>
        </p:nvGraphicFramePr>
        <p:xfrm>
          <a:off x="8878887" y="4929889"/>
          <a:ext cx="836613" cy="365760"/>
        </p:xfrm>
        <a:graphic>
          <a:graphicData uri="http://schemas.openxmlformats.org/drawingml/2006/table">
            <a:tbl>
              <a:tblPr firstRow="1" bandRow="1">
                <a:tableStyleId>{5C22544A-7EE6-4342-B048-85BDC9FD1C3A}</a:tableStyleId>
              </a:tblPr>
              <a:tblGrid>
                <a:gridCol w="836613">
                  <a:extLst>
                    <a:ext uri="{9D8B030D-6E8A-4147-A177-3AD203B41FA5}">
                      <a16:colId xmlns:a16="http://schemas.microsoft.com/office/drawing/2014/main" xmlns="" val="158121667"/>
                    </a:ext>
                  </a:extLst>
                </a:gridCol>
              </a:tblGrid>
              <a:tr h="365760">
                <a:tc>
                  <a:txBody>
                    <a:bodyPr/>
                    <a:lstStyle/>
                    <a:p>
                      <a:pPr algn="ctr"/>
                      <a:r>
                        <a:rPr lang="zh-CN" altLang="en-US" sz="900" dirty="0">
                          <a:solidFill>
                            <a:schemeClr val="bg1"/>
                          </a:solidFill>
                        </a:rPr>
                        <a:t>委托施工单</a:t>
                      </a:r>
                      <a:endParaRPr lang="en-US" altLang="zh-CN" sz="900" dirty="0">
                        <a:solidFill>
                          <a:schemeClr val="bg1"/>
                        </a:solidFill>
                      </a:endParaRPr>
                    </a:p>
                    <a:p>
                      <a:pPr algn="ctr"/>
                      <a:endParaRPr lang="en-US" sz="9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24" name="表格 123"/>
          <p:cNvGraphicFramePr>
            <a:graphicFrameLocks noGrp="1"/>
          </p:cNvGraphicFramePr>
          <p:nvPr>
            <p:extLst/>
          </p:nvPr>
        </p:nvGraphicFramePr>
        <p:xfrm>
          <a:off x="10329861" y="2573386"/>
          <a:ext cx="701246" cy="250777"/>
        </p:xfrm>
        <a:graphic>
          <a:graphicData uri="http://schemas.openxmlformats.org/drawingml/2006/table">
            <a:tbl>
              <a:tblPr firstRow="1" bandRow="1">
                <a:tableStyleId>{5C22544A-7EE6-4342-B048-85BDC9FD1C3A}</a:tableStyleId>
              </a:tblPr>
              <a:tblGrid>
                <a:gridCol w="701246">
                  <a:extLst>
                    <a:ext uri="{9D8B030D-6E8A-4147-A177-3AD203B41FA5}">
                      <a16:colId xmlns:a16="http://schemas.microsoft.com/office/drawing/2014/main" xmlns="" val="158121667"/>
                    </a:ext>
                  </a:extLst>
                </a:gridCol>
              </a:tblGrid>
              <a:tr h="250777">
                <a:tc>
                  <a:txBody>
                    <a:bodyPr/>
                    <a:lstStyle/>
                    <a:p>
                      <a:pPr algn="ctr"/>
                      <a:r>
                        <a:rPr lang="zh-CN" altLang="en-US" sz="600" dirty="0">
                          <a:solidFill>
                            <a:schemeClr val="bg1"/>
                          </a:solidFill>
                        </a:rPr>
                        <a:t>备件销售订单</a:t>
                      </a:r>
                      <a:endParaRPr lang="en-US" sz="6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25" name="表格 124"/>
          <p:cNvGraphicFramePr>
            <a:graphicFrameLocks noGrp="1"/>
          </p:cNvGraphicFramePr>
          <p:nvPr>
            <p:extLst/>
          </p:nvPr>
        </p:nvGraphicFramePr>
        <p:xfrm>
          <a:off x="11050587" y="2844055"/>
          <a:ext cx="622300" cy="232519"/>
        </p:xfrm>
        <a:graphic>
          <a:graphicData uri="http://schemas.openxmlformats.org/drawingml/2006/table">
            <a:tbl>
              <a:tblPr firstRow="1" bandRow="1">
                <a:tableStyleId>{5C22544A-7EE6-4342-B048-85BDC9FD1C3A}</a:tableStyleId>
              </a:tblPr>
              <a:tblGrid>
                <a:gridCol w="622300">
                  <a:extLst>
                    <a:ext uri="{9D8B030D-6E8A-4147-A177-3AD203B41FA5}">
                      <a16:colId xmlns:a16="http://schemas.microsoft.com/office/drawing/2014/main" xmlns="" val="158121667"/>
                    </a:ext>
                  </a:extLst>
                </a:gridCol>
              </a:tblGrid>
              <a:tr h="232519">
                <a:tc>
                  <a:txBody>
                    <a:bodyPr/>
                    <a:lstStyle/>
                    <a:p>
                      <a:pPr algn="ctr"/>
                      <a:r>
                        <a:rPr lang="zh-CN" altLang="en-US" sz="600" dirty="0">
                          <a:solidFill>
                            <a:schemeClr val="bg1"/>
                          </a:solidFill>
                        </a:rPr>
                        <a:t>交货明细单</a:t>
                      </a:r>
                      <a:endParaRPr lang="en-US" sz="6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27" name="表格 126"/>
          <p:cNvGraphicFramePr>
            <a:graphicFrameLocks noGrp="1"/>
          </p:cNvGraphicFramePr>
          <p:nvPr>
            <p:extLst/>
          </p:nvPr>
        </p:nvGraphicFramePr>
        <p:xfrm>
          <a:off x="10334623" y="2844481"/>
          <a:ext cx="697754" cy="246381"/>
        </p:xfrm>
        <a:graphic>
          <a:graphicData uri="http://schemas.openxmlformats.org/drawingml/2006/table">
            <a:tbl>
              <a:tblPr firstRow="1" bandRow="1">
                <a:tableStyleId>{5C22544A-7EE6-4342-B048-85BDC9FD1C3A}</a:tableStyleId>
              </a:tblPr>
              <a:tblGrid>
                <a:gridCol w="697754">
                  <a:extLst>
                    <a:ext uri="{9D8B030D-6E8A-4147-A177-3AD203B41FA5}">
                      <a16:colId xmlns:a16="http://schemas.microsoft.com/office/drawing/2014/main" xmlns="" val="158121667"/>
                    </a:ext>
                  </a:extLst>
                </a:gridCol>
              </a:tblGrid>
              <a:tr h="246381">
                <a:tc>
                  <a:txBody>
                    <a:bodyPr/>
                    <a:lstStyle/>
                    <a:p>
                      <a:pPr algn="ctr"/>
                      <a:r>
                        <a:rPr lang="zh-CN" altLang="en-US" sz="600" dirty="0">
                          <a:solidFill>
                            <a:schemeClr val="bg1"/>
                          </a:solidFill>
                        </a:rPr>
                        <a:t>备件订单明细</a:t>
                      </a:r>
                      <a:endParaRPr lang="en-US" sz="6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28" name="表格 127"/>
          <p:cNvGraphicFramePr>
            <a:graphicFrameLocks noGrp="1"/>
          </p:cNvGraphicFramePr>
          <p:nvPr>
            <p:extLst/>
          </p:nvPr>
        </p:nvGraphicFramePr>
        <p:xfrm>
          <a:off x="11049000" y="3097211"/>
          <a:ext cx="623889" cy="246063"/>
        </p:xfrm>
        <a:graphic>
          <a:graphicData uri="http://schemas.openxmlformats.org/drawingml/2006/table">
            <a:tbl>
              <a:tblPr firstRow="1" bandRow="1">
                <a:tableStyleId>{5C22544A-7EE6-4342-B048-85BDC9FD1C3A}</a:tableStyleId>
              </a:tblPr>
              <a:tblGrid>
                <a:gridCol w="623889">
                  <a:extLst>
                    <a:ext uri="{9D8B030D-6E8A-4147-A177-3AD203B41FA5}">
                      <a16:colId xmlns:a16="http://schemas.microsoft.com/office/drawing/2014/main" xmlns="" val="158121667"/>
                    </a:ext>
                  </a:extLst>
                </a:gridCol>
              </a:tblGrid>
              <a:tr h="246063">
                <a:tc>
                  <a:txBody>
                    <a:bodyPr/>
                    <a:lstStyle/>
                    <a:p>
                      <a:pPr algn="ctr"/>
                      <a:r>
                        <a:rPr lang="zh-CN" altLang="en-US" sz="600" dirty="0">
                          <a:solidFill>
                            <a:schemeClr val="bg1"/>
                          </a:solidFill>
                        </a:rPr>
                        <a:t>交货单</a:t>
                      </a:r>
                      <a:endParaRPr lang="en-US" sz="6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29" name="表格 128"/>
          <p:cNvGraphicFramePr>
            <a:graphicFrameLocks noGrp="1"/>
          </p:cNvGraphicFramePr>
          <p:nvPr>
            <p:extLst/>
          </p:nvPr>
        </p:nvGraphicFramePr>
        <p:xfrm>
          <a:off x="10334624" y="3091055"/>
          <a:ext cx="708025" cy="247457"/>
        </p:xfrm>
        <a:graphic>
          <a:graphicData uri="http://schemas.openxmlformats.org/drawingml/2006/table">
            <a:tbl>
              <a:tblPr firstRow="1" bandRow="1">
                <a:tableStyleId>{5C22544A-7EE6-4342-B048-85BDC9FD1C3A}</a:tableStyleId>
              </a:tblPr>
              <a:tblGrid>
                <a:gridCol w="708025">
                  <a:extLst>
                    <a:ext uri="{9D8B030D-6E8A-4147-A177-3AD203B41FA5}">
                      <a16:colId xmlns:a16="http://schemas.microsoft.com/office/drawing/2014/main" xmlns="" val="158121667"/>
                    </a:ext>
                  </a:extLst>
                </a:gridCol>
              </a:tblGrid>
              <a:tr h="247457">
                <a:tc>
                  <a:txBody>
                    <a:bodyPr/>
                    <a:lstStyle/>
                    <a:p>
                      <a:pPr marL="0" algn="ctr" defTabSz="914400" rtl="0" eaLnBrk="1" latinLnBrk="0" hangingPunct="1"/>
                      <a:r>
                        <a:rPr lang="zh-CN" altLang="en-US" sz="600" b="1" kern="1200" dirty="0">
                          <a:solidFill>
                            <a:schemeClr val="bg1"/>
                          </a:solidFill>
                          <a:latin typeface="+mn-lt"/>
                          <a:ea typeface="+mn-ea"/>
                          <a:cs typeface="+mn-cs"/>
                        </a:rPr>
                        <a:t>承运单</a:t>
                      </a:r>
                      <a:endParaRPr lang="en-US" sz="600" b="1" kern="1200" dirty="0">
                        <a:solidFill>
                          <a:schemeClr val="bg1"/>
                        </a:solidFill>
                        <a:latin typeface="+mn-lt"/>
                        <a:ea typeface="+mn-ea"/>
                        <a:cs typeface="+mn-cs"/>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30" name="表格 129"/>
          <p:cNvGraphicFramePr>
            <a:graphicFrameLocks noGrp="1"/>
          </p:cNvGraphicFramePr>
          <p:nvPr>
            <p:extLst/>
          </p:nvPr>
        </p:nvGraphicFramePr>
        <p:xfrm>
          <a:off x="11052174" y="2572172"/>
          <a:ext cx="630239" cy="247228"/>
        </p:xfrm>
        <a:graphic>
          <a:graphicData uri="http://schemas.openxmlformats.org/drawingml/2006/table">
            <a:tbl>
              <a:tblPr firstRow="1" bandRow="1">
                <a:tableStyleId>{5C22544A-7EE6-4342-B048-85BDC9FD1C3A}</a:tableStyleId>
              </a:tblPr>
              <a:tblGrid>
                <a:gridCol w="630239">
                  <a:extLst>
                    <a:ext uri="{9D8B030D-6E8A-4147-A177-3AD203B41FA5}">
                      <a16:colId xmlns:a16="http://schemas.microsoft.com/office/drawing/2014/main" xmlns="" val="158121667"/>
                    </a:ext>
                  </a:extLst>
                </a:gridCol>
              </a:tblGrid>
              <a:tr h="247228">
                <a:tc>
                  <a:txBody>
                    <a:bodyPr/>
                    <a:lstStyle/>
                    <a:p>
                      <a:pPr algn="ctr"/>
                      <a:r>
                        <a:rPr lang="zh-CN" altLang="en-US" sz="600" dirty="0">
                          <a:solidFill>
                            <a:schemeClr val="bg1"/>
                          </a:solidFill>
                        </a:rPr>
                        <a:t>承运单明细</a:t>
                      </a:r>
                      <a:endParaRPr lang="en-US" sz="6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131" name="表格 130"/>
          <p:cNvGraphicFramePr>
            <a:graphicFrameLocks noGrp="1"/>
          </p:cNvGraphicFramePr>
          <p:nvPr>
            <p:extLst/>
          </p:nvPr>
        </p:nvGraphicFramePr>
        <p:xfrm>
          <a:off x="10329861" y="3367088"/>
          <a:ext cx="706437" cy="319087"/>
        </p:xfrm>
        <a:graphic>
          <a:graphicData uri="http://schemas.openxmlformats.org/drawingml/2006/table">
            <a:tbl>
              <a:tblPr firstRow="1" bandRow="1">
                <a:tableStyleId>{5C22544A-7EE6-4342-B048-85BDC9FD1C3A}</a:tableStyleId>
              </a:tblPr>
              <a:tblGrid>
                <a:gridCol w="706437">
                  <a:extLst>
                    <a:ext uri="{9D8B030D-6E8A-4147-A177-3AD203B41FA5}">
                      <a16:colId xmlns:a16="http://schemas.microsoft.com/office/drawing/2014/main" xmlns="" val="158121667"/>
                    </a:ext>
                  </a:extLst>
                </a:gridCol>
              </a:tblGrid>
              <a:tr h="319087">
                <a:tc>
                  <a:txBody>
                    <a:bodyPr/>
                    <a:lstStyle/>
                    <a:p>
                      <a:pPr algn="ctr"/>
                      <a:r>
                        <a:rPr lang="zh-CN" altLang="en-US" sz="600" dirty="0">
                          <a:solidFill>
                            <a:schemeClr val="bg1"/>
                          </a:solidFill>
                        </a:rPr>
                        <a:t>备件库存台账</a:t>
                      </a:r>
                      <a:endParaRPr lang="en-US" sz="600" dirty="0">
                        <a:solidFill>
                          <a:schemeClr val="bg1"/>
                        </a:solidFill>
                      </a:endParaRPr>
                    </a:p>
                  </a:txBody>
                  <a:tcPr>
                    <a:solidFill>
                      <a:srgbClr val="2C4364"/>
                    </a:solidFill>
                  </a:tcPr>
                </a:tc>
                <a:extLst>
                  <a:ext uri="{0D108BD9-81ED-4DB2-BD59-A6C34878D82A}">
                    <a16:rowId xmlns:a16="http://schemas.microsoft.com/office/drawing/2014/main" xmlns="" val="3574219982"/>
                  </a:ext>
                </a:extLst>
              </a:tr>
            </a:tbl>
          </a:graphicData>
        </a:graphic>
      </p:graphicFrame>
      <p:graphicFrame>
        <p:nvGraphicFramePr>
          <p:cNvPr id="132" name="表格 131"/>
          <p:cNvGraphicFramePr>
            <a:graphicFrameLocks noGrp="1"/>
          </p:cNvGraphicFramePr>
          <p:nvPr>
            <p:extLst/>
          </p:nvPr>
        </p:nvGraphicFramePr>
        <p:xfrm>
          <a:off x="11060111" y="3362278"/>
          <a:ext cx="638970" cy="361997"/>
        </p:xfrm>
        <a:graphic>
          <a:graphicData uri="http://schemas.openxmlformats.org/drawingml/2006/table">
            <a:tbl>
              <a:tblPr firstRow="1" bandRow="1">
                <a:tableStyleId>{5C22544A-7EE6-4342-B048-85BDC9FD1C3A}</a:tableStyleId>
              </a:tblPr>
              <a:tblGrid>
                <a:gridCol w="638970">
                  <a:extLst>
                    <a:ext uri="{9D8B030D-6E8A-4147-A177-3AD203B41FA5}">
                      <a16:colId xmlns:a16="http://schemas.microsoft.com/office/drawing/2014/main" xmlns="" val="158121667"/>
                    </a:ext>
                  </a:extLst>
                </a:gridCol>
              </a:tblGrid>
              <a:tr h="361997">
                <a:tc>
                  <a:txBody>
                    <a:bodyPr/>
                    <a:lstStyle/>
                    <a:p>
                      <a:pPr algn="ctr"/>
                      <a:r>
                        <a:rPr lang="zh-CN" altLang="en-US" sz="600" dirty="0">
                          <a:solidFill>
                            <a:schemeClr val="bg1"/>
                          </a:solidFill>
                        </a:rPr>
                        <a:t>入库单明细</a:t>
                      </a:r>
                      <a:endParaRPr lang="en-US" sz="6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33" name="表格 132"/>
          <p:cNvGraphicFramePr>
            <a:graphicFrameLocks noGrp="1"/>
          </p:cNvGraphicFramePr>
          <p:nvPr>
            <p:extLst/>
          </p:nvPr>
        </p:nvGraphicFramePr>
        <p:xfrm>
          <a:off x="10344149" y="4036218"/>
          <a:ext cx="697708" cy="182880"/>
        </p:xfrm>
        <a:graphic>
          <a:graphicData uri="http://schemas.openxmlformats.org/drawingml/2006/table">
            <a:tbl>
              <a:tblPr firstRow="1" bandRow="1">
                <a:tableStyleId>{5C22544A-7EE6-4342-B048-85BDC9FD1C3A}</a:tableStyleId>
              </a:tblPr>
              <a:tblGrid>
                <a:gridCol w="697708">
                  <a:extLst>
                    <a:ext uri="{9D8B030D-6E8A-4147-A177-3AD203B41FA5}">
                      <a16:colId xmlns:a16="http://schemas.microsoft.com/office/drawing/2014/main" xmlns="" val="158121667"/>
                    </a:ext>
                  </a:extLst>
                </a:gridCol>
              </a:tblGrid>
              <a:tr h="182880">
                <a:tc>
                  <a:txBody>
                    <a:bodyPr/>
                    <a:lstStyle/>
                    <a:p>
                      <a:pPr algn="ctr"/>
                      <a:r>
                        <a:rPr lang="zh-CN" altLang="en-US" sz="600" dirty="0">
                          <a:solidFill>
                            <a:schemeClr val="bg1"/>
                          </a:solidFill>
                        </a:rPr>
                        <a:t>备件采购订单</a:t>
                      </a:r>
                      <a:endParaRPr lang="en-US" sz="6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34" name="表格 133"/>
          <p:cNvGraphicFramePr>
            <a:graphicFrameLocks noGrp="1"/>
          </p:cNvGraphicFramePr>
          <p:nvPr>
            <p:extLst/>
          </p:nvPr>
        </p:nvGraphicFramePr>
        <p:xfrm>
          <a:off x="11064874" y="4270389"/>
          <a:ext cx="657861" cy="182880"/>
        </p:xfrm>
        <a:graphic>
          <a:graphicData uri="http://schemas.openxmlformats.org/drawingml/2006/table">
            <a:tbl>
              <a:tblPr firstRow="1" bandRow="1">
                <a:tableStyleId>{5C22544A-7EE6-4342-B048-85BDC9FD1C3A}</a:tableStyleId>
              </a:tblPr>
              <a:tblGrid>
                <a:gridCol w="657861">
                  <a:extLst>
                    <a:ext uri="{9D8B030D-6E8A-4147-A177-3AD203B41FA5}">
                      <a16:colId xmlns:a16="http://schemas.microsoft.com/office/drawing/2014/main" xmlns="" val="158121667"/>
                    </a:ext>
                  </a:extLst>
                </a:gridCol>
              </a:tblGrid>
              <a:tr h="182880">
                <a:tc>
                  <a:txBody>
                    <a:bodyPr/>
                    <a:lstStyle/>
                    <a:p>
                      <a:pPr algn="ctr"/>
                      <a:r>
                        <a:rPr lang="zh-CN" altLang="en-US" sz="600" dirty="0">
                          <a:solidFill>
                            <a:schemeClr val="bg1"/>
                          </a:solidFill>
                        </a:rPr>
                        <a:t>供应商</a:t>
                      </a:r>
                      <a:endParaRPr lang="en-US" sz="6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35" name="表格 134"/>
          <p:cNvGraphicFramePr>
            <a:graphicFrameLocks noGrp="1"/>
          </p:cNvGraphicFramePr>
          <p:nvPr>
            <p:extLst/>
          </p:nvPr>
        </p:nvGraphicFramePr>
        <p:xfrm>
          <a:off x="10355261" y="4271593"/>
          <a:ext cx="697707" cy="182880"/>
        </p:xfrm>
        <a:graphic>
          <a:graphicData uri="http://schemas.openxmlformats.org/drawingml/2006/table">
            <a:tbl>
              <a:tblPr firstRow="1" bandRow="1">
                <a:tableStyleId>{5C22544A-7EE6-4342-B048-85BDC9FD1C3A}</a:tableStyleId>
              </a:tblPr>
              <a:tblGrid>
                <a:gridCol w="697707">
                  <a:extLst>
                    <a:ext uri="{9D8B030D-6E8A-4147-A177-3AD203B41FA5}">
                      <a16:colId xmlns:a16="http://schemas.microsoft.com/office/drawing/2014/main" xmlns="" val="158121667"/>
                    </a:ext>
                  </a:extLst>
                </a:gridCol>
              </a:tblGrid>
              <a:tr h="182880">
                <a:tc>
                  <a:txBody>
                    <a:bodyPr/>
                    <a:lstStyle/>
                    <a:p>
                      <a:pPr algn="ctr"/>
                      <a:r>
                        <a:rPr lang="zh-CN" altLang="en-US" sz="600" dirty="0">
                          <a:solidFill>
                            <a:schemeClr val="bg1"/>
                          </a:solidFill>
                        </a:rPr>
                        <a:t>备件采购明细</a:t>
                      </a:r>
                      <a:endParaRPr lang="en-US" sz="6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36" name="表格 135"/>
          <p:cNvGraphicFramePr>
            <a:graphicFrameLocks noGrp="1"/>
          </p:cNvGraphicFramePr>
          <p:nvPr>
            <p:extLst/>
          </p:nvPr>
        </p:nvGraphicFramePr>
        <p:xfrm>
          <a:off x="10344149" y="3739582"/>
          <a:ext cx="698501" cy="260918"/>
        </p:xfrm>
        <a:graphic>
          <a:graphicData uri="http://schemas.openxmlformats.org/drawingml/2006/table">
            <a:tbl>
              <a:tblPr firstRow="1" bandRow="1">
                <a:tableStyleId>{5C22544A-7EE6-4342-B048-85BDC9FD1C3A}</a:tableStyleId>
              </a:tblPr>
              <a:tblGrid>
                <a:gridCol w="698501">
                  <a:extLst>
                    <a:ext uri="{9D8B030D-6E8A-4147-A177-3AD203B41FA5}">
                      <a16:colId xmlns:a16="http://schemas.microsoft.com/office/drawing/2014/main" xmlns="" val="158121667"/>
                    </a:ext>
                  </a:extLst>
                </a:gridCol>
              </a:tblGrid>
              <a:tr h="260918">
                <a:tc>
                  <a:txBody>
                    <a:bodyPr/>
                    <a:lstStyle/>
                    <a:p>
                      <a:pPr algn="ctr"/>
                      <a:r>
                        <a:rPr lang="zh-CN" altLang="en-US" sz="600" dirty="0"/>
                        <a:t>备件主数据</a:t>
                      </a:r>
                      <a:endParaRPr lang="en-US" sz="600" dirty="0"/>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37" name="表格 136"/>
          <p:cNvGraphicFramePr>
            <a:graphicFrameLocks noGrp="1"/>
          </p:cNvGraphicFramePr>
          <p:nvPr>
            <p:extLst/>
          </p:nvPr>
        </p:nvGraphicFramePr>
        <p:xfrm>
          <a:off x="11064874" y="3730890"/>
          <a:ext cx="653255" cy="274320"/>
        </p:xfrm>
        <a:graphic>
          <a:graphicData uri="http://schemas.openxmlformats.org/drawingml/2006/table">
            <a:tbl>
              <a:tblPr firstRow="1" bandRow="1">
                <a:tableStyleId>{5C22544A-7EE6-4342-B048-85BDC9FD1C3A}</a:tableStyleId>
              </a:tblPr>
              <a:tblGrid>
                <a:gridCol w="653255">
                  <a:extLst>
                    <a:ext uri="{9D8B030D-6E8A-4147-A177-3AD203B41FA5}">
                      <a16:colId xmlns:a16="http://schemas.microsoft.com/office/drawing/2014/main" xmlns="" val="158121667"/>
                    </a:ext>
                  </a:extLst>
                </a:gridCol>
              </a:tblGrid>
              <a:tr h="274320">
                <a:tc>
                  <a:txBody>
                    <a:bodyPr/>
                    <a:lstStyle/>
                    <a:p>
                      <a:pPr algn="ctr"/>
                      <a:r>
                        <a:rPr lang="zh-CN" altLang="en-US" sz="600" dirty="0">
                          <a:solidFill>
                            <a:schemeClr val="bg1"/>
                          </a:solidFill>
                        </a:rPr>
                        <a:t>备件采购协议</a:t>
                      </a:r>
                      <a:endParaRPr lang="en-US" sz="6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38" name="表格 137"/>
          <p:cNvGraphicFramePr>
            <a:graphicFrameLocks noGrp="1"/>
          </p:cNvGraphicFramePr>
          <p:nvPr>
            <p:extLst/>
          </p:nvPr>
        </p:nvGraphicFramePr>
        <p:xfrm>
          <a:off x="11064874" y="4052308"/>
          <a:ext cx="654844" cy="182880"/>
        </p:xfrm>
        <a:graphic>
          <a:graphicData uri="http://schemas.openxmlformats.org/drawingml/2006/table">
            <a:tbl>
              <a:tblPr firstRow="1" bandRow="1">
                <a:tableStyleId>{5C22544A-7EE6-4342-B048-85BDC9FD1C3A}</a:tableStyleId>
              </a:tblPr>
              <a:tblGrid>
                <a:gridCol w="654844">
                  <a:extLst>
                    <a:ext uri="{9D8B030D-6E8A-4147-A177-3AD203B41FA5}">
                      <a16:colId xmlns:a16="http://schemas.microsoft.com/office/drawing/2014/main" xmlns="" val="158121667"/>
                    </a:ext>
                  </a:extLst>
                </a:gridCol>
              </a:tblGrid>
              <a:tr h="182880">
                <a:tc>
                  <a:txBody>
                    <a:bodyPr/>
                    <a:lstStyle/>
                    <a:p>
                      <a:pPr algn="ctr"/>
                      <a:r>
                        <a:rPr lang="zh-CN" altLang="en-US" sz="600" dirty="0">
                          <a:solidFill>
                            <a:schemeClr val="bg1"/>
                          </a:solidFill>
                        </a:rPr>
                        <a:t>备件库存台账</a:t>
                      </a:r>
                      <a:endParaRPr lang="en-US" sz="6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39" name="表格 138"/>
          <p:cNvGraphicFramePr>
            <a:graphicFrameLocks noGrp="1"/>
          </p:cNvGraphicFramePr>
          <p:nvPr>
            <p:extLst/>
          </p:nvPr>
        </p:nvGraphicFramePr>
        <p:xfrm>
          <a:off x="11063605" y="4524056"/>
          <a:ext cx="645796" cy="374969"/>
        </p:xfrm>
        <a:graphic>
          <a:graphicData uri="http://schemas.openxmlformats.org/drawingml/2006/table">
            <a:tbl>
              <a:tblPr firstRow="1" bandRow="1">
                <a:tableStyleId>{5C22544A-7EE6-4342-B048-85BDC9FD1C3A}</a:tableStyleId>
              </a:tblPr>
              <a:tblGrid>
                <a:gridCol w="645796">
                  <a:extLst>
                    <a:ext uri="{9D8B030D-6E8A-4147-A177-3AD203B41FA5}">
                      <a16:colId xmlns:a16="http://schemas.microsoft.com/office/drawing/2014/main" xmlns="" val="158121667"/>
                    </a:ext>
                  </a:extLst>
                </a:gridCol>
              </a:tblGrid>
              <a:tr h="374969">
                <a:tc>
                  <a:txBody>
                    <a:bodyPr/>
                    <a:lstStyle/>
                    <a:p>
                      <a:pPr algn="ctr"/>
                      <a:r>
                        <a:rPr lang="zh-CN" altLang="en-US" sz="600" dirty="0">
                          <a:solidFill>
                            <a:schemeClr val="bg1"/>
                          </a:solidFill>
                        </a:rPr>
                        <a:t>经销商备件采购订单</a:t>
                      </a:r>
                      <a:endParaRPr lang="en-US" sz="6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40" name="表格 139"/>
          <p:cNvGraphicFramePr>
            <a:graphicFrameLocks noGrp="1"/>
          </p:cNvGraphicFramePr>
          <p:nvPr>
            <p:extLst/>
          </p:nvPr>
        </p:nvGraphicFramePr>
        <p:xfrm>
          <a:off x="10360341" y="4938076"/>
          <a:ext cx="688183" cy="395923"/>
        </p:xfrm>
        <a:graphic>
          <a:graphicData uri="http://schemas.openxmlformats.org/drawingml/2006/table">
            <a:tbl>
              <a:tblPr firstRow="1" bandRow="1">
                <a:tableStyleId>{5C22544A-7EE6-4342-B048-85BDC9FD1C3A}</a:tableStyleId>
              </a:tblPr>
              <a:tblGrid>
                <a:gridCol w="688183">
                  <a:extLst>
                    <a:ext uri="{9D8B030D-6E8A-4147-A177-3AD203B41FA5}">
                      <a16:colId xmlns:a16="http://schemas.microsoft.com/office/drawing/2014/main" xmlns="" val="158121667"/>
                    </a:ext>
                  </a:extLst>
                </a:gridCol>
              </a:tblGrid>
              <a:tr h="395923">
                <a:tc>
                  <a:txBody>
                    <a:bodyPr/>
                    <a:lstStyle/>
                    <a:p>
                      <a:pPr algn="ctr"/>
                      <a:r>
                        <a:rPr lang="zh-CN" altLang="en-US" sz="600" dirty="0">
                          <a:solidFill>
                            <a:schemeClr val="bg1"/>
                          </a:solidFill>
                        </a:rPr>
                        <a:t>经销商备件库存台账</a:t>
                      </a:r>
                      <a:endParaRPr lang="en-US" sz="6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41" name="表格 140"/>
          <p:cNvGraphicFramePr>
            <a:graphicFrameLocks noGrp="1"/>
          </p:cNvGraphicFramePr>
          <p:nvPr>
            <p:extLst/>
          </p:nvPr>
        </p:nvGraphicFramePr>
        <p:xfrm>
          <a:off x="10360340" y="4517706"/>
          <a:ext cx="688183" cy="397194"/>
        </p:xfrm>
        <a:graphic>
          <a:graphicData uri="http://schemas.openxmlformats.org/drawingml/2006/table">
            <a:tbl>
              <a:tblPr firstRow="1" bandRow="1">
                <a:tableStyleId>{5C22544A-7EE6-4342-B048-85BDC9FD1C3A}</a:tableStyleId>
              </a:tblPr>
              <a:tblGrid>
                <a:gridCol w="688183">
                  <a:extLst>
                    <a:ext uri="{9D8B030D-6E8A-4147-A177-3AD203B41FA5}">
                      <a16:colId xmlns:a16="http://schemas.microsoft.com/office/drawing/2014/main" xmlns="" val="158121667"/>
                    </a:ext>
                  </a:extLst>
                </a:gridCol>
              </a:tblGrid>
              <a:tr h="397194">
                <a:tc>
                  <a:txBody>
                    <a:bodyPr/>
                    <a:lstStyle/>
                    <a:p>
                      <a:pPr marL="0" algn="ctr" defTabSz="914400" rtl="0" eaLnBrk="1" latinLnBrk="0" hangingPunct="1"/>
                      <a:r>
                        <a:rPr lang="zh-CN" altLang="en-US" sz="600" b="1" kern="1200" dirty="0">
                          <a:solidFill>
                            <a:schemeClr val="lt1"/>
                          </a:solidFill>
                          <a:latin typeface="+mn-lt"/>
                          <a:ea typeface="+mn-ea"/>
                          <a:cs typeface="+mn-cs"/>
                        </a:rPr>
                        <a:t>经销商备件采购明细</a:t>
                      </a:r>
                      <a:endParaRPr lang="en-US" sz="600" b="1" kern="1200" dirty="0">
                        <a:solidFill>
                          <a:schemeClr val="lt1"/>
                        </a:solidFill>
                        <a:latin typeface="+mn-lt"/>
                        <a:ea typeface="+mn-ea"/>
                        <a:cs typeface="+mn-cs"/>
                      </a:endParaRPr>
                    </a:p>
                  </a:txBody>
                  <a:tcPr>
                    <a:solidFill>
                      <a:schemeClr val="accent1"/>
                    </a:solidFill>
                  </a:tcPr>
                </a:tc>
                <a:extLst>
                  <a:ext uri="{0D108BD9-81ED-4DB2-BD59-A6C34878D82A}">
                    <a16:rowId xmlns:a16="http://schemas.microsoft.com/office/drawing/2014/main" xmlns="" val="3574219982"/>
                  </a:ext>
                </a:extLst>
              </a:tr>
            </a:tbl>
          </a:graphicData>
        </a:graphic>
      </p:graphicFrame>
      <p:graphicFrame>
        <p:nvGraphicFramePr>
          <p:cNvPr id="151" name="表格 150"/>
          <p:cNvGraphicFramePr>
            <a:graphicFrameLocks noGrp="1"/>
          </p:cNvGraphicFramePr>
          <p:nvPr>
            <p:extLst/>
          </p:nvPr>
        </p:nvGraphicFramePr>
        <p:xfrm>
          <a:off x="11069955" y="4939347"/>
          <a:ext cx="650876" cy="388303"/>
        </p:xfrm>
        <a:graphic>
          <a:graphicData uri="http://schemas.openxmlformats.org/drawingml/2006/table">
            <a:tbl>
              <a:tblPr firstRow="1" bandRow="1">
                <a:tableStyleId>{5C22544A-7EE6-4342-B048-85BDC9FD1C3A}</a:tableStyleId>
              </a:tblPr>
              <a:tblGrid>
                <a:gridCol w="650876">
                  <a:extLst>
                    <a:ext uri="{9D8B030D-6E8A-4147-A177-3AD203B41FA5}">
                      <a16:colId xmlns:a16="http://schemas.microsoft.com/office/drawing/2014/main" xmlns="" val="158121667"/>
                    </a:ext>
                  </a:extLst>
                </a:gridCol>
              </a:tblGrid>
              <a:tr h="388303">
                <a:tc>
                  <a:txBody>
                    <a:bodyPr/>
                    <a:lstStyle/>
                    <a:p>
                      <a:pPr algn="ctr"/>
                      <a:r>
                        <a:rPr lang="zh-CN" altLang="en-US" sz="600" dirty="0">
                          <a:solidFill>
                            <a:schemeClr val="bg1"/>
                          </a:solidFill>
                        </a:rPr>
                        <a:t>委托施工单</a:t>
                      </a:r>
                      <a:endParaRPr lang="en-US" altLang="zh-CN" sz="600" dirty="0">
                        <a:solidFill>
                          <a:schemeClr val="bg1"/>
                        </a:solidFill>
                      </a:endParaRPr>
                    </a:p>
                    <a:p>
                      <a:pPr algn="ctr"/>
                      <a:endParaRPr lang="en-US" sz="6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bl>
          </a:graphicData>
        </a:graphic>
      </p:graphicFrame>
    </p:spTree>
    <p:extLst>
      <p:ext uri="{BB962C8B-B14F-4D97-AF65-F5344CB8AC3E}">
        <p14:creationId xmlns:p14="http://schemas.microsoft.com/office/powerpoint/2010/main" val="33930121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619124" y="1670050"/>
            <a:ext cx="2778126" cy="4111624"/>
          </a:xfrm>
          <a:prstGeom prst="rect">
            <a:avLst/>
          </a:prstGeom>
          <a:noFill/>
          <a:ln w="3175">
            <a:solidFill>
              <a:schemeClr val="bg1">
                <a:lumMod val="50000"/>
              </a:schemeClr>
            </a:solidFill>
            <a:prstDash val="sysDot"/>
          </a:ln>
        </p:spPr>
        <p:txBody>
          <a:bodyPr wrap="square" rtlCol="0">
            <a:spAutoFit/>
          </a:bodyPr>
          <a:lstStyle/>
          <a:p>
            <a:endParaRPr lang="en-US" dirty="0"/>
          </a:p>
        </p:txBody>
      </p:sp>
      <p:sp>
        <p:nvSpPr>
          <p:cNvPr id="40" name="矩形 39"/>
          <p:cNvSpPr/>
          <p:nvPr/>
        </p:nvSpPr>
        <p:spPr>
          <a:xfrm>
            <a:off x="496056" y="1192013"/>
            <a:ext cx="3539360" cy="4967487"/>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100"/>
          </a:p>
        </p:txBody>
      </p:sp>
      <p:sp>
        <p:nvSpPr>
          <p:cNvPr id="73" name="文本框 72"/>
          <p:cNvSpPr txBox="1"/>
          <p:nvPr/>
        </p:nvSpPr>
        <p:spPr>
          <a:xfrm>
            <a:off x="3499666" y="1663699"/>
            <a:ext cx="353943" cy="4098925"/>
          </a:xfrm>
          <a:prstGeom prst="rect">
            <a:avLst/>
          </a:prstGeom>
          <a:ln w="3175">
            <a:solidFill>
              <a:schemeClr val="bg1">
                <a:lumMod val="50000"/>
              </a:schemeClr>
            </a:solidFill>
            <a:prstDash val="sysDot"/>
          </a:ln>
        </p:spPr>
        <p:style>
          <a:lnRef idx="2">
            <a:schemeClr val="dk1"/>
          </a:lnRef>
          <a:fillRef idx="1">
            <a:schemeClr val="lt1"/>
          </a:fillRef>
          <a:effectRef idx="0">
            <a:schemeClr val="dk1"/>
          </a:effectRef>
          <a:fontRef idx="minor">
            <a:schemeClr val="dk1"/>
          </a:fontRef>
        </p:style>
        <p:txBody>
          <a:bodyPr vert="eaVert" wrap="square" rtlCol="0">
            <a:spAutoFit/>
          </a:bodyPr>
          <a:lstStyle/>
          <a:p>
            <a:r>
              <a:rPr kumimoji="1" lang="zh-CN" altLang="en-US" sz="1100" b="1" dirty="0">
                <a:latin typeface="+mn-ea"/>
              </a:rPr>
              <a:t>维修阶段</a:t>
            </a:r>
          </a:p>
        </p:txBody>
      </p:sp>
      <p:graphicFrame>
        <p:nvGraphicFramePr>
          <p:cNvPr id="91" name="表格 90"/>
          <p:cNvGraphicFramePr>
            <a:graphicFrameLocks noGrp="1"/>
          </p:cNvGraphicFramePr>
          <p:nvPr>
            <p:extLst/>
          </p:nvPr>
        </p:nvGraphicFramePr>
        <p:xfrm>
          <a:off x="1120140" y="5222426"/>
          <a:ext cx="908685" cy="243840"/>
        </p:xfrm>
        <a:graphic>
          <a:graphicData uri="http://schemas.openxmlformats.org/drawingml/2006/table">
            <a:tbl>
              <a:tblPr firstRow="1" bandRow="1">
                <a:tableStyleId>{5C22544A-7EE6-4342-B048-85BDC9FD1C3A}</a:tableStyleId>
              </a:tblPr>
              <a:tblGrid>
                <a:gridCol w="908685">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维修项目</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92" name="表格 91"/>
          <p:cNvGraphicFramePr>
            <a:graphicFrameLocks noGrp="1"/>
          </p:cNvGraphicFramePr>
          <p:nvPr>
            <p:extLst/>
          </p:nvPr>
        </p:nvGraphicFramePr>
        <p:xfrm>
          <a:off x="1112520" y="5487087"/>
          <a:ext cx="908367" cy="243840"/>
        </p:xfrm>
        <a:graphic>
          <a:graphicData uri="http://schemas.openxmlformats.org/drawingml/2006/table">
            <a:tbl>
              <a:tblPr firstRow="1" bandRow="1">
                <a:tableStyleId>{5C22544A-7EE6-4342-B048-85BDC9FD1C3A}</a:tableStyleId>
              </a:tblPr>
              <a:tblGrid>
                <a:gridCol w="908367">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备件材料</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93" name="表格 92"/>
          <p:cNvGraphicFramePr>
            <a:graphicFrameLocks noGrp="1"/>
          </p:cNvGraphicFramePr>
          <p:nvPr>
            <p:extLst/>
          </p:nvPr>
        </p:nvGraphicFramePr>
        <p:xfrm>
          <a:off x="1487801" y="1763789"/>
          <a:ext cx="1221992" cy="1463040"/>
        </p:xfrm>
        <a:graphic>
          <a:graphicData uri="http://schemas.openxmlformats.org/drawingml/2006/table">
            <a:tbl>
              <a:tblPr firstRow="1" bandRow="1">
                <a:tableStyleId>{5C22544A-7EE6-4342-B048-85BDC9FD1C3A}</a:tableStyleId>
              </a:tblPr>
              <a:tblGrid>
                <a:gridCol w="1221992">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维修委托书</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r h="243840">
                <a:tc>
                  <a:txBody>
                    <a:bodyPr/>
                    <a:lstStyle/>
                    <a:p>
                      <a:pPr algn="ctr"/>
                      <a:r>
                        <a:rPr lang="zh-CN" altLang="en-US" sz="1000" dirty="0">
                          <a:solidFill>
                            <a:schemeClr val="bg1"/>
                          </a:solidFill>
                        </a:rPr>
                        <a:t>开单日期</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057629176"/>
                  </a:ext>
                </a:extLst>
              </a:tr>
              <a:tr h="243840">
                <a:tc>
                  <a:txBody>
                    <a:bodyPr/>
                    <a:lstStyle/>
                    <a:p>
                      <a:pPr algn="ctr"/>
                      <a:r>
                        <a:rPr lang="zh-CN" altLang="en-US" sz="1000" dirty="0">
                          <a:solidFill>
                            <a:schemeClr val="bg1"/>
                          </a:solidFill>
                        </a:rPr>
                        <a:t>服务顾问</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263578191"/>
                  </a:ext>
                </a:extLst>
              </a:tr>
              <a:tr h="243840">
                <a:tc>
                  <a:txBody>
                    <a:bodyPr/>
                    <a:lstStyle/>
                    <a:p>
                      <a:pPr algn="ctr"/>
                      <a:r>
                        <a:rPr lang="zh-CN" altLang="en-US" sz="1000" dirty="0">
                          <a:solidFill>
                            <a:schemeClr val="bg1"/>
                          </a:solidFill>
                        </a:rPr>
                        <a:t>维修类别</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199560838"/>
                  </a:ext>
                </a:extLst>
              </a:tr>
              <a:tr h="243840">
                <a:tc>
                  <a:txBody>
                    <a:bodyPr/>
                    <a:lstStyle/>
                    <a:p>
                      <a:pPr algn="ctr"/>
                      <a:r>
                        <a:rPr lang="zh-CN" altLang="en-US" sz="1000" dirty="0">
                          <a:solidFill>
                            <a:schemeClr val="bg1"/>
                          </a:solidFill>
                        </a:rPr>
                        <a:t>维修委托书单</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1200264812"/>
                  </a:ext>
                </a:extLst>
              </a:tr>
              <a:tr h="243840">
                <a:tc>
                  <a:txBody>
                    <a:bodyPr/>
                    <a:lstStyle/>
                    <a:p>
                      <a:pPr algn="ctr"/>
                      <a:r>
                        <a:rPr lang="zh-CN" altLang="en-US" sz="1000" dirty="0">
                          <a:solidFill>
                            <a:schemeClr val="bg1"/>
                          </a:solidFill>
                        </a:rPr>
                        <a:t>经销商</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275672109"/>
                  </a:ext>
                </a:extLst>
              </a:tr>
            </a:tbl>
          </a:graphicData>
        </a:graphic>
      </p:graphicFrame>
      <p:sp>
        <p:nvSpPr>
          <p:cNvPr id="97" name="Text Box 8"/>
          <p:cNvSpPr txBox="1">
            <a:spLocks noChangeArrowheads="1"/>
          </p:cNvSpPr>
          <p:nvPr/>
        </p:nvSpPr>
        <p:spPr bwMode="auto">
          <a:xfrm>
            <a:off x="1555765" y="1310590"/>
            <a:ext cx="1341979" cy="261036"/>
          </a:xfrm>
          <a:prstGeom prst="roundRect">
            <a:avLst/>
          </a:prstGeom>
          <a:solidFill>
            <a:srgbClr val="2C4364"/>
          </a:solidFill>
          <a:ln w="22225">
            <a:solidFill>
              <a:srgbClr val="2C4364"/>
            </a:solidFill>
            <a:miter lim="800000"/>
            <a:headEnd/>
            <a:tailEnd/>
          </a:ln>
          <a:effectLst/>
        </p:spPr>
        <p:txBody>
          <a:bodyPr anchor="ctr"/>
          <a:lstStyle>
            <a:lvl1pPr>
              <a:buChar char="l"/>
              <a:defRPr kumimoji="1" sz="2000" b="1">
                <a:solidFill>
                  <a:srgbClr val="000066"/>
                </a:solidFill>
                <a:latin typeface="Arial" panose="020B0604020202020204" pitchFamily="34" charset="0"/>
                <a:ea typeface="宋体" panose="02010600030101010101" pitchFamily="2" charset="-122"/>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1270" b="0" dirty="0">
                <a:solidFill>
                  <a:schemeClr val="bg1"/>
                </a:solidFill>
                <a:latin typeface="+mn-ea"/>
                <a:ea typeface="+mn-ea"/>
                <a:cs typeface="微软雅黑"/>
              </a:rPr>
              <a:t>维修</a:t>
            </a:r>
          </a:p>
        </p:txBody>
      </p:sp>
      <p:sp>
        <p:nvSpPr>
          <p:cNvPr id="50" name="文本框 49"/>
          <p:cNvSpPr txBox="1"/>
          <p:nvPr/>
        </p:nvSpPr>
        <p:spPr>
          <a:xfrm>
            <a:off x="614134" y="5815934"/>
            <a:ext cx="3244215" cy="253916"/>
          </a:xfrm>
          <a:prstGeom prst="rect">
            <a:avLst/>
          </a:prstGeom>
          <a:noFill/>
          <a:ln w="3175">
            <a:solidFill>
              <a:schemeClr val="bg1">
                <a:lumMod val="50000"/>
              </a:schemeClr>
            </a:solidFill>
            <a:prstDash val="sysDot"/>
          </a:ln>
        </p:spPr>
        <p:txBody>
          <a:bodyPr wrap="square" rtlCol="0">
            <a:spAutoFit/>
          </a:bodyPr>
          <a:lstStyle/>
          <a:p>
            <a:r>
              <a:rPr lang="zh-CN" altLang="en-US" sz="1050" b="1" dirty="0">
                <a:latin typeface="+mn-ea"/>
              </a:rPr>
              <a:t>售后维修系统</a:t>
            </a:r>
            <a:endParaRPr lang="en-US" sz="1050" b="1" dirty="0">
              <a:latin typeface="+mn-ea"/>
            </a:endParaRPr>
          </a:p>
        </p:txBody>
      </p:sp>
      <p:sp>
        <p:nvSpPr>
          <p:cNvPr id="98" name="文本框 97"/>
          <p:cNvSpPr txBox="1"/>
          <p:nvPr/>
        </p:nvSpPr>
        <p:spPr>
          <a:xfrm>
            <a:off x="4370808" y="1677851"/>
            <a:ext cx="3096792" cy="4113349"/>
          </a:xfrm>
          <a:prstGeom prst="rect">
            <a:avLst/>
          </a:prstGeom>
          <a:noFill/>
          <a:ln w="3175">
            <a:solidFill>
              <a:schemeClr val="bg1">
                <a:lumMod val="50000"/>
              </a:schemeClr>
            </a:solidFill>
            <a:prstDash val="sysDot"/>
          </a:ln>
        </p:spPr>
        <p:txBody>
          <a:bodyPr wrap="square" rtlCol="0">
            <a:spAutoFit/>
          </a:bodyPr>
          <a:lstStyle/>
          <a:p>
            <a:endParaRPr lang="en-US" dirty="0"/>
          </a:p>
        </p:txBody>
      </p:sp>
      <p:sp>
        <p:nvSpPr>
          <p:cNvPr id="99" name="矩形 98"/>
          <p:cNvSpPr/>
          <p:nvPr/>
        </p:nvSpPr>
        <p:spPr>
          <a:xfrm>
            <a:off x="4176092" y="1192015"/>
            <a:ext cx="3835792" cy="4964946"/>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100"/>
          </a:p>
        </p:txBody>
      </p:sp>
      <p:sp>
        <p:nvSpPr>
          <p:cNvPr id="108" name="Text Box 8"/>
          <p:cNvSpPr txBox="1">
            <a:spLocks noChangeArrowheads="1"/>
          </p:cNvSpPr>
          <p:nvPr/>
        </p:nvSpPr>
        <p:spPr bwMode="auto">
          <a:xfrm>
            <a:off x="5390020" y="1295349"/>
            <a:ext cx="1341979" cy="266693"/>
          </a:xfrm>
          <a:prstGeom prst="roundRect">
            <a:avLst/>
          </a:prstGeom>
          <a:solidFill>
            <a:srgbClr val="2C4364"/>
          </a:solidFill>
          <a:ln w="22225">
            <a:solidFill>
              <a:srgbClr val="2C4364"/>
            </a:solidFill>
            <a:miter lim="800000"/>
            <a:headEnd/>
            <a:tailEnd/>
          </a:ln>
          <a:effectLst/>
        </p:spPr>
        <p:txBody>
          <a:bodyPr anchor="ctr"/>
          <a:lstStyle>
            <a:lvl1pPr>
              <a:buChar char="l"/>
              <a:defRPr kumimoji="1" sz="2000" b="1">
                <a:solidFill>
                  <a:srgbClr val="000066"/>
                </a:solidFill>
                <a:latin typeface="Arial" panose="020B0604020202020204" pitchFamily="34" charset="0"/>
                <a:ea typeface="宋体" panose="02010600030101010101" pitchFamily="2" charset="-122"/>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1270" b="0" dirty="0">
                <a:solidFill>
                  <a:schemeClr val="bg1"/>
                </a:solidFill>
                <a:latin typeface="+mn-ea"/>
                <a:ea typeface="+mn-ea"/>
                <a:cs typeface="微软雅黑"/>
              </a:rPr>
              <a:t>保修</a:t>
            </a:r>
          </a:p>
        </p:txBody>
      </p:sp>
      <p:sp>
        <p:nvSpPr>
          <p:cNvPr id="109" name="文本框 108"/>
          <p:cNvSpPr txBox="1"/>
          <p:nvPr/>
        </p:nvSpPr>
        <p:spPr>
          <a:xfrm>
            <a:off x="4362450" y="5817839"/>
            <a:ext cx="3501391" cy="253916"/>
          </a:xfrm>
          <a:prstGeom prst="rect">
            <a:avLst/>
          </a:prstGeom>
          <a:noFill/>
          <a:ln w="3175">
            <a:solidFill>
              <a:schemeClr val="bg1">
                <a:lumMod val="50000"/>
              </a:schemeClr>
            </a:solidFill>
            <a:prstDash val="sysDot"/>
          </a:ln>
        </p:spPr>
        <p:txBody>
          <a:bodyPr wrap="square" rtlCol="0">
            <a:spAutoFit/>
          </a:bodyPr>
          <a:lstStyle/>
          <a:p>
            <a:r>
              <a:rPr lang="zh-CN" altLang="en-US" sz="1050" b="1" dirty="0">
                <a:latin typeface="+mn-ea"/>
              </a:rPr>
              <a:t>售后索赔系统</a:t>
            </a:r>
            <a:endParaRPr lang="en-US" sz="1050" b="1" dirty="0">
              <a:latin typeface="+mn-ea"/>
            </a:endParaRPr>
          </a:p>
        </p:txBody>
      </p:sp>
      <p:sp>
        <p:nvSpPr>
          <p:cNvPr id="137" name="文本框 136"/>
          <p:cNvSpPr txBox="1"/>
          <p:nvPr/>
        </p:nvSpPr>
        <p:spPr>
          <a:xfrm>
            <a:off x="8311995" y="1674004"/>
            <a:ext cx="2931737" cy="4083329"/>
          </a:xfrm>
          <a:prstGeom prst="rect">
            <a:avLst/>
          </a:prstGeom>
          <a:noFill/>
          <a:ln w="3175">
            <a:solidFill>
              <a:schemeClr val="bg1">
                <a:lumMod val="50000"/>
              </a:schemeClr>
            </a:solidFill>
            <a:prstDash val="sysDot"/>
          </a:ln>
        </p:spPr>
        <p:txBody>
          <a:bodyPr wrap="square" rtlCol="0">
            <a:spAutoFit/>
          </a:bodyPr>
          <a:lstStyle/>
          <a:p>
            <a:endParaRPr lang="en-US" dirty="0"/>
          </a:p>
        </p:txBody>
      </p:sp>
      <p:sp>
        <p:nvSpPr>
          <p:cNvPr id="138" name="矩形 137"/>
          <p:cNvSpPr/>
          <p:nvPr/>
        </p:nvSpPr>
        <p:spPr>
          <a:xfrm>
            <a:off x="8157249" y="1192014"/>
            <a:ext cx="3588435" cy="4970661"/>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100"/>
          </a:p>
        </p:txBody>
      </p:sp>
      <p:sp>
        <p:nvSpPr>
          <p:cNvPr id="139" name="文本框 138"/>
          <p:cNvSpPr txBox="1"/>
          <p:nvPr/>
        </p:nvSpPr>
        <p:spPr>
          <a:xfrm>
            <a:off x="11297838" y="1676544"/>
            <a:ext cx="353943" cy="4105131"/>
          </a:xfrm>
          <a:prstGeom prst="rect">
            <a:avLst/>
          </a:prstGeom>
          <a:ln w="3175">
            <a:solidFill>
              <a:schemeClr val="bg1">
                <a:lumMod val="50000"/>
              </a:schemeClr>
            </a:solidFill>
            <a:prstDash val="sysDot"/>
          </a:ln>
        </p:spPr>
        <p:style>
          <a:lnRef idx="2">
            <a:schemeClr val="dk1"/>
          </a:lnRef>
          <a:fillRef idx="1">
            <a:schemeClr val="lt1"/>
          </a:fillRef>
          <a:effectRef idx="0">
            <a:schemeClr val="dk1"/>
          </a:effectRef>
          <a:fontRef idx="minor">
            <a:schemeClr val="dk1"/>
          </a:fontRef>
        </p:style>
        <p:txBody>
          <a:bodyPr vert="eaVert" wrap="square" rtlCol="0">
            <a:spAutoFit/>
          </a:bodyPr>
          <a:lstStyle/>
          <a:p>
            <a:r>
              <a:rPr kumimoji="1" lang="zh-CN" altLang="en-US" sz="1100" b="1" dirty="0">
                <a:latin typeface="+mn-ea"/>
              </a:rPr>
              <a:t>供应商索赔流程</a:t>
            </a:r>
          </a:p>
        </p:txBody>
      </p:sp>
      <p:sp>
        <p:nvSpPr>
          <p:cNvPr id="143" name="Text Box 8"/>
          <p:cNvSpPr txBox="1">
            <a:spLocks noChangeArrowheads="1"/>
          </p:cNvSpPr>
          <p:nvPr/>
        </p:nvSpPr>
        <p:spPr bwMode="auto">
          <a:xfrm>
            <a:off x="9246287" y="1295349"/>
            <a:ext cx="1441463" cy="266693"/>
          </a:xfrm>
          <a:prstGeom prst="roundRect">
            <a:avLst/>
          </a:prstGeom>
          <a:solidFill>
            <a:srgbClr val="2C4364"/>
          </a:solidFill>
          <a:ln w="22225">
            <a:solidFill>
              <a:srgbClr val="2C4364"/>
            </a:solidFill>
            <a:miter lim="800000"/>
            <a:headEnd/>
            <a:tailEnd/>
          </a:ln>
          <a:effectLst/>
        </p:spPr>
        <p:txBody>
          <a:bodyPr anchor="ctr"/>
          <a:lstStyle>
            <a:lvl1pPr>
              <a:buChar char="l"/>
              <a:defRPr kumimoji="1" sz="2000" b="1">
                <a:solidFill>
                  <a:srgbClr val="000066"/>
                </a:solidFill>
                <a:latin typeface="Arial" panose="020B0604020202020204" pitchFamily="34" charset="0"/>
                <a:ea typeface="宋体" panose="02010600030101010101" pitchFamily="2" charset="-122"/>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lang="zh-CN" altLang="en-US" sz="1270" b="0" dirty="0">
                <a:solidFill>
                  <a:schemeClr val="bg1"/>
                </a:solidFill>
                <a:latin typeface="+mn-ea"/>
                <a:ea typeface="+mn-ea"/>
                <a:cs typeface="微软雅黑"/>
              </a:rPr>
              <a:t>供应商索赔</a:t>
            </a:r>
          </a:p>
        </p:txBody>
      </p:sp>
      <p:sp>
        <p:nvSpPr>
          <p:cNvPr id="144" name="文本框 143"/>
          <p:cNvSpPr txBox="1"/>
          <p:nvPr/>
        </p:nvSpPr>
        <p:spPr>
          <a:xfrm>
            <a:off x="8316976" y="5799606"/>
            <a:ext cx="3363937" cy="253916"/>
          </a:xfrm>
          <a:prstGeom prst="rect">
            <a:avLst/>
          </a:prstGeom>
          <a:noFill/>
          <a:ln w="3175">
            <a:solidFill>
              <a:schemeClr val="bg1">
                <a:lumMod val="50000"/>
              </a:schemeClr>
            </a:solidFill>
            <a:prstDash val="sysDot"/>
          </a:ln>
        </p:spPr>
        <p:txBody>
          <a:bodyPr wrap="square" rtlCol="0">
            <a:spAutoFit/>
          </a:bodyPr>
          <a:lstStyle/>
          <a:p>
            <a:r>
              <a:rPr lang="zh-CN" altLang="en-US" sz="1050" b="1" dirty="0">
                <a:latin typeface="+mn-ea"/>
              </a:rPr>
              <a:t>售后索赔系统</a:t>
            </a:r>
            <a:endParaRPr lang="en-US" sz="1050" b="1" dirty="0">
              <a:latin typeface="+mn-ea"/>
            </a:endParaRPr>
          </a:p>
        </p:txBody>
      </p:sp>
      <p:graphicFrame>
        <p:nvGraphicFramePr>
          <p:cNvPr id="147" name="表格 146"/>
          <p:cNvGraphicFramePr>
            <a:graphicFrameLocks noGrp="1"/>
          </p:cNvGraphicFramePr>
          <p:nvPr>
            <p:extLst/>
          </p:nvPr>
        </p:nvGraphicFramePr>
        <p:xfrm>
          <a:off x="8912066" y="4189915"/>
          <a:ext cx="922497" cy="243840"/>
        </p:xfrm>
        <a:graphic>
          <a:graphicData uri="http://schemas.openxmlformats.org/drawingml/2006/table">
            <a:tbl>
              <a:tblPr firstRow="1" bandRow="1">
                <a:tableStyleId>{5C22544A-7EE6-4342-B048-85BDC9FD1C3A}</a:tableStyleId>
              </a:tblPr>
              <a:tblGrid>
                <a:gridCol w="922497">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核销</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sp>
        <p:nvSpPr>
          <p:cNvPr id="56" name="文本框 55"/>
          <p:cNvSpPr txBox="1"/>
          <p:nvPr/>
        </p:nvSpPr>
        <p:spPr>
          <a:xfrm>
            <a:off x="7506846" y="1691639"/>
            <a:ext cx="353943" cy="4093211"/>
          </a:xfrm>
          <a:prstGeom prst="rect">
            <a:avLst/>
          </a:prstGeom>
          <a:ln w="3175">
            <a:solidFill>
              <a:schemeClr val="bg1">
                <a:lumMod val="50000"/>
              </a:schemeClr>
            </a:solidFill>
            <a:prstDash val="sysDot"/>
          </a:ln>
        </p:spPr>
        <p:style>
          <a:lnRef idx="2">
            <a:schemeClr val="dk1"/>
          </a:lnRef>
          <a:fillRef idx="1">
            <a:schemeClr val="lt1"/>
          </a:fillRef>
          <a:effectRef idx="0">
            <a:schemeClr val="dk1"/>
          </a:effectRef>
          <a:fontRef idx="minor">
            <a:schemeClr val="dk1"/>
          </a:fontRef>
        </p:style>
        <p:txBody>
          <a:bodyPr vert="eaVert" wrap="square" rtlCol="0">
            <a:spAutoFit/>
          </a:bodyPr>
          <a:lstStyle/>
          <a:p>
            <a:r>
              <a:rPr kumimoji="1" lang="zh-CN" altLang="en-US" sz="1100" b="1" dirty="0">
                <a:latin typeface="+mn-ea"/>
              </a:rPr>
              <a:t>客户保修阶段</a:t>
            </a:r>
          </a:p>
        </p:txBody>
      </p:sp>
      <p:graphicFrame>
        <p:nvGraphicFramePr>
          <p:cNvPr id="49" name="表格 48"/>
          <p:cNvGraphicFramePr>
            <a:graphicFrameLocks noGrp="1"/>
          </p:cNvGraphicFramePr>
          <p:nvPr>
            <p:extLst/>
          </p:nvPr>
        </p:nvGraphicFramePr>
        <p:xfrm>
          <a:off x="4913694" y="4995869"/>
          <a:ext cx="931481" cy="243840"/>
        </p:xfrm>
        <a:graphic>
          <a:graphicData uri="http://schemas.openxmlformats.org/drawingml/2006/table">
            <a:tbl>
              <a:tblPr firstRow="1" bandRow="1">
                <a:tableStyleId>{5C22544A-7EE6-4342-B048-85BDC9FD1C3A}</a:tableStyleId>
              </a:tblPr>
              <a:tblGrid>
                <a:gridCol w="931481">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保修申请</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51" name="表格 50"/>
          <p:cNvGraphicFramePr>
            <a:graphicFrameLocks noGrp="1"/>
          </p:cNvGraphicFramePr>
          <p:nvPr>
            <p:extLst/>
          </p:nvPr>
        </p:nvGraphicFramePr>
        <p:xfrm>
          <a:off x="5885027" y="4992408"/>
          <a:ext cx="976147" cy="243840"/>
        </p:xfrm>
        <a:graphic>
          <a:graphicData uri="http://schemas.openxmlformats.org/drawingml/2006/table">
            <a:tbl>
              <a:tblPr firstRow="1" bandRow="1">
                <a:tableStyleId>{5C22544A-7EE6-4342-B048-85BDC9FD1C3A}</a:tableStyleId>
              </a:tblPr>
              <a:tblGrid>
                <a:gridCol w="976147">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付款清单</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59" name="表格 58"/>
          <p:cNvGraphicFramePr>
            <a:graphicFrameLocks noGrp="1"/>
          </p:cNvGraphicFramePr>
          <p:nvPr>
            <p:extLst/>
          </p:nvPr>
        </p:nvGraphicFramePr>
        <p:xfrm>
          <a:off x="5887435" y="4749165"/>
          <a:ext cx="976915" cy="243840"/>
        </p:xfrm>
        <a:graphic>
          <a:graphicData uri="http://schemas.openxmlformats.org/drawingml/2006/table">
            <a:tbl>
              <a:tblPr firstRow="1" bandRow="1">
                <a:tableStyleId>{5C22544A-7EE6-4342-B048-85BDC9FD1C3A}</a:tableStyleId>
              </a:tblPr>
              <a:tblGrid>
                <a:gridCol w="976915">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零件返回明细</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cxnSp>
        <p:nvCxnSpPr>
          <p:cNvPr id="38" name="直接箭头连接符 37"/>
          <p:cNvCxnSpPr/>
          <p:nvPr/>
        </p:nvCxnSpPr>
        <p:spPr>
          <a:xfrm>
            <a:off x="3886287" y="1420490"/>
            <a:ext cx="457200" cy="0"/>
          </a:xfrm>
          <a:prstGeom prst="straightConnector1">
            <a:avLst/>
          </a:prstGeom>
          <a:ln w="19050">
            <a:solidFill>
              <a:srgbClr val="2C436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7874087" y="1420490"/>
            <a:ext cx="457200" cy="0"/>
          </a:xfrm>
          <a:prstGeom prst="straightConnector1">
            <a:avLst/>
          </a:prstGeom>
          <a:ln w="19050">
            <a:solidFill>
              <a:srgbClr val="2C4364"/>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4" name="表格 53"/>
          <p:cNvGraphicFramePr>
            <a:graphicFrameLocks noGrp="1"/>
          </p:cNvGraphicFramePr>
          <p:nvPr>
            <p:extLst/>
          </p:nvPr>
        </p:nvGraphicFramePr>
        <p:xfrm>
          <a:off x="2048582" y="5224250"/>
          <a:ext cx="953698" cy="243840"/>
        </p:xfrm>
        <a:graphic>
          <a:graphicData uri="http://schemas.openxmlformats.org/drawingml/2006/table">
            <a:tbl>
              <a:tblPr firstRow="1" bandRow="1">
                <a:tableStyleId>{5C22544A-7EE6-4342-B048-85BDC9FD1C3A}</a:tableStyleId>
              </a:tblPr>
              <a:tblGrid>
                <a:gridCol w="953698">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维修接待</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41" name="表格 40"/>
          <p:cNvGraphicFramePr>
            <a:graphicFrameLocks noGrp="1"/>
          </p:cNvGraphicFramePr>
          <p:nvPr>
            <p:extLst/>
          </p:nvPr>
        </p:nvGraphicFramePr>
        <p:xfrm>
          <a:off x="2040557" y="5476874"/>
          <a:ext cx="954103" cy="243840"/>
        </p:xfrm>
        <a:graphic>
          <a:graphicData uri="http://schemas.openxmlformats.org/drawingml/2006/table">
            <a:tbl>
              <a:tblPr firstRow="1" bandRow="1">
                <a:tableStyleId>{5C22544A-7EE6-4342-B048-85BDC9FD1C3A}</a:tableStyleId>
              </a:tblPr>
              <a:tblGrid>
                <a:gridCol w="954103">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维修作业</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sp>
        <p:nvSpPr>
          <p:cNvPr id="57" name="Text Box 8"/>
          <p:cNvSpPr txBox="1">
            <a:spLocks noChangeArrowheads="1"/>
          </p:cNvSpPr>
          <p:nvPr/>
        </p:nvSpPr>
        <p:spPr bwMode="auto">
          <a:xfrm>
            <a:off x="8746432" y="926843"/>
            <a:ext cx="759322" cy="172977"/>
          </a:xfrm>
          <a:prstGeom prst="rect">
            <a:avLst/>
          </a:prstGeom>
          <a:solidFill>
            <a:srgbClr val="FF495C"/>
          </a:solidFill>
          <a:ln>
            <a:solidFill>
              <a:srgbClr val="FF495C"/>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buFont typeface="Wingdings" panose="05000000000000000000" pitchFamily="2" charset="2"/>
              <a:buNone/>
              <a:defRPr kumimoji="1" sz="800" b="0">
                <a:solidFill>
                  <a:schemeClr val="dk1"/>
                </a:solidFill>
                <a:latin typeface="微软雅黑"/>
                <a:ea typeface="微软雅黑"/>
                <a:cs typeface="微软雅黑"/>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r>
              <a:rPr lang="zh-CN" altLang="en-US" sz="900" b="1" dirty="0">
                <a:solidFill>
                  <a:schemeClr val="bg1"/>
                </a:solidFill>
                <a:latin typeface="+mn-ea"/>
                <a:ea typeface="+mn-ea"/>
              </a:rPr>
              <a:t>创建</a:t>
            </a:r>
            <a:endParaRPr lang="zh-CN" altLang="zh-CN" sz="900" b="1" dirty="0">
              <a:solidFill>
                <a:schemeClr val="bg1"/>
              </a:solidFill>
              <a:latin typeface="+mn-ea"/>
              <a:ea typeface="+mn-ea"/>
            </a:endParaRPr>
          </a:p>
        </p:txBody>
      </p:sp>
      <p:sp>
        <p:nvSpPr>
          <p:cNvPr id="58" name="Text Box 8"/>
          <p:cNvSpPr txBox="1">
            <a:spLocks noChangeArrowheads="1"/>
          </p:cNvSpPr>
          <p:nvPr/>
        </p:nvSpPr>
        <p:spPr bwMode="auto">
          <a:xfrm>
            <a:off x="9584632" y="926843"/>
            <a:ext cx="759322" cy="172977"/>
          </a:xfrm>
          <a:prstGeom prst="rect">
            <a:avLst/>
          </a:prstGeom>
          <a:solidFill>
            <a:srgbClr val="2C4364"/>
          </a:solidFill>
          <a:ln>
            <a:solidFill>
              <a:srgbClr val="2C4364"/>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buFont typeface="Wingdings" panose="05000000000000000000" pitchFamily="2" charset="2"/>
              <a:buNone/>
              <a:defRPr kumimoji="1" sz="800" b="0">
                <a:solidFill>
                  <a:schemeClr val="dk1"/>
                </a:solidFill>
                <a:latin typeface="微软雅黑"/>
                <a:ea typeface="微软雅黑"/>
                <a:cs typeface="微软雅黑"/>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r>
              <a:rPr lang="zh-CN" altLang="en-US" sz="900" b="1" dirty="0">
                <a:solidFill>
                  <a:schemeClr val="bg1"/>
                </a:solidFill>
                <a:latin typeface="+mn-ea"/>
                <a:ea typeface="+mn-ea"/>
              </a:rPr>
              <a:t>修改</a:t>
            </a:r>
            <a:endParaRPr lang="zh-CN" altLang="zh-CN" sz="900" b="1" dirty="0">
              <a:solidFill>
                <a:schemeClr val="bg1"/>
              </a:solidFill>
              <a:latin typeface="+mn-ea"/>
              <a:ea typeface="+mn-ea"/>
            </a:endParaRPr>
          </a:p>
        </p:txBody>
      </p:sp>
      <p:sp>
        <p:nvSpPr>
          <p:cNvPr id="60" name="Text Box 8"/>
          <p:cNvSpPr txBox="1">
            <a:spLocks noChangeArrowheads="1"/>
          </p:cNvSpPr>
          <p:nvPr/>
        </p:nvSpPr>
        <p:spPr bwMode="auto">
          <a:xfrm>
            <a:off x="10422832" y="926843"/>
            <a:ext cx="759322" cy="172977"/>
          </a:xfrm>
          <a:prstGeom prst="rect">
            <a:avLst/>
          </a:prstGeom>
          <a:solidFill>
            <a:srgbClr val="898989"/>
          </a:solidFill>
          <a:ln>
            <a:solidFill>
              <a:srgbClr val="898989"/>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buFont typeface="Wingdings" panose="05000000000000000000" pitchFamily="2" charset="2"/>
              <a:buNone/>
              <a:defRPr kumimoji="1" sz="800" b="0">
                <a:solidFill>
                  <a:schemeClr val="dk1"/>
                </a:solidFill>
                <a:latin typeface="微软雅黑"/>
                <a:ea typeface="微软雅黑"/>
                <a:cs typeface="微软雅黑"/>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r>
              <a:rPr lang="zh-CN" altLang="en-US" sz="900" b="1" dirty="0">
                <a:solidFill>
                  <a:schemeClr val="bg1"/>
                </a:solidFill>
                <a:latin typeface="+mn-ea"/>
                <a:ea typeface="+mn-ea"/>
              </a:rPr>
              <a:t>读取</a:t>
            </a:r>
            <a:endParaRPr lang="zh-CN" altLang="zh-CN" sz="900" b="1" dirty="0">
              <a:solidFill>
                <a:schemeClr val="bg1"/>
              </a:solidFill>
              <a:latin typeface="+mn-ea"/>
              <a:ea typeface="+mn-ea"/>
            </a:endParaRPr>
          </a:p>
        </p:txBody>
      </p:sp>
      <p:sp>
        <p:nvSpPr>
          <p:cNvPr id="61" name="Text Box 8"/>
          <p:cNvSpPr txBox="1">
            <a:spLocks noChangeArrowheads="1"/>
          </p:cNvSpPr>
          <p:nvPr/>
        </p:nvSpPr>
        <p:spPr bwMode="auto">
          <a:xfrm>
            <a:off x="11248332" y="926843"/>
            <a:ext cx="759322" cy="172977"/>
          </a:xfrm>
          <a:prstGeom prst="rect">
            <a:avLst/>
          </a:prstGeom>
          <a:solidFill>
            <a:srgbClr val="5B9BD5"/>
          </a:solidFill>
          <a:ln>
            <a:solidFill>
              <a:srgbClr val="5B9BD5"/>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zh-CN"/>
            </a:defPPr>
            <a:lvl1pPr algn="ctr">
              <a:buFont typeface="Wingdings" panose="05000000000000000000" pitchFamily="2" charset="2"/>
              <a:buNone/>
              <a:defRPr kumimoji="1" sz="800" b="0">
                <a:solidFill>
                  <a:schemeClr val="dk1"/>
                </a:solidFill>
                <a:latin typeface="微软雅黑"/>
                <a:ea typeface="微软雅黑"/>
                <a:cs typeface="微软雅黑"/>
              </a:defRPr>
            </a:lvl1pPr>
            <a:lvl2pPr marL="742950" indent="-285750">
              <a:buChar char="l"/>
              <a:defRPr kumimoji="1" sz="2000" b="1">
                <a:solidFill>
                  <a:srgbClr val="000066"/>
                </a:solidFill>
                <a:latin typeface="Arial" panose="020B0604020202020204" pitchFamily="34" charset="0"/>
                <a:ea typeface="宋体" panose="02010600030101010101" pitchFamily="2" charset="-122"/>
              </a:defRPr>
            </a:lvl2pPr>
            <a:lvl3pPr marL="1143000" indent="-228600">
              <a:buChar char="l"/>
              <a:defRPr kumimoji="1" sz="2000" b="1">
                <a:solidFill>
                  <a:srgbClr val="000066"/>
                </a:solidFill>
                <a:latin typeface="Arial" panose="020B0604020202020204" pitchFamily="34" charset="0"/>
                <a:ea typeface="宋体" panose="02010600030101010101" pitchFamily="2" charset="-122"/>
              </a:defRPr>
            </a:lvl3pPr>
            <a:lvl4pPr marL="1600200" indent="-228600">
              <a:buChar char="l"/>
              <a:defRPr kumimoji="1" sz="2000" b="1">
                <a:solidFill>
                  <a:srgbClr val="000066"/>
                </a:solidFill>
                <a:latin typeface="Arial" panose="020B0604020202020204" pitchFamily="34" charset="0"/>
                <a:ea typeface="宋体" panose="02010600030101010101" pitchFamily="2" charset="-122"/>
              </a:defRPr>
            </a:lvl4pPr>
            <a:lvl5pPr marL="2057400" indent="-228600">
              <a:buChar char="l"/>
              <a:defRPr kumimoji="1" sz="2000"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SzPct val="75000"/>
              <a:buFont typeface="Wingdings" panose="05000000000000000000" pitchFamily="2" charset="2"/>
              <a:buChar char="l"/>
              <a:defRPr kumimoji="1" sz="2000" b="1">
                <a:solidFill>
                  <a:srgbClr val="000066"/>
                </a:solidFill>
                <a:latin typeface="Arial" panose="020B0604020202020204" pitchFamily="34" charset="0"/>
                <a:ea typeface="宋体" panose="02010600030101010101" pitchFamily="2" charset="-122"/>
              </a:defRPr>
            </a:lvl9pPr>
          </a:lstStyle>
          <a:p>
            <a:r>
              <a:rPr lang="zh-CN" altLang="en-US" sz="900" b="1" dirty="0">
                <a:solidFill>
                  <a:schemeClr val="bg1"/>
                </a:solidFill>
                <a:latin typeface="+mn-ea"/>
                <a:ea typeface="+mn-ea"/>
              </a:rPr>
              <a:t>表名称</a:t>
            </a:r>
            <a:endParaRPr lang="zh-CN" altLang="zh-CN" sz="900" b="1" dirty="0">
              <a:solidFill>
                <a:schemeClr val="bg1"/>
              </a:solidFill>
              <a:latin typeface="+mn-ea"/>
              <a:ea typeface="+mn-ea"/>
            </a:endParaRPr>
          </a:p>
        </p:txBody>
      </p:sp>
      <p:graphicFrame>
        <p:nvGraphicFramePr>
          <p:cNvPr id="37" name="表格 36"/>
          <p:cNvGraphicFramePr>
            <a:graphicFrameLocks noGrp="1"/>
          </p:cNvGraphicFramePr>
          <p:nvPr>
            <p:extLst/>
          </p:nvPr>
        </p:nvGraphicFramePr>
        <p:xfrm>
          <a:off x="5291451" y="1768812"/>
          <a:ext cx="1221992" cy="1463040"/>
        </p:xfrm>
        <a:graphic>
          <a:graphicData uri="http://schemas.openxmlformats.org/drawingml/2006/table">
            <a:tbl>
              <a:tblPr firstRow="1" bandRow="1">
                <a:tableStyleId>{5C22544A-7EE6-4342-B048-85BDC9FD1C3A}</a:tableStyleId>
              </a:tblPr>
              <a:tblGrid>
                <a:gridCol w="1221992">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维修委托书</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r h="243840">
                <a:tc>
                  <a:txBody>
                    <a:bodyPr/>
                    <a:lstStyle/>
                    <a:p>
                      <a:pPr algn="ctr"/>
                      <a:r>
                        <a:rPr lang="zh-CN" altLang="en-US" sz="1000" dirty="0">
                          <a:solidFill>
                            <a:schemeClr val="bg1"/>
                          </a:solidFill>
                        </a:rPr>
                        <a:t>开单日期</a:t>
                      </a:r>
                      <a:endParaRPr lang="en-US" sz="1000" dirty="0">
                        <a:solidFill>
                          <a:schemeClr val="bg1"/>
                        </a:solidFill>
                      </a:endParaRPr>
                    </a:p>
                  </a:txBody>
                  <a:tcPr>
                    <a:solidFill>
                      <a:srgbClr val="898989"/>
                    </a:solidFill>
                  </a:tcPr>
                </a:tc>
                <a:extLst>
                  <a:ext uri="{0D108BD9-81ED-4DB2-BD59-A6C34878D82A}">
                    <a16:rowId xmlns:a16="http://schemas.microsoft.com/office/drawing/2014/main" xmlns="" val="3057629176"/>
                  </a:ext>
                </a:extLst>
              </a:tr>
              <a:tr h="243840">
                <a:tc>
                  <a:txBody>
                    <a:bodyPr/>
                    <a:lstStyle/>
                    <a:p>
                      <a:pPr algn="ctr"/>
                      <a:r>
                        <a:rPr lang="zh-CN" altLang="en-US" sz="1000" dirty="0">
                          <a:solidFill>
                            <a:schemeClr val="bg1"/>
                          </a:solidFill>
                        </a:rPr>
                        <a:t>服务顾问</a:t>
                      </a:r>
                      <a:endParaRPr lang="en-US" sz="1000" dirty="0">
                        <a:solidFill>
                          <a:schemeClr val="bg1"/>
                        </a:solidFill>
                      </a:endParaRPr>
                    </a:p>
                  </a:txBody>
                  <a:tcPr>
                    <a:solidFill>
                      <a:srgbClr val="898989"/>
                    </a:solidFill>
                  </a:tcPr>
                </a:tc>
                <a:extLst>
                  <a:ext uri="{0D108BD9-81ED-4DB2-BD59-A6C34878D82A}">
                    <a16:rowId xmlns:a16="http://schemas.microsoft.com/office/drawing/2014/main" xmlns="" val="3263578191"/>
                  </a:ext>
                </a:extLst>
              </a:tr>
              <a:tr h="243840">
                <a:tc>
                  <a:txBody>
                    <a:bodyPr/>
                    <a:lstStyle/>
                    <a:p>
                      <a:pPr algn="ctr"/>
                      <a:r>
                        <a:rPr lang="zh-CN" altLang="en-US" sz="1000" dirty="0">
                          <a:solidFill>
                            <a:schemeClr val="bg1"/>
                          </a:solidFill>
                        </a:rPr>
                        <a:t>维修类别</a:t>
                      </a:r>
                      <a:endParaRPr lang="en-US" sz="1000" dirty="0">
                        <a:solidFill>
                          <a:schemeClr val="bg1"/>
                        </a:solidFill>
                      </a:endParaRPr>
                    </a:p>
                  </a:txBody>
                  <a:tcPr>
                    <a:solidFill>
                      <a:srgbClr val="898989"/>
                    </a:solidFill>
                  </a:tcPr>
                </a:tc>
                <a:extLst>
                  <a:ext uri="{0D108BD9-81ED-4DB2-BD59-A6C34878D82A}">
                    <a16:rowId xmlns:a16="http://schemas.microsoft.com/office/drawing/2014/main" xmlns="" val="199560838"/>
                  </a:ext>
                </a:extLst>
              </a:tr>
              <a:tr h="243840">
                <a:tc>
                  <a:txBody>
                    <a:bodyPr/>
                    <a:lstStyle/>
                    <a:p>
                      <a:pPr algn="ctr"/>
                      <a:r>
                        <a:rPr lang="zh-CN" altLang="en-US" sz="1000" dirty="0">
                          <a:solidFill>
                            <a:schemeClr val="bg1"/>
                          </a:solidFill>
                        </a:rPr>
                        <a:t>维修委托书单</a:t>
                      </a:r>
                      <a:endParaRPr lang="en-US" sz="1000" dirty="0">
                        <a:solidFill>
                          <a:schemeClr val="bg1"/>
                        </a:solidFill>
                      </a:endParaRPr>
                    </a:p>
                  </a:txBody>
                  <a:tcPr>
                    <a:solidFill>
                      <a:srgbClr val="898989"/>
                    </a:solidFill>
                  </a:tcPr>
                </a:tc>
                <a:extLst>
                  <a:ext uri="{0D108BD9-81ED-4DB2-BD59-A6C34878D82A}">
                    <a16:rowId xmlns:a16="http://schemas.microsoft.com/office/drawing/2014/main" xmlns="" val="1200264812"/>
                  </a:ext>
                </a:extLst>
              </a:tr>
              <a:tr h="243840">
                <a:tc>
                  <a:txBody>
                    <a:bodyPr/>
                    <a:lstStyle/>
                    <a:p>
                      <a:pPr algn="ctr"/>
                      <a:r>
                        <a:rPr lang="zh-CN" altLang="en-US" sz="1000" dirty="0">
                          <a:solidFill>
                            <a:schemeClr val="bg1"/>
                          </a:solidFill>
                        </a:rPr>
                        <a:t>经销商</a:t>
                      </a:r>
                      <a:endParaRPr lang="en-US" sz="1000" dirty="0">
                        <a:solidFill>
                          <a:schemeClr val="bg1"/>
                        </a:solidFill>
                      </a:endParaRPr>
                    </a:p>
                  </a:txBody>
                  <a:tcPr>
                    <a:solidFill>
                      <a:srgbClr val="898989"/>
                    </a:solidFill>
                  </a:tcPr>
                </a:tc>
                <a:extLst>
                  <a:ext uri="{0D108BD9-81ED-4DB2-BD59-A6C34878D82A}">
                    <a16:rowId xmlns:a16="http://schemas.microsoft.com/office/drawing/2014/main" xmlns="" val="3275672109"/>
                  </a:ext>
                </a:extLst>
              </a:tr>
            </a:tbl>
          </a:graphicData>
        </a:graphic>
      </p:graphicFrame>
      <p:graphicFrame>
        <p:nvGraphicFramePr>
          <p:cNvPr id="42" name="表格 41"/>
          <p:cNvGraphicFramePr>
            <a:graphicFrameLocks noGrp="1"/>
          </p:cNvGraphicFramePr>
          <p:nvPr>
            <p:extLst/>
          </p:nvPr>
        </p:nvGraphicFramePr>
        <p:xfrm>
          <a:off x="9207468" y="1788690"/>
          <a:ext cx="1221992" cy="1463040"/>
        </p:xfrm>
        <a:graphic>
          <a:graphicData uri="http://schemas.openxmlformats.org/drawingml/2006/table">
            <a:tbl>
              <a:tblPr firstRow="1" bandRow="1">
                <a:tableStyleId>{5C22544A-7EE6-4342-B048-85BDC9FD1C3A}</a:tableStyleId>
              </a:tblPr>
              <a:tblGrid>
                <a:gridCol w="1221992">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委托施工单</a:t>
                      </a:r>
                      <a:endParaRPr lang="en-US" sz="1000" dirty="0">
                        <a:solidFill>
                          <a:schemeClr val="bg1"/>
                        </a:solidFill>
                      </a:endParaRPr>
                    </a:p>
                  </a:txBody>
                  <a:tcPr>
                    <a:solidFill>
                      <a:schemeClr val="accent1"/>
                    </a:solidFill>
                  </a:tcPr>
                </a:tc>
                <a:extLst>
                  <a:ext uri="{0D108BD9-81ED-4DB2-BD59-A6C34878D82A}">
                    <a16:rowId xmlns:a16="http://schemas.microsoft.com/office/drawing/2014/main" xmlns="" val="3574219982"/>
                  </a:ext>
                </a:extLst>
              </a:tr>
              <a:tr h="243840">
                <a:tc>
                  <a:txBody>
                    <a:bodyPr/>
                    <a:lstStyle/>
                    <a:p>
                      <a:pPr algn="ctr"/>
                      <a:r>
                        <a:rPr lang="zh-CN" altLang="en-US" sz="1000" dirty="0">
                          <a:solidFill>
                            <a:schemeClr val="bg1"/>
                          </a:solidFill>
                        </a:rPr>
                        <a:t>开单日期</a:t>
                      </a:r>
                      <a:endParaRPr lang="en-US" sz="1000" dirty="0">
                        <a:solidFill>
                          <a:schemeClr val="bg1"/>
                        </a:solidFill>
                      </a:endParaRPr>
                    </a:p>
                  </a:txBody>
                  <a:tcPr>
                    <a:solidFill>
                      <a:srgbClr val="898989"/>
                    </a:solidFill>
                  </a:tcPr>
                </a:tc>
                <a:extLst>
                  <a:ext uri="{0D108BD9-81ED-4DB2-BD59-A6C34878D82A}">
                    <a16:rowId xmlns:a16="http://schemas.microsoft.com/office/drawing/2014/main" xmlns="" val="3057629176"/>
                  </a:ext>
                </a:extLst>
              </a:tr>
              <a:tr h="243840">
                <a:tc>
                  <a:txBody>
                    <a:bodyPr/>
                    <a:lstStyle/>
                    <a:p>
                      <a:pPr algn="ctr"/>
                      <a:r>
                        <a:rPr lang="zh-CN" altLang="en-US" sz="1000" dirty="0">
                          <a:solidFill>
                            <a:schemeClr val="bg1"/>
                          </a:solidFill>
                        </a:rPr>
                        <a:t>服务顾问</a:t>
                      </a:r>
                      <a:endParaRPr lang="en-US" sz="1000" dirty="0">
                        <a:solidFill>
                          <a:schemeClr val="bg1"/>
                        </a:solidFill>
                      </a:endParaRPr>
                    </a:p>
                  </a:txBody>
                  <a:tcPr>
                    <a:solidFill>
                      <a:srgbClr val="898989"/>
                    </a:solidFill>
                  </a:tcPr>
                </a:tc>
                <a:extLst>
                  <a:ext uri="{0D108BD9-81ED-4DB2-BD59-A6C34878D82A}">
                    <a16:rowId xmlns:a16="http://schemas.microsoft.com/office/drawing/2014/main" xmlns="" val="3263578191"/>
                  </a:ext>
                </a:extLst>
              </a:tr>
              <a:tr h="243840">
                <a:tc>
                  <a:txBody>
                    <a:bodyPr/>
                    <a:lstStyle/>
                    <a:p>
                      <a:pPr algn="ctr"/>
                      <a:r>
                        <a:rPr lang="zh-CN" altLang="en-US" sz="1000" dirty="0">
                          <a:solidFill>
                            <a:schemeClr val="bg1"/>
                          </a:solidFill>
                        </a:rPr>
                        <a:t>维修类别</a:t>
                      </a:r>
                      <a:endParaRPr lang="en-US" sz="1000" dirty="0">
                        <a:solidFill>
                          <a:schemeClr val="bg1"/>
                        </a:solidFill>
                      </a:endParaRPr>
                    </a:p>
                  </a:txBody>
                  <a:tcPr>
                    <a:solidFill>
                      <a:srgbClr val="898989"/>
                    </a:solidFill>
                  </a:tcPr>
                </a:tc>
                <a:extLst>
                  <a:ext uri="{0D108BD9-81ED-4DB2-BD59-A6C34878D82A}">
                    <a16:rowId xmlns:a16="http://schemas.microsoft.com/office/drawing/2014/main" xmlns="" val="199560838"/>
                  </a:ext>
                </a:extLst>
              </a:tr>
              <a:tr h="243840">
                <a:tc>
                  <a:txBody>
                    <a:bodyPr/>
                    <a:lstStyle/>
                    <a:p>
                      <a:pPr algn="ctr"/>
                      <a:r>
                        <a:rPr lang="zh-CN" altLang="en-US" sz="1000" dirty="0">
                          <a:solidFill>
                            <a:schemeClr val="bg1"/>
                          </a:solidFill>
                        </a:rPr>
                        <a:t>维修委托书单</a:t>
                      </a:r>
                      <a:endParaRPr lang="en-US" sz="1000" dirty="0">
                        <a:solidFill>
                          <a:schemeClr val="bg1"/>
                        </a:solidFill>
                      </a:endParaRPr>
                    </a:p>
                  </a:txBody>
                  <a:tcPr>
                    <a:solidFill>
                      <a:srgbClr val="898989"/>
                    </a:solidFill>
                  </a:tcPr>
                </a:tc>
                <a:extLst>
                  <a:ext uri="{0D108BD9-81ED-4DB2-BD59-A6C34878D82A}">
                    <a16:rowId xmlns:a16="http://schemas.microsoft.com/office/drawing/2014/main" xmlns="" val="1200264812"/>
                  </a:ext>
                </a:extLst>
              </a:tr>
              <a:tr h="243840">
                <a:tc>
                  <a:txBody>
                    <a:bodyPr/>
                    <a:lstStyle/>
                    <a:p>
                      <a:pPr algn="ctr"/>
                      <a:r>
                        <a:rPr lang="zh-CN" altLang="en-US" sz="1000" dirty="0">
                          <a:solidFill>
                            <a:schemeClr val="bg1"/>
                          </a:solidFill>
                        </a:rPr>
                        <a:t>经销商</a:t>
                      </a:r>
                      <a:endParaRPr lang="en-US" sz="1000" dirty="0">
                        <a:solidFill>
                          <a:schemeClr val="bg1"/>
                        </a:solidFill>
                      </a:endParaRPr>
                    </a:p>
                  </a:txBody>
                  <a:tcPr>
                    <a:solidFill>
                      <a:srgbClr val="898989"/>
                    </a:solidFill>
                  </a:tcPr>
                </a:tc>
                <a:extLst>
                  <a:ext uri="{0D108BD9-81ED-4DB2-BD59-A6C34878D82A}">
                    <a16:rowId xmlns:a16="http://schemas.microsoft.com/office/drawing/2014/main" xmlns="" val="3275672109"/>
                  </a:ext>
                </a:extLst>
              </a:tr>
            </a:tbl>
          </a:graphicData>
        </a:graphic>
      </p:graphicFrame>
      <p:graphicFrame>
        <p:nvGraphicFramePr>
          <p:cNvPr id="36" name="表格 35"/>
          <p:cNvGraphicFramePr>
            <a:graphicFrameLocks noGrp="1"/>
          </p:cNvGraphicFramePr>
          <p:nvPr>
            <p:extLst/>
          </p:nvPr>
        </p:nvGraphicFramePr>
        <p:xfrm>
          <a:off x="4911726" y="5256053"/>
          <a:ext cx="939800" cy="243840"/>
        </p:xfrm>
        <a:graphic>
          <a:graphicData uri="http://schemas.openxmlformats.org/drawingml/2006/table">
            <a:tbl>
              <a:tblPr firstRow="1" bandRow="1">
                <a:tableStyleId>{5C22544A-7EE6-4342-B048-85BDC9FD1C3A}</a:tableStyleId>
              </a:tblPr>
              <a:tblGrid>
                <a:gridCol w="939800">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维修项目</a:t>
                      </a:r>
                      <a:endParaRPr lang="en-US"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43" name="表格 42"/>
          <p:cNvGraphicFramePr>
            <a:graphicFrameLocks noGrp="1"/>
          </p:cNvGraphicFramePr>
          <p:nvPr>
            <p:extLst/>
          </p:nvPr>
        </p:nvGraphicFramePr>
        <p:xfrm>
          <a:off x="4921250" y="4750435"/>
          <a:ext cx="920750" cy="243840"/>
        </p:xfrm>
        <a:graphic>
          <a:graphicData uri="http://schemas.openxmlformats.org/drawingml/2006/table">
            <a:tbl>
              <a:tblPr firstRow="1" bandRow="1">
                <a:tableStyleId>{5C22544A-7EE6-4342-B048-85BDC9FD1C3A}</a:tableStyleId>
              </a:tblPr>
              <a:tblGrid>
                <a:gridCol w="920750">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环检单</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44" name="表格 43"/>
          <p:cNvGraphicFramePr>
            <a:graphicFrameLocks noGrp="1"/>
          </p:cNvGraphicFramePr>
          <p:nvPr>
            <p:extLst/>
          </p:nvPr>
        </p:nvGraphicFramePr>
        <p:xfrm>
          <a:off x="5889347" y="5260195"/>
          <a:ext cx="965478" cy="243840"/>
        </p:xfrm>
        <a:graphic>
          <a:graphicData uri="http://schemas.openxmlformats.org/drawingml/2006/table">
            <a:tbl>
              <a:tblPr firstRow="1" bandRow="1">
                <a:tableStyleId>{5C22544A-7EE6-4342-B048-85BDC9FD1C3A}</a:tableStyleId>
              </a:tblPr>
              <a:tblGrid>
                <a:gridCol w="965478">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维修接待</a:t>
                      </a:r>
                      <a:endParaRPr lang="en-US"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47" name="表格 46"/>
          <p:cNvGraphicFramePr>
            <a:graphicFrameLocks noGrp="1"/>
          </p:cNvGraphicFramePr>
          <p:nvPr>
            <p:extLst/>
          </p:nvPr>
        </p:nvGraphicFramePr>
        <p:xfrm>
          <a:off x="5895976" y="4475335"/>
          <a:ext cx="981074" cy="243840"/>
        </p:xfrm>
        <a:graphic>
          <a:graphicData uri="http://schemas.openxmlformats.org/drawingml/2006/table">
            <a:tbl>
              <a:tblPr firstRow="1" bandRow="1">
                <a:tableStyleId>{5C22544A-7EE6-4342-B048-85BDC9FD1C3A}</a:tableStyleId>
              </a:tblPr>
              <a:tblGrid>
                <a:gridCol w="981074">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预约维修项目</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48" name="表格 47"/>
          <p:cNvGraphicFramePr>
            <a:graphicFrameLocks noGrp="1"/>
          </p:cNvGraphicFramePr>
          <p:nvPr>
            <p:extLst/>
          </p:nvPr>
        </p:nvGraphicFramePr>
        <p:xfrm>
          <a:off x="4926331" y="4486433"/>
          <a:ext cx="922019" cy="243840"/>
        </p:xfrm>
        <a:graphic>
          <a:graphicData uri="http://schemas.openxmlformats.org/drawingml/2006/table">
            <a:tbl>
              <a:tblPr firstRow="1" bandRow="1">
                <a:tableStyleId>{5C22544A-7EE6-4342-B048-85BDC9FD1C3A}</a:tableStyleId>
              </a:tblPr>
              <a:tblGrid>
                <a:gridCol w="922019">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保修申请</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sp>
        <p:nvSpPr>
          <p:cNvPr id="55" name="文本框 54"/>
          <p:cNvSpPr txBox="1"/>
          <p:nvPr/>
        </p:nvSpPr>
        <p:spPr>
          <a:xfrm>
            <a:off x="92561" y="194492"/>
            <a:ext cx="11423164" cy="41812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2117" kern="0" dirty="0">
                <a:solidFill>
                  <a:sysClr val="windowText" lastClr="000000"/>
                </a:solidFill>
                <a:latin typeface="微软雅黑" panose="020B0503020204020204" pitchFamily="34" charset="-122"/>
                <a:ea typeface="微软雅黑" panose="020B0503020204020204" pitchFamily="34" charset="-122"/>
                <a:cs typeface="Microsoft YaHei" charset="-122"/>
              </a:rPr>
              <a:t>ODS</a:t>
            </a:r>
            <a:r>
              <a:rPr kumimoji="0" lang="en-US" altLang="zh-CN" sz="2117"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icrosoft YaHei" charset="-122"/>
              </a:rPr>
              <a:t>-</a:t>
            </a:r>
            <a:r>
              <a:rPr kumimoji="0" lang="zh-CN" altLang="en-US" sz="2117"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icrosoft YaHei" charset="-122"/>
              </a:rPr>
              <a:t>售后维修记录</a:t>
            </a:r>
            <a:endParaRPr kumimoji="1" lang="zh-CN" altLang="en-US" sz="2117"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icrosoft YaHei" charset="-122"/>
            </a:endParaRPr>
          </a:p>
        </p:txBody>
      </p:sp>
      <p:sp>
        <p:nvSpPr>
          <p:cNvPr id="62" name="矩形 61"/>
          <p:cNvSpPr/>
          <p:nvPr/>
        </p:nvSpPr>
        <p:spPr>
          <a:xfrm>
            <a:off x="10468451" y="134350"/>
            <a:ext cx="1723549" cy="369332"/>
          </a:xfrm>
          <a:prstGeom prst="rect">
            <a:avLst/>
          </a:prstGeom>
        </p:spPr>
        <p:txBody>
          <a:bodyPr wrap="none">
            <a:spAutoFit/>
          </a:bodyPr>
          <a:lstStyle/>
          <a:p>
            <a:pPr lvl="0">
              <a:defRPr/>
            </a:pPr>
            <a:r>
              <a:rPr lang="zh-CN" altLang="en-US" kern="0" dirty="0">
                <a:solidFill>
                  <a:sysClr val="windowText" lastClr="000000"/>
                </a:solidFill>
                <a:latin typeface="微软雅黑" panose="020B0503020204020204" pitchFamily="34" charset="-122"/>
                <a:ea typeface="微软雅黑" panose="020B0503020204020204" pitchFamily="34" charset="-122"/>
                <a:cs typeface="Microsoft YaHei" charset="-122"/>
              </a:rPr>
              <a:t>生命周期</a:t>
            </a:r>
            <a:r>
              <a:rPr lang="en-US" altLang="zh-CN" kern="0" dirty="0">
                <a:solidFill>
                  <a:sysClr val="windowText" lastClr="000000"/>
                </a:solidFill>
                <a:latin typeface="微软雅黑" panose="020B0503020204020204" pitchFamily="34" charset="-122"/>
                <a:ea typeface="微软雅黑" panose="020B0503020204020204" pitchFamily="34" charset="-122"/>
                <a:cs typeface="Microsoft YaHei" charset="-122"/>
              </a:rPr>
              <a:t>(</a:t>
            </a:r>
            <a:r>
              <a:rPr lang="zh-CN" altLang="en-US" kern="0" dirty="0">
                <a:solidFill>
                  <a:sysClr val="windowText" lastClr="000000"/>
                </a:solidFill>
                <a:latin typeface="微软雅黑" panose="020B0503020204020204" pitchFamily="34" charset="-122"/>
                <a:ea typeface="微软雅黑" panose="020B0503020204020204" pitchFamily="34" charset="-122"/>
                <a:cs typeface="Microsoft YaHei" charset="-122"/>
              </a:rPr>
              <a:t>原生</a:t>
            </a:r>
            <a:r>
              <a:rPr lang="en-US" altLang="zh-CN" kern="0" dirty="0">
                <a:solidFill>
                  <a:sysClr val="windowText" lastClr="000000"/>
                </a:solidFill>
                <a:latin typeface="微软雅黑" panose="020B0503020204020204" pitchFamily="34" charset="-122"/>
                <a:ea typeface="微软雅黑" panose="020B0503020204020204" pitchFamily="34" charset="-122"/>
                <a:cs typeface="Microsoft YaHei" charset="-122"/>
              </a:rPr>
              <a:t>)</a:t>
            </a:r>
            <a:endParaRPr kumimoji="1" lang="zh-CN" altLang="en-US" kern="0" dirty="0">
              <a:solidFill>
                <a:sysClr val="windowText" lastClr="000000"/>
              </a:solidFill>
              <a:latin typeface="微软雅黑" panose="020B0503020204020204" pitchFamily="34" charset="-122"/>
              <a:ea typeface="微软雅黑" panose="020B0503020204020204" pitchFamily="34" charset="-122"/>
              <a:cs typeface="Microsoft YaHei" charset="-122"/>
            </a:endParaRPr>
          </a:p>
        </p:txBody>
      </p:sp>
      <p:graphicFrame>
        <p:nvGraphicFramePr>
          <p:cNvPr id="63" name="表格 62"/>
          <p:cNvGraphicFramePr>
            <a:graphicFrameLocks noGrp="1"/>
          </p:cNvGraphicFramePr>
          <p:nvPr>
            <p:extLst/>
          </p:nvPr>
        </p:nvGraphicFramePr>
        <p:xfrm>
          <a:off x="5882973" y="5516213"/>
          <a:ext cx="965501" cy="243840"/>
        </p:xfrm>
        <a:graphic>
          <a:graphicData uri="http://schemas.openxmlformats.org/drawingml/2006/table">
            <a:tbl>
              <a:tblPr firstRow="1" bandRow="1">
                <a:tableStyleId>{5C22544A-7EE6-4342-B048-85BDC9FD1C3A}</a:tableStyleId>
              </a:tblPr>
              <a:tblGrid>
                <a:gridCol w="965501">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维修作业</a:t>
                      </a:r>
                      <a:endParaRPr lang="en-US"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64" name="表格 63"/>
          <p:cNvGraphicFramePr>
            <a:graphicFrameLocks noGrp="1"/>
          </p:cNvGraphicFramePr>
          <p:nvPr>
            <p:extLst/>
          </p:nvPr>
        </p:nvGraphicFramePr>
        <p:xfrm>
          <a:off x="4921251" y="5519302"/>
          <a:ext cx="927100" cy="243840"/>
        </p:xfrm>
        <a:graphic>
          <a:graphicData uri="http://schemas.openxmlformats.org/drawingml/2006/table">
            <a:tbl>
              <a:tblPr firstRow="1" bandRow="1">
                <a:tableStyleId>{5C22544A-7EE6-4342-B048-85BDC9FD1C3A}</a:tableStyleId>
              </a:tblPr>
              <a:tblGrid>
                <a:gridCol w="927100">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备件材料</a:t>
                      </a:r>
                      <a:endParaRPr lang="en-US"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65" name="表格 64"/>
          <p:cNvGraphicFramePr>
            <a:graphicFrameLocks noGrp="1"/>
          </p:cNvGraphicFramePr>
          <p:nvPr>
            <p:extLst/>
          </p:nvPr>
        </p:nvGraphicFramePr>
        <p:xfrm>
          <a:off x="9869806" y="4187991"/>
          <a:ext cx="988694" cy="243840"/>
        </p:xfrm>
        <a:graphic>
          <a:graphicData uri="http://schemas.openxmlformats.org/drawingml/2006/table">
            <a:tbl>
              <a:tblPr firstRow="1" bandRow="1">
                <a:tableStyleId>{5C22544A-7EE6-4342-B048-85BDC9FD1C3A}</a:tableStyleId>
              </a:tblPr>
              <a:tblGrid>
                <a:gridCol w="988694">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索赔申请</a:t>
                      </a:r>
                      <a:endParaRPr lang="en-US" sz="1000" dirty="0">
                        <a:solidFill>
                          <a:schemeClr val="bg1"/>
                        </a:solidFill>
                      </a:endParaRPr>
                    </a:p>
                  </a:txBody>
                  <a:tcPr>
                    <a:solidFill>
                      <a:srgbClr val="FF495C"/>
                    </a:solidFill>
                  </a:tcPr>
                </a:tc>
                <a:extLst>
                  <a:ext uri="{0D108BD9-81ED-4DB2-BD59-A6C34878D82A}">
                    <a16:rowId xmlns:a16="http://schemas.microsoft.com/office/drawing/2014/main" xmlns="" val="3574219982"/>
                  </a:ext>
                </a:extLst>
              </a:tr>
            </a:tbl>
          </a:graphicData>
        </a:graphic>
      </p:graphicFrame>
      <p:graphicFrame>
        <p:nvGraphicFramePr>
          <p:cNvPr id="66" name="表格 65"/>
          <p:cNvGraphicFramePr>
            <a:graphicFrameLocks noGrp="1"/>
          </p:cNvGraphicFramePr>
          <p:nvPr>
            <p:extLst/>
          </p:nvPr>
        </p:nvGraphicFramePr>
        <p:xfrm>
          <a:off x="8904669" y="4929194"/>
          <a:ext cx="931481" cy="243840"/>
        </p:xfrm>
        <a:graphic>
          <a:graphicData uri="http://schemas.openxmlformats.org/drawingml/2006/table">
            <a:tbl>
              <a:tblPr firstRow="1" bandRow="1">
                <a:tableStyleId>{5C22544A-7EE6-4342-B048-85BDC9FD1C3A}</a:tableStyleId>
              </a:tblPr>
              <a:tblGrid>
                <a:gridCol w="931481">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保修申请</a:t>
                      </a:r>
                      <a:endParaRPr lang="en-US"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67" name="表格 66"/>
          <p:cNvGraphicFramePr>
            <a:graphicFrameLocks noGrp="1"/>
          </p:cNvGraphicFramePr>
          <p:nvPr>
            <p:extLst/>
          </p:nvPr>
        </p:nvGraphicFramePr>
        <p:xfrm>
          <a:off x="9876002" y="4925733"/>
          <a:ext cx="982498" cy="243840"/>
        </p:xfrm>
        <a:graphic>
          <a:graphicData uri="http://schemas.openxmlformats.org/drawingml/2006/table">
            <a:tbl>
              <a:tblPr firstRow="1" bandRow="1">
                <a:tableStyleId>{5C22544A-7EE6-4342-B048-85BDC9FD1C3A}</a:tableStyleId>
              </a:tblPr>
              <a:tblGrid>
                <a:gridCol w="982498">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付款清单</a:t>
                      </a:r>
                      <a:endParaRPr lang="en-US"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68" name="表格 67"/>
          <p:cNvGraphicFramePr>
            <a:graphicFrameLocks noGrp="1"/>
          </p:cNvGraphicFramePr>
          <p:nvPr>
            <p:extLst/>
          </p:nvPr>
        </p:nvGraphicFramePr>
        <p:xfrm>
          <a:off x="9878410" y="4682490"/>
          <a:ext cx="976915" cy="243840"/>
        </p:xfrm>
        <a:graphic>
          <a:graphicData uri="http://schemas.openxmlformats.org/drawingml/2006/table">
            <a:tbl>
              <a:tblPr firstRow="1" bandRow="1">
                <a:tableStyleId>{5C22544A-7EE6-4342-B048-85BDC9FD1C3A}</a:tableStyleId>
              </a:tblPr>
              <a:tblGrid>
                <a:gridCol w="976915">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零件返回明细</a:t>
                      </a:r>
                      <a:endParaRPr lang="en-US"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69" name="表格 68"/>
          <p:cNvGraphicFramePr>
            <a:graphicFrameLocks noGrp="1"/>
          </p:cNvGraphicFramePr>
          <p:nvPr>
            <p:extLst/>
          </p:nvPr>
        </p:nvGraphicFramePr>
        <p:xfrm>
          <a:off x="8902701" y="5189378"/>
          <a:ext cx="939800" cy="243840"/>
        </p:xfrm>
        <a:graphic>
          <a:graphicData uri="http://schemas.openxmlformats.org/drawingml/2006/table">
            <a:tbl>
              <a:tblPr firstRow="1" bandRow="1">
                <a:tableStyleId>{5C22544A-7EE6-4342-B048-85BDC9FD1C3A}</a:tableStyleId>
              </a:tblPr>
              <a:tblGrid>
                <a:gridCol w="939800">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维修项目</a:t>
                      </a:r>
                      <a:endParaRPr lang="en-US"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70" name="表格 69"/>
          <p:cNvGraphicFramePr>
            <a:graphicFrameLocks noGrp="1"/>
          </p:cNvGraphicFramePr>
          <p:nvPr>
            <p:extLst/>
          </p:nvPr>
        </p:nvGraphicFramePr>
        <p:xfrm>
          <a:off x="8912225" y="4683760"/>
          <a:ext cx="920750" cy="243840"/>
        </p:xfrm>
        <a:graphic>
          <a:graphicData uri="http://schemas.openxmlformats.org/drawingml/2006/table">
            <a:tbl>
              <a:tblPr firstRow="1" bandRow="1">
                <a:tableStyleId>{5C22544A-7EE6-4342-B048-85BDC9FD1C3A}</a:tableStyleId>
              </a:tblPr>
              <a:tblGrid>
                <a:gridCol w="920750">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环检单</a:t>
                      </a:r>
                      <a:endParaRPr lang="en-US"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72" name="表格 71"/>
          <p:cNvGraphicFramePr>
            <a:graphicFrameLocks noGrp="1"/>
          </p:cNvGraphicFramePr>
          <p:nvPr>
            <p:extLst/>
          </p:nvPr>
        </p:nvGraphicFramePr>
        <p:xfrm>
          <a:off x="9880322" y="5193520"/>
          <a:ext cx="978178" cy="243840"/>
        </p:xfrm>
        <a:graphic>
          <a:graphicData uri="http://schemas.openxmlformats.org/drawingml/2006/table">
            <a:tbl>
              <a:tblPr firstRow="1" bandRow="1">
                <a:tableStyleId>{5C22544A-7EE6-4342-B048-85BDC9FD1C3A}</a:tableStyleId>
              </a:tblPr>
              <a:tblGrid>
                <a:gridCol w="978178">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维修接待</a:t>
                      </a:r>
                      <a:endParaRPr lang="en-US"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74" name="表格 73"/>
          <p:cNvGraphicFramePr>
            <a:graphicFrameLocks noGrp="1"/>
          </p:cNvGraphicFramePr>
          <p:nvPr>
            <p:extLst/>
          </p:nvPr>
        </p:nvGraphicFramePr>
        <p:xfrm>
          <a:off x="9877426" y="4451526"/>
          <a:ext cx="981074" cy="243840"/>
        </p:xfrm>
        <a:graphic>
          <a:graphicData uri="http://schemas.openxmlformats.org/drawingml/2006/table">
            <a:tbl>
              <a:tblPr firstRow="1" bandRow="1">
                <a:tableStyleId>{5C22544A-7EE6-4342-B048-85BDC9FD1C3A}</a:tableStyleId>
              </a:tblPr>
              <a:tblGrid>
                <a:gridCol w="981074">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预约维修项目</a:t>
                      </a:r>
                      <a:endParaRPr lang="en-US"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75" name="表格 74"/>
          <p:cNvGraphicFramePr>
            <a:graphicFrameLocks noGrp="1"/>
          </p:cNvGraphicFramePr>
          <p:nvPr>
            <p:extLst/>
          </p:nvPr>
        </p:nvGraphicFramePr>
        <p:xfrm>
          <a:off x="8917306" y="4448336"/>
          <a:ext cx="925194" cy="243840"/>
        </p:xfrm>
        <a:graphic>
          <a:graphicData uri="http://schemas.openxmlformats.org/drawingml/2006/table">
            <a:tbl>
              <a:tblPr firstRow="1" bandRow="1">
                <a:tableStyleId>{5C22544A-7EE6-4342-B048-85BDC9FD1C3A}</a:tableStyleId>
              </a:tblPr>
              <a:tblGrid>
                <a:gridCol w="925194">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保修申请</a:t>
                      </a:r>
                      <a:endParaRPr lang="en-US"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76" name="表格 75"/>
          <p:cNvGraphicFramePr>
            <a:graphicFrameLocks noGrp="1"/>
          </p:cNvGraphicFramePr>
          <p:nvPr>
            <p:extLst/>
          </p:nvPr>
        </p:nvGraphicFramePr>
        <p:xfrm>
          <a:off x="9873948" y="5449538"/>
          <a:ext cx="990902" cy="243840"/>
        </p:xfrm>
        <a:graphic>
          <a:graphicData uri="http://schemas.openxmlformats.org/drawingml/2006/table">
            <a:tbl>
              <a:tblPr firstRow="1" bandRow="1">
                <a:tableStyleId>{5C22544A-7EE6-4342-B048-85BDC9FD1C3A}</a:tableStyleId>
              </a:tblPr>
              <a:tblGrid>
                <a:gridCol w="990902">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维修作业</a:t>
                      </a:r>
                      <a:endParaRPr lang="en-US"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graphicFrame>
        <p:nvGraphicFramePr>
          <p:cNvPr id="77" name="表格 76"/>
          <p:cNvGraphicFramePr>
            <a:graphicFrameLocks noGrp="1"/>
          </p:cNvGraphicFramePr>
          <p:nvPr>
            <p:extLst/>
          </p:nvPr>
        </p:nvGraphicFramePr>
        <p:xfrm>
          <a:off x="8912226" y="5452627"/>
          <a:ext cx="927100" cy="243840"/>
        </p:xfrm>
        <a:graphic>
          <a:graphicData uri="http://schemas.openxmlformats.org/drawingml/2006/table">
            <a:tbl>
              <a:tblPr firstRow="1" bandRow="1">
                <a:tableStyleId>{5C22544A-7EE6-4342-B048-85BDC9FD1C3A}</a:tableStyleId>
              </a:tblPr>
              <a:tblGrid>
                <a:gridCol w="927100">
                  <a:extLst>
                    <a:ext uri="{9D8B030D-6E8A-4147-A177-3AD203B41FA5}">
                      <a16:colId xmlns:a16="http://schemas.microsoft.com/office/drawing/2014/main" xmlns="" val="158121667"/>
                    </a:ext>
                  </a:extLst>
                </a:gridCol>
              </a:tblGrid>
              <a:tr h="243840">
                <a:tc>
                  <a:txBody>
                    <a:bodyPr/>
                    <a:lstStyle/>
                    <a:p>
                      <a:pPr algn="ctr"/>
                      <a:r>
                        <a:rPr lang="zh-CN" altLang="en-US" sz="1000" dirty="0">
                          <a:solidFill>
                            <a:schemeClr val="bg1"/>
                          </a:solidFill>
                        </a:rPr>
                        <a:t>备件材料</a:t>
                      </a:r>
                      <a:endParaRPr lang="en-US" sz="1000" dirty="0">
                        <a:solidFill>
                          <a:schemeClr val="bg1"/>
                        </a:solidFill>
                      </a:endParaRPr>
                    </a:p>
                  </a:txBody>
                  <a:tcPr>
                    <a:solidFill>
                      <a:srgbClr val="5B9BD5"/>
                    </a:solidFill>
                  </a:tcPr>
                </a:tc>
                <a:extLst>
                  <a:ext uri="{0D108BD9-81ED-4DB2-BD59-A6C34878D82A}">
                    <a16:rowId xmlns:a16="http://schemas.microsoft.com/office/drawing/2014/main" xmlns="" val="3574219982"/>
                  </a:ext>
                </a:extLst>
              </a:tr>
            </a:tbl>
          </a:graphicData>
        </a:graphic>
      </p:graphicFrame>
    </p:spTree>
    <p:extLst>
      <p:ext uri="{BB962C8B-B14F-4D97-AF65-F5344CB8AC3E}">
        <p14:creationId xmlns:p14="http://schemas.microsoft.com/office/powerpoint/2010/main" val="2758564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13349" y="487123"/>
            <a:ext cx="6092167" cy="503477"/>
          </a:xfrm>
        </p:spPr>
        <p:txBody>
          <a:bodyPr/>
          <a:lstStyle/>
          <a:p>
            <a:r>
              <a:rPr lang="zh-CN" altLang="en-US" sz="2400" b="1" dirty="0"/>
              <a:t>目录</a:t>
            </a:r>
          </a:p>
        </p:txBody>
      </p:sp>
      <p:sp>
        <p:nvSpPr>
          <p:cNvPr id="13" name="Rectangle 20"/>
          <p:cNvSpPr>
            <a:spLocks noChangeArrowheads="1"/>
          </p:cNvSpPr>
          <p:nvPr/>
        </p:nvSpPr>
        <p:spPr bwMode="auto">
          <a:xfrm>
            <a:off x="3556620" y="3104732"/>
            <a:ext cx="5184000" cy="540000"/>
          </a:xfrm>
          <a:prstGeom prst="rect">
            <a:avLst/>
          </a:prstGeom>
          <a:solidFill>
            <a:schemeClr val="accent2"/>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主数据建设成功果展示</a:t>
            </a:r>
          </a:p>
        </p:txBody>
      </p:sp>
      <p:sp>
        <p:nvSpPr>
          <p:cNvPr id="14" name="Oval 28"/>
          <p:cNvSpPr>
            <a:spLocks noChangeArrowheads="1"/>
          </p:cNvSpPr>
          <p:nvPr/>
        </p:nvSpPr>
        <p:spPr bwMode="gray">
          <a:xfrm>
            <a:off x="3095459" y="3248732"/>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
        <p:nvSpPr>
          <p:cNvPr id="5" name="Rectangle 20"/>
          <p:cNvSpPr>
            <a:spLocks noChangeArrowheads="1"/>
          </p:cNvSpPr>
          <p:nvPr/>
        </p:nvSpPr>
        <p:spPr bwMode="auto">
          <a:xfrm>
            <a:off x="3556620" y="3797132"/>
            <a:ext cx="5184000" cy="540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主数据数据模型展示</a:t>
            </a:r>
          </a:p>
        </p:txBody>
      </p:sp>
      <p:sp>
        <p:nvSpPr>
          <p:cNvPr id="6" name="Oval 28"/>
          <p:cNvSpPr>
            <a:spLocks noChangeArrowheads="1"/>
          </p:cNvSpPr>
          <p:nvPr/>
        </p:nvSpPr>
        <p:spPr bwMode="gray">
          <a:xfrm>
            <a:off x="3095459" y="3941132"/>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
        <p:nvSpPr>
          <p:cNvPr id="7" name="Rectangle 20"/>
          <p:cNvSpPr>
            <a:spLocks noChangeArrowheads="1"/>
          </p:cNvSpPr>
          <p:nvPr/>
        </p:nvSpPr>
        <p:spPr bwMode="auto">
          <a:xfrm>
            <a:off x="3556620" y="4519345"/>
            <a:ext cx="5184000" cy="540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讨论</a:t>
            </a:r>
          </a:p>
        </p:txBody>
      </p:sp>
      <p:sp>
        <p:nvSpPr>
          <p:cNvPr id="8" name="Oval 28"/>
          <p:cNvSpPr>
            <a:spLocks noChangeArrowheads="1"/>
          </p:cNvSpPr>
          <p:nvPr/>
        </p:nvSpPr>
        <p:spPr bwMode="gray">
          <a:xfrm>
            <a:off x="3095459" y="4663345"/>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
        <p:nvSpPr>
          <p:cNvPr id="9" name="Rectangle 20"/>
          <p:cNvSpPr>
            <a:spLocks noChangeArrowheads="1"/>
          </p:cNvSpPr>
          <p:nvPr/>
        </p:nvSpPr>
        <p:spPr bwMode="auto">
          <a:xfrm>
            <a:off x="3499859" y="1643298"/>
            <a:ext cx="5184000" cy="540000"/>
          </a:xfrm>
          <a:prstGeom prst="rect">
            <a:avLst/>
          </a:prstGeom>
          <a:solidFill>
            <a:schemeClr val="accent1"/>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主数据管控流程</a:t>
            </a:r>
          </a:p>
        </p:txBody>
      </p:sp>
      <p:sp>
        <p:nvSpPr>
          <p:cNvPr id="10" name="Oval 28"/>
          <p:cNvSpPr>
            <a:spLocks noChangeArrowheads="1"/>
          </p:cNvSpPr>
          <p:nvPr/>
        </p:nvSpPr>
        <p:spPr bwMode="gray">
          <a:xfrm>
            <a:off x="3038698" y="1787298"/>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
        <p:nvSpPr>
          <p:cNvPr id="11" name="Rectangle 20"/>
          <p:cNvSpPr>
            <a:spLocks noChangeArrowheads="1"/>
          </p:cNvSpPr>
          <p:nvPr/>
        </p:nvSpPr>
        <p:spPr bwMode="auto">
          <a:xfrm>
            <a:off x="3512738" y="2407320"/>
            <a:ext cx="5184000" cy="540000"/>
          </a:xfrm>
          <a:prstGeom prst="rect">
            <a:avLst/>
          </a:prstGeom>
          <a:solidFill>
            <a:schemeClr val="accent1"/>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主数据架构和生命周期</a:t>
            </a:r>
          </a:p>
        </p:txBody>
      </p:sp>
      <p:sp>
        <p:nvSpPr>
          <p:cNvPr id="12" name="Oval 28"/>
          <p:cNvSpPr>
            <a:spLocks noChangeArrowheads="1"/>
          </p:cNvSpPr>
          <p:nvPr/>
        </p:nvSpPr>
        <p:spPr bwMode="gray">
          <a:xfrm>
            <a:off x="3038698" y="2551320"/>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
        <p:nvSpPr>
          <p:cNvPr id="15" name="Rectangle 20">
            <a:extLst>
              <a:ext uri="{FF2B5EF4-FFF2-40B4-BE49-F238E27FC236}">
                <a16:creationId xmlns:a16="http://schemas.microsoft.com/office/drawing/2014/main" xmlns="" id="{A1DED313-87AA-4A9B-A5E6-E15B7BD9B565}"/>
              </a:ext>
            </a:extLst>
          </p:cNvPr>
          <p:cNvSpPr>
            <a:spLocks noChangeArrowheads="1"/>
          </p:cNvSpPr>
          <p:nvPr/>
        </p:nvSpPr>
        <p:spPr bwMode="auto">
          <a:xfrm>
            <a:off x="3499859" y="960960"/>
            <a:ext cx="5184000" cy="540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主数据管理概览</a:t>
            </a:r>
          </a:p>
        </p:txBody>
      </p:sp>
      <p:sp>
        <p:nvSpPr>
          <p:cNvPr id="16" name="Oval 28">
            <a:extLst>
              <a:ext uri="{FF2B5EF4-FFF2-40B4-BE49-F238E27FC236}">
                <a16:creationId xmlns:a16="http://schemas.microsoft.com/office/drawing/2014/main" xmlns="" id="{F0D26558-377F-4280-AC6E-54D6EEDEE210}"/>
              </a:ext>
            </a:extLst>
          </p:cNvPr>
          <p:cNvSpPr>
            <a:spLocks noChangeArrowheads="1"/>
          </p:cNvSpPr>
          <p:nvPr/>
        </p:nvSpPr>
        <p:spPr bwMode="gray">
          <a:xfrm>
            <a:off x="3038698" y="1104960"/>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Tree>
    <p:extLst>
      <p:ext uri="{BB962C8B-B14F-4D97-AF65-F5344CB8AC3E}">
        <p14:creationId xmlns:p14="http://schemas.microsoft.com/office/powerpoint/2010/main" val="1280883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企业信息化过程中存在的主要问题</a:t>
            </a:r>
            <a:endParaRPr lang="zh-CN" altLang="en-US" dirty="0"/>
          </a:p>
        </p:txBody>
      </p:sp>
      <p:grpSp>
        <p:nvGrpSpPr>
          <p:cNvPr id="4" name="Group 120"/>
          <p:cNvGrpSpPr>
            <a:grpSpLocks/>
          </p:cNvGrpSpPr>
          <p:nvPr/>
        </p:nvGrpSpPr>
        <p:grpSpPr bwMode="auto">
          <a:xfrm>
            <a:off x="1851025" y="1447800"/>
            <a:ext cx="8534400" cy="3589338"/>
            <a:chOff x="327025" y="1371600"/>
            <a:chExt cx="8534400" cy="3589338"/>
          </a:xfrm>
        </p:grpSpPr>
        <p:graphicFrame>
          <p:nvGraphicFramePr>
            <p:cNvPr id="5" name="图示 116"/>
            <p:cNvGraphicFramePr/>
            <p:nvPr/>
          </p:nvGraphicFramePr>
          <p:xfrm>
            <a:off x="785081" y="4379770"/>
            <a:ext cx="8043394" cy="3595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4"/>
            <p:cNvSpPr>
              <a:spLocks noChangeArrowheads="1"/>
            </p:cNvSpPr>
            <p:nvPr/>
          </p:nvSpPr>
          <p:spPr bwMode="auto">
            <a:xfrm>
              <a:off x="773113" y="2474913"/>
              <a:ext cx="8067675" cy="787400"/>
            </a:xfrm>
            <a:prstGeom prst="rect">
              <a:avLst/>
            </a:prstGeom>
            <a:gradFill rotWithShape="1">
              <a:gsLst>
                <a:gs pos="0">
                  <a:srgbClr val="FEC400">
                    <a:tint val="50000"/>
                    <a:satMod val="300000"/>
                  </a:srgbClr>
                </a:gs>
                <a:gs pos="35000">
                  <a:srgbClr val="FEC400">
                    <a:tint val="37000"/>
                    <a:satMod val="300000"/>
                  </a:srgbClr>
                </a:gs>
                <a:gs pos="100000">
                  <a:srgbClr val="FEC400">
                    <a:tint val="15000"/>
                    <a:satMod val="350000"/>
                  </a:srgbClr>
                </a:gs>
              </a:gsLst>
              <a:lin ang="16200000" scaled="1"/>
            </a:gradFill>
            <a:ln w="9525" cap="flat" cmpd="sng" algn="ctr">
              <a:solidFill>
                <a:srgbClr val="FEC400">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a:defRPr/>
              </a:pPr>
              <a:r>
                <a:rPr lang="zh-CN" altLang="en-US" kern="0" dirty="0">
                  <a:solidFill>
                    <a:srgbClr val="000000"/>
                  </a:solidFill>
                  <a:latin typeface="微软雅黑" pitchFamily="34" charset="-122"/>
                  <a:ea typeface="微软雅黑" pitchFamily="34" charset="-122"/>
                </a:rPr>
                <a:t>专业分公司</a:t>
              </a:r>
            </a:p>
          </p:txBody>
        </p:sp>
        <p:sp>
          <p:nvSpPr>
            <p:cNvPr id="7" name="矩形 118"/>
            <p:cNvSpPr/>
            <p:nvPr/>
          </p:nvSpPr>
          <p:spPr bwMode="auto">
            <a:xfrm>
              <a:off x="3171825" y="2527300"/>
              <a:ext cx="3255963" cy="838200"/>
            </a:xfrm>
            <a:prstGeom prst="rect">
              <a:avLst/>
            </a:prstGeom>
            <a:noFill/>
            <a:ln w="25400" cap="flat" cmpd="sng" algn="ctr">
              <a:solidFill>
                <a:srgbClr val="FEC400"/>
              </a:solidFill>
              <a:prstDash val="solid"/>
              <a:headEnd type="none" w="med" len="med"/>
              <a:tailEnd type="none" w="med" len="med"/>
            </a:ln>
            <a:effectLst/>
          </p:spPr>
          <p:txBody>
            <a:bodyPr/>
            <a:lstStyle/>
            <a:p>
              <a:pPr algn="ctr" eaLnBrk="0" hangingPunct="0">
                <a:spcBef>
                  <a:spcPct val="50000"/>
                </a:spcBef>
                <a:buClr>
                  <a:srgbClr val="FEC400"/>
                </a:buClr>
                <a:buFont typeface="Wingdings" pitchFamily="2" charset="2"/>
                <a:buChar char="§"/>
                <a:defRPr/>
              </a:pPr>
              <a:endParaRPr lang="zh-CN" altLang="en-US" kern="0">
                <a:solidFill>
                  <a:srgbClr val="000000"/>
                </a:solidFill>
                <a:latin typeface="微软雅黑" pitchFamily="34" charset="-122"/>
                <a:ea typeface="微软雅黑" pitchFamily="34" charset="-122"/>
              </a:endParaRPr>
            </a:p>
          </p:txBody>
        </p:sp>
        <p:sp>
          <p:nvSpPr>
            <p:cNvPr id="8" name="Rectangle 4"/>
            <p:cNvSpPr>
              <a:spLocks noChangeArrowheads="1"/>
            </p:cNvSpPr>
            <p:nvPr/>
          </p:nvSpPr>
          <p:spPr bwMode="auto">
            <a:xfrm>
              <a:off x="733425" y="1452563"/>
              <a:ext cx="8067675" cy="787400"/>
            </a:xfrm>
            <a:prstGeom prst="rect">
              <a:avLst/>
            </a:prstGeom>
            <a:gradFill rotWithShape="1">
              <a:gsLst>
                <a:gs pos="0">
                  <a:srgbClr val="FEC400">
                    <a:tint val="50000"/>
                    <a:satMod val="300000"/>
                  </a:srgbClr>
                </a:gs>
                <a:gs pos="35000">
                  <a:srgbClr val="FEC400">
                    <a:tint val="37000"/>
                    <a:satMod val="300000"/>
                  </a:srgbClr>
                </a:gs>
                <a:gs pos="100000">
                  <a:srgbClr val="FEC400">
                    <a:tint val="15000"/>
                    <a:satMod val="350000"/>
                  </a:srgbClr>
                </a:gs>
              </a:gsLst>
              <a:lin ang="16200000" scaled="1"/>
            </a:gradFill>
            <a:ln w="9525" cap="flat" cmpd="sng" algn="ctr">
              <a:solidFill>
                <a:srgbClr val="FEC400">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a:defRPr/>
              </a:pPr>
              <a:r>
                <a:rPr lang="zh-CN" altLang="en-US" kern="0" dirty="0">
                  <a:solidFill>
                    <a:srgbClr val="000000"/>
                  </a:solidFill>
                  <a:latin typeface="微软雅黑" pitchFamily="34" charset="-122"/>
                  <a:ea typeface="微软雅黑" pitchFamily="34" charset="-122"/>
                </a:rPr>
                <a:t>总部</a:t>
              </a:r>
            </a:p>
          </p:txBody>
        </p:sp>
        <p:sp>
          <p:nvSpPr>
            <p:cNvPr id="9" name="AutoShape 53"/>
            <p:cNvSpPr>
              <a:spLocks noChangeArrowheads="1"/>
            </p:cNvSpPr>
            <p:nvPr/>
          </p:nvSpPr>
          <p:spPr bwMode="auto">
            <a:xfrm>
              <a:off x="360363" y="4570413"/>
              <a:ext cx="8501062" cy="390525"/>
            </a:xfrm>
            <a:prstGeom prst="leftRightArrow">
              <a:avLst>
                <a:gd name="adj1" fmla="val 50000"/>
                <a:gd name="adj2" fmla="val 102143"/>
              </a:avLst>
            </a:prstGeom>
            <a:gradFill rotWithShape="1">
              <a:gsLst>
                <a:gs pos="0">
                  <a:srgbClr val="FEC400">
                    <a:tint val="50000"/>
                    <a:satMod val="300000"/>
                  </a:srgbClr>
                </a:gs>
                <a:gs pos="35000">
                  <a:srgbClr val="FEC400">
                    <a:tint val="37000"/>
                    <a:satMod val="300000"/>
                  </a:srgbClr>
                </a:gs>
                <a:gs pos="100000">
                  <a:srgbClr val="FEC400">
                    <a:tint val="15000"/>
                    <a:satMod val="350000"/>
                  </a:srgbClr>
                </a:gs>
              </a:gsLst>
              <a:lin ang="16200000" scaled="1"/>
            </a:gradFill>
            <a:ln w="9525" cap="flat" cmpd="sng" algn="ctr">
              <a:solidFill>
                <a:srgbClr val="FEC400">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algn="ctr">
                <a:defRPr/>
              </a:pPr>
              <a:r>
                <a:rPr lang="zh-CN" altLang="en-US" sz="1200" kern="0" dirty="0">
                  <a:solidFill>
                    <a:srgbClr val="000000"/>
                  </a:solidFill>
                  <a:latin typeface="微软雅黑" pitchFamily="34" charset="-122"/>
                  <a:ea typeface="微软雅黑" pitchFamily="34" charset="-122"/>
                </a:rPr>
                <a:t>水平集成</a:t>
              </a:r>
            </a:p>
          </p:txBody>
        </p:sp>
        <p:sp>
          <p:nvSpPr>
            <p:cNvPr id="10" name="AutoShape 53"/>
            <p:cNvSpPr>
              <a:spLocks noChangeArrowheads="1"/>
            </p:cNvSpPr>
            <p:nvPr/>
          </p:nvSpPr>
          <p:spPr bwMode="auto">
            <a:xfrm rot="16200000">
              <a:off x="-1058863" y="2757488"/>
              <a:ext cx="3127375" cy="355600"/>
            </a:xfrm>
            <a:prstGeom prst="leftRightArrow">
              <a:avLst>
                <a:gd name="adj1" fmla="val 56429"/>
                <a:gd name="adj2" fmla="val 53929"/>
              </a:avLst>
            </a:prstGeom>
            <a:gradFill rotWithShape="1">
              <a:gsLst>
                <a:gs pos="0">
                  <a:srgbClr val="FEC400">
                    <a:tint val="50000"/>
                    <a:satMod val="300000"/>
                  </a:srgbClr>
                </a:gs>
                <a:gs pos="35000">
                  <a:srgbClr val="FEC400">
                    <a:tint val="37000"/>
                    <a:satMod val="300000"/>
                  </a:srgbClr>
                </a:gs>
                <a:gs pos="100000">
                  <a:srgbClr val="FEC400">
                    <a:tint val="15000"/>
                    <a:satMod val="350000"/>
                  </a:srgbClr>
                </a:gs>
              </a:gsLst>
              <a:lin ang="16200000" scaled="1"/>
            </a:gradFill>
            <a:ln w="9525" cap="flat" cmpd="sng" algn="ctr">
              <a:solidFill>
                <a:srgbClr val="FEC400">
                  <a:shade val="95000"/>
                  <a:satMod val="105000"/>
                </a:srgbClr>
              </a:solidFill>
              <a:prstDash val="solid"/>
              <a:headEnd/>
              <a:tailEnd/>
            </a:ln>
            <a:effectLst>
              <a:outerShdw blurRad="40000" dist="20000" dir="5400000" rotWithShape="0">
                <a:srgbClr val="000000">
                  <a:alpha val="38000"/>
                </a:srgbClr>
              </a:outerShdw>
            </a:effectLst>
          </p:spPr>
          <p:txBody>
            <a:bodyPr vert="eaVert" wrap="none" anchor="ctr"/>
            <a:lstStyle/>
            <a:p>
              <a:pPr>
                <a:defRPr/>
              </a:pPr>
              <a:r>
                <a:rPr lang="zh-CN" altLang="en-US" sz="1200" kern="0" dirty="0">
                  <a:solidFill>
                    <a:srgbClr val="000000"/>
                  </a:solidFill>
                  <a:latin typeface="微软雅黑" pitchFamily="34" charset="-122"/>
                  <a:ea typeface="微软雅黑" pitchFamily="34" charset="-122"/>
                </a:rPr>
                <a:t>垂</a:t>
              </a:r>
              <a:endParaRPr lang="en-US" altLang="zh-CN" sz="1200" kern="0" dirty="0">
                <a:solidFill>
                  <a:srgbClr val="000000"/>
                </a:solidFill>
                <a:latin typeface="微软雅黑" pitchFamily="34" charset="-122"/>
                <a:ea typeface="微软雅黑" pitchFamily="34" charset="-122"/>
              </a:endParaRPr>
            </a:p>
            <a:p>
              <a:pPr>
                <a:defRPr/>
              </a:pPr>
              <a:r>
                <a:rPr lang="zh-CN" altLang="en-US" sz="1200" kern="0" dirty="0">
                  <a:solidFill>
                    <a:srgbClr val="000000"/>
                  </a:solidFill>
                  <a:latin typeface="微软雅黑" pitchFamily="34" charset="-122"/>
                  <a:ea typeface="微软雅黑" pitchFamily="34" charset="-122"/>
                </a:rPr>
                <a:t>直</a:t>
              </a:r>
              <a:endParaRPr lang="en-US" altLang="zh-CN" sz="1200" kern="0" dirty="0">
                <a:solidFill>
                  <a:srgbClr val="000000"/>
                </a:solidFill>
                <a:latin typeface="微软雅黑" pitchFamily="34" charset="-122"/>
                <a:ea typeface="微软雅黑" pitchFamily="34" charset="-122"/>
              </a:endParaRPr>
            </a:p>
            <a:p>
              <a:pPr>
                <a:defRPr/>
              </a:pPr>
              <a:r>
                <a:rPr lang="zh-CN" altLang="en-US" sz="1200" kern="0" dirty="0">
                  <a:solidFill>
                    <a:srgbClr val="000000"/>
                  </a:solidFill>
                  <a:latin typeface="微软雅黑" pitchFamily="34" charset="-122"/>
                  <a:ea typeface="微软雅黑" pitchFamily="34" charset="-122"/>
                </a:rPr>
                <a:t>集</a:t>
              </a:r>
              <a:endParaRPr lang="en-US" altLang="zh-CN" sz="1200" kern="0" dirty="0">
                <a:solidFill>
                  <a:srgbClr val="000000"/>
                </a:solidFill>
                <a:latin typeface="微软雅黑" pitchFamily="34" charset="-122"/>
                <a:ea typeface="微软雅黑" pitchFamily="34" charset="-122"/>
              </a:endParaRPr>
            </a:p>
            <a:p>
              <a:pPr>
                <a:defRPr/>
              </a:pPr>
              <a:r>
                <a:rPr lang="zh-CN" altLang="en-US" sz="1200" kern="0" dirty="0">
                  <a:solidFill>
                    <a:srgbClr val="000000"/>
                  </a:solidFill>
                  <a:latin typeface="微软雅黑" pitchFamily="34" charset="-122"/>
                  <a:ea typeface="微软雅黑" pitchFamily="34" charset="-122"/>
                </a:rPr>
                <a:t>成</a:t>
              </a:r>
              <a:endParaRPr lang="en-US" altLang="zh-CN" sz="1200" kern="0" dirty="0">
                <a:solidFill>
                  <a:srgbClr val="000000"/>
                </a:solidFill>
                <a:latin typeface="微软雅黑" pitchFamily="34" charset="-122"/>
                <a:ea typeface="微软雅黑" pitchFamily="34" charset="-122"/>
              </a:endParaRPr>
            </a:p>
          </p:txBody>
        </p:sp>
        <p:grpSp>
          <p:nvGrpSpPr>
            <p:cNvPr id="11" name="组合 43"/>
            <p:cNvGrpSpPr>
              <a:grpSpLocks/>
            </p:cNvGrpSpPr>
            <p:nvPr/>
          </p:nvGrpSpPr>
          <p:grpSpPr bwMode="auto">
            <a:xfrm>
              <a:off x="4132263" y="1454150"/>
              <a:ext cx="1511300" cy="769938"/>
              <a:chOff x="4483185" y="4002679"/>
              <a:chExt cx="1981200" cy="1140310"/>
            </a:xfrm>
          </p:grpSpPr>
          <p:pic>
            <p:nvPicPr>
              <p:cNvPr id="10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3185" y="4712720"/>
                <a:ext cx="1981200" cy="43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109" name="Picture 7" descr="Dell PowerEdge Server 08-0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90858" y="4002679"/>
                <a:ext cx="479725" cy="102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 name="Picture 8" descr="HP server appliance 09-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4961" y="4002679"/>
                <a:ext cx="390425" cy="102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9" descr="Compaq DL360 rack"/>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5685611" y="4039339"/>
                <a:ext cx="492185" cy="100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组合 8"/>
            <p:cNvGrpSpPr>
              <a:grpSpLocks/>
            </p:cNvGrpSpPr>
            <p:nvPr/>
          </p:nvGrpSpPr>
          <p:grpSpPr bwMode="auto">
            <a:xfrm>
              <a:off x="2063750" y="2519363"/>
              <a:ext cx="884238" cy="917575"/>
              <a:chOff x="2133364" y="4075399"/>
              <a:chExt cx="884642" cy="836316"/>
            </a:xfrm>
          </p:grpSpPr>
          <p:pic>
            <p:nvPicPr>
              <p:cNvPr id="105" name="Picture 10" descr="Host Integration Server - HI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80627" y="4206206"/>
                <a:ext cx="427148" cy="536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5" descr="I:\PICTURES\PNGS\png-0005.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97545" y="4491254"/>
                <a:ext cx="420461" cy="420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TextBox 11"/>
              <p:cNvSpPr txBox="1">
                <a:spLocks noChangeArrowheads="1"/>
              </p:cNvSpPr>
              <p:nvPr/>
            </p:nvSpPr>
            <p:spPr bwMode="auto">
              <a:xfrm>
                <a:off x="2133364" y="4075399"/>
                <a:ext cx="848112" cy="238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zh-CN" altLang="en-US" sz="1100" kern="0">
                    <a:solidFill>
                      <a:srgbClr val="000000"/>
                    </a:solidFill>
                    <a:latin typeface="微软雅黑" pitchFamily="34" charset="-122"/>
                    <a:ea typeface="微软雅黑" pitchFamily="34" charset="-122"/>
                  </a:rPr>
                  <a:t>业务系统</a:t>
                </a:r>
                <a:r>
                  <a:rPr lang="en-US" altLang="zh-CN" sz="1100" kern="0">
                    <a:solidFill>
                      <a:srgbClr val="000000"/>
                    </a:solidFill>
                    <a:latin typeface="微软雅黑" pitchFamily="34" charset="-122"/>
                    <a:ea typeface="微软雅黑" pitchFamily="34" charset="-122"/>
                  </a:rPr>
                  <a:t>A</a:t>
                </a:r>
                <a:endParaRPr lang="zh-CN" altLang="en-US" sz="1100" kern="0">
                  <a:solidFill>
                    <a:srgbClr val="000000"/>
                  </a:solidFill>
                  <a:latin typeface="微软雅黑" pitchFamily="34" charset="-122"/>
                  <a:ea typeface="微软雅黑" pitchFamily="34" charset="-122"/>
                </a:endParaRPr>
              </a:p>
            </p:txBody>
          </p:sp>
        </p:grpSp>
        <p:grpSp>
          <p:nvGrpSpPr>
            <p:cNvPr id="13" name="组合 12"/>
            <p:cNvGrpSpPr>
              <a:grpSpLocks/>
            </p:cNvGrpSpPr>
            <p:nvPr/>
          </p:nvGrpSpPr>
          <p:grpSpPr bwMode="auto">
            <a:xfrm>
              <a:off x="3184525" y="2524125"/>
              <a:ext cx="836613" cy="869950"/>
              <a:chOff x="2952819" y="4062241"/>
              <a:chExt cx="837522" cy="793091"/>
            </a:xfrm>
          </p:grpSpPr>
          <p:pic>
            <p:nvPicPr>
              <p:cNvPr id="102" name="Picture 10" descr="Host Integration Server - HIS"/>
              <p:cNvPicPr>
                <a:picLocks noChangeAspect="1" noChangeArrowheads="1"/>
              </p:cNvPicPr>
              <p:nvPr/>
            </p:nvPicPr>
            <p:blipFill>
              <a:blip r:embed="rId12" cstate="print">
                <a:duotone>
                  <a:prstClr val="black"/>
                  <a:srgbClr val="006025">
                    <a:tint val="45000"/>
                    <a:satMod val="400000"/>
                  </a:srgbClr>
                </a:duotone>
              </a:blip>
              <a:srcRect/>
              <a:stretch>
                <a:fillRect/>
              </a:stretch>
            </p:blipFill>
            <p:spPr bwMode="auto">
              <a:xfrm>
                <a:off x="3119411" y="4220863"/>
                <a:ext cx="427148" cy="536107"/>
              </a:xfrm>
              <a:prstGeom prst="rect">
                <a:avLst/>
              </a:prstGeom>
              <a:noFill/>
              <a:ln w="9525">
                <a:noFill/>
                <a:miter lim="800000"/>
                <a:headEnd/>
                <a:tailEnd/>
              </a:ln>
            </p:spPr>
          </p:pic>
          <p:pic>
            <p:nvPicPr>
              <p:cNvPr id="103" name="Picture 351" descr="ServerProcess01"/>
              <p:cNvPicPr>
                <a:picLocks noChangeAspect="1" noChangeArrowheads="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3316500" y="4501991"/>
                <a:ext cx="460119" cy="35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TextBox 171"/>
              <p:cNvSpPr txBox="1">
                <a:spLocks noChangeArrowheads="1"/>
              </p:cNvSpPr>
              <p:nvPr/>
            </p:nvSpPr>
            <p:spPr bwMode="auto">
              <a:xfrm>
                <a:off x="2952819" y="4062241"/>
                <a:ext cx="837522" cy="23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zh-CN" altLang="en-US" sz="1100" kern="0">
                    <a:solidFill>
                      <a:srgbClr val="000000"/>
                    </a:solidFill>
                    <a:latin typeface="微软雅黑" pitchFamily="34" charset="-122"/>
                    <a:ea typeface="微软雅黑" pitchFamily="34" charset="-122"/>
                  </a:rPr>
                  <a:t>业务系统</a:t>
                </a:r>
                <a:r>
                  <a:rPr lang="en-US" altLang="zh-CN" sz="1100" kern="0">
                    <a:solidFill>
                      <a:srgbClr val="000000"/>
                    </a:solidFill>
                    <a:latin typeface="微软雅黑" pitchFamily="34" charset="-122"/>
                    <a:ea typeface="微软雅黑" pitchFamily="34" charset="-122"/>
                  </a:rPr>
                  <a:t>B</a:t>
                </a:r>
                <a:endParaRPr lang="zh-CN" altLang="en-US" sz="1100" kern="0">
                  <a:solidFill>
                    <a:srgbClr val="000000"/>
                  </a:solidFill>
                  <a:latin typeface="微软雅黑" pitchFamily="34" charset="-122"/>
                  <a:ea typeface="微软雅黑" pitchFamily="34" charset="-122"/>
                </a:endParaRPr>
              </a:p>
            </p:txBody>
          </p:sp>
        </p:grpSp>
        <p:grpSp>
          <p:nvGrpSpPr>
            <p:cNvPr id="14" name="组合 16"/>
            <p:cNvGrpSpPr>
              <a:grpSpLocks/>
            </p:cNvGrpSpPr>
            <p:nvPr/>
          </p:nvGrpSpPr>
          <p:grpSpPr bwMode="auto">
            <a:xfrm>
              <a:off x="4451350" y="2528888"/>
              <a:ext cx="885825" cy="819150"/>
              <a:chOff x="3730160" y="4075399"/>
              <a:chExt cx="887249" cy="748316"/>
            </a:xfrm>
          </p:grpSpPr>
          <p:grpSp>
            <p:nvGrpSpPr>
              <p:cNvPr id="95" name="组合 29"/>
              <p:cNvGrpSpPr>
                <a:grpSpLocks/>
              </p:cNvGrpSpPr>
              <p:nvPr/>
            </p:nvGrpSpPr>
            <p:grpSpPr bwMode="auto">
              <a:xfrm>
                <a:off x="3730160" y="4244938"/>
                <a:ext cx="456281" cy="578777"/>
                <a:chOff x="2089065" y="4184986"/>
                <a:chExt cx="1093361" cy="1410166"/>
              </a:xfrm>
            </p:grpSpPr>
            <p:pic>
              <p:nvPicPr>
                <p:cNvPr id="97" name="Picture 10" descr="Host Integration Server - HIS"/>
                <p:cNvPicPr>
                  <a:picLocks noChangeAspect="1" noChangeArrowheads="1"/>
                </p:cNvPicPr>
                <p:nvPr/>
              </p:nvPicPr>
              <p:blipFill>
                <a:blip r:embed="rId12" cstate="print">
                  <a:duotone>
                    <a:prstClr val="black"/>
                    <a:srgbClr val="FEC400">
                      <a:tint val="45000"/>
                      <a:satMod val="400000"/>
                    </a:srgbClr>
                  </a:duotone>
                  <a:lum bright="-1000"/>
                </a:blip>
                <a:srcRect/>
                <a:stretch>
                  <a:fillRect/>
                </a:stretch>
              </p:blipFill>
              <p:spPr bwMode="auto">
                <a:xfrm>
                  <a:off x="2089065" y="4184986"/>
                  <a:ext cx="1023551" cy="1306203"/>
                </a:xfrm>
                <a:prstGeom prst="rect">
                  <a:avLst/>
                </a:prstGeom>
                <a:noFill/>
                <a:ln w="9525">
                  <a:noFill/>
                  <a:miter lim="800000"/>
                  <a:headEnd/>
                  <a:tailEnd/>
                </a:ln>
              </p:spPr>
            </p:pic>
            <p:grpSp>
              <p:nvGrpSpPr>
                <p:cNvPr id="98" name="组合 12"/>
                <p:cNvGrpSpPr>
                  <a:grpSpLocks/>
                </p:cNvGrpSpPr>
                <p:nvPr/>
              </p:nvGrpSpPr>
              <p:grpSpPr bwMode="auto">
                <a:xfrm>
                  <a:off x="2476112" y="4896187"/>
                  <a:ext cx="706314" cy="698965"/>
                  <a:chOff x="4113890" y="1097281"/>
                  <a:chExt cx="706314" cy="698965"/>
                </a:xfrm>
              </p:grpSpPr>
              <p:pic>
                <p:nvPicPr>
                  <p:cNvPr id="99" name="Picture 62" descr="database purple"/>
                  <p:cNvPicPr preferRelativeResize="0">
                    <a:picLocks noChangeAspect="1" noChangeArrowheads="1"/>
                  </p:cNvPicPr>
                  <p:nvPr/>
                </p:nvPicPr>
                <p:blipFill>
                  <a:blip r:embed="rId15" cstate="print">
                    <a:duotone>
                      <a:prstClr val="black"/>
                      <a:srgbClr val="FEC400">
                        <a:tint val="45000"/>
                        <a:satMod val="400000"/>
                      </a:srgbClr>
                    </a:duotone>
                    <a:lum bright="-1000"/>
                  </a:blip>
                  <a:srcRect/>
                  <a:stretch>
                    <a:fillRect/>
                  </a:stretch>
                </p:blipFill>
                <p:spPr bwMode="auto">
                  <a:xfrm>
                    <a:off x="4252887" y="1097281"/>
                    <a:ext cx="398506" cy="459814"/>
                  </a:xfrm>
                  <a:prstGeom prst="rect">
                    <a:avLst/>
                  </a:prstGeom>
                  <a:noFill/>
                  <a:ln w="9525">
                    <a:noFill/>
                    <a:miter lim="800000"/>
                    <a:headEnd/>
                    <a:tailEnd/>
                  </a:ln>
                </p:spPr>
              </p:pic>
              <p:pic>
                <p:nvPicPr>
                  <p:cNvPr id="100" name="Picture 62" descr="database purple"/>
                  <p:cNvPicPr preferRelativeResize="0">
                    <a:picLocks noChangeAspect="1" noChangeArrowheads="1"/>
                  </p:cNvPicPr>
                  <p:nvPr/>
                </p:nvPicPr>
                <p:blipFill>
                  <a:blip r:embed="rId16" cstate="print">
                    <a:duotone>
                      <a:prstClr val="black"/>
                      <a:srgbClr val="FEC400">
                        <a:tint val="45000"/>
                        <a:satMod val="400000"/>
                      </a:srgbClr>
                    </a:duotone>
                    <a:lum bright="-1000"/>
                  </a:blip>
                  <a:srcRect/>
                  <a:stretch>
                    <a:fillRect/>
                  </a:stretch>
                </p:blipFill>
                <p:spPr bwMode="auto">
                  <a:xfrm>
                    <a:off x="4372929" y="1153551"/>
                    <a:ext cx="447275" cy="516086"/>
                  </a:xfrm>
                  <a:prstGeom prst="rect">
                    <a:avLst/>
                  </a:prstGeom>
                  <a:noFill/>
                  <a:ln w="9525">
                    <a:noFill/>
                    <a:miter lim="800000"/>
                    <a:headEnd/>
                    <a:tailEnd/>
                  </a:ln>
                </p:spPr>
              </p:pic>
              <p:pic>
                <p:nvPicPr>
                  <p:cNvPr id="101" name="Picture 62" descr="database purple"/>
                  <p:cNvPicPr preferRelativeResize="0">
                    <a:picLocks noChangeAspect="1" noChangeArrowheads="1"/>
                  </p:cNvPicPr>
                  <p:nvPr/>
                </p:nvPicPr>
                <p:blipFill>
                  <a:blip r:embed="rId17" cstate="print">
                    <a:duotone>
                      <a:prstClr val="black"/>
                      <a:srgbClr val="FEC400">
                        <a:tint val="45000"/>
                        <a:satMod val="400000"/>
                      </a:srgbClr>
                    </a:duotone>
                    <a:lum bright="-1000"/>
                  </a:blip>
                  <a:srcRect/>
                  <a:stretch>
                    <a:fillRect/>
                  </a:stretch>
                </p:blipFill>
                <p:spPr bwMode="auto">
                  <a:xfrm>
                    <a:off x="4113890" y="1224746"/>
                    <a:ext cx="495300" cy="571500"/>
                  </a:xfrm>
                  <a:prstGeom prst="rect">
                    <a:avLst/>
                  </a:prstGeom>
                  <a:noFill/>
                  <a:ln w="9525">
                    <a:noFill/>
                    <a:miter lim="800000"/>
                    <a:headEnd/>
                    <a:tailEnd/>
                  </a:ln>
                </p:spPr>
              </p:pic>
            </p:grpSp>
          </p:grpSp>
          <p:sp>
            <p:nvSpPr>
              <p:cNvPr id="96" name="TextBox 163"/>
              <p:cNvSpPr txBox="1">
                <a:spLocks noChangeArrowheads="1"/>
              </p:cNvSpPr>
              <p:nvPr/>
            </p:nvSpPr>
            <p:spPr bwMode="auto">
              <a:xfrm>
                <a:off x="3773092" y="4075399"/>
                <a:ext cx="844317" cy="23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zh-CN" altLang="en-US" sz="1100" kern="0">
                    <a:solidFill>
                      <a:srgbClr val="000000"/>
                    </a:solidFill>
                    <a:latin typeface="微软雅黑" pitchFamily="34" charset="-122"/>
                    <a:ea typeface="微软雅黑" pitchFamily="34" charset="-122"/>
                  </a:rPr>
                  <a:t>业务系统</a:t>
                </a:r>
                <a:r>
                  <a:rPr lang="en-US" altLang="zh-CN" sz="1100" kern="0">
                    <a:solidFill>
                      <a:srgbClr val="000000"/>
                    </a:solidFill>
                    <a:latin typeface="微软雅黑" pitchFamily="34" charset="-122"/>
                    <a:ea typeface="微软雅黑" pitchFamily="34" charset="-122"/>
                  </a:rPr>
                  <a:t>C</a:t>
                </a:r>
                <a:endParaRPr lang="zh-CN" altLang="en-US" sz="1100" kern="0">
                  <a:solidFill>
                    <a:srgbClr val="000000"/>
                  </a:solidFill>
                  <a:latin typeface="微软雅黑" pitchFamily="34" charset="-122"/>
                  <a:ea typeface="微软雅黑" pitchFamily="34" charset="-122"/>
                </a:endParaRPr>
              </a:p>
            </p:txBody>
          </p:sp>
        </p:grpSp>
        <p:grpSp>
          <p:nvGrpSpPr>
            <p:cNvPr id="15" name="组合 26"/>
            <p:cNvGrpSpPr>
              <a:grpSpLocks/>
            </p:cNvGrpSpPr>
            <p:nvPr/>
          </p:nvGrpSpPr>
          <p:grpSpPr bwMode="auto">
            <a:xfrm>
              <a:off x="5422900" y="2528888"/>
              <a:ext cx="855663" cy="804862"/>
              <a:chOff x="4985005" y="4050670"/>
              <a:chExt cx="856713" cy="732940"/>
            </a:xfrm>
          </p:grpSpPr>
          <p:grpSp>
            <p:nvGrpSpPr>
              <p:cNvPr id="88" name="组合 7"/>
              <p:cNvGrpSpPr>
                <a:grpSpLocks/>
              </p:cNvGrpSpPr>
              <p:nvPr/>
            </p:nvGrpSpPr>
            <p:grpSpPr bwMode="auto">
              <a:xfrm>
                <a:off x="5130485" y="4213424"/>
                <a:ext cx="453528" cy="570186"/>
                <a:chOff x="2463101" y="4662311"/>
                <a:chExt cx="719317" cy="932844"/>
              </a:xfrm>
            </p:grpSpPr>
            <p:pic>
              <p:nvPicPr>
                <p:cNvPr id="90" name="Picture 10" descr="Host Integration Server - HI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63101" y="4662311"/>
                  <a:ext cx="649515" cy="82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组合 12"/>
                <p:cNvGrpSpPr>
                  <a:grpSpLocks/>
                </p:cNvGrpSpPr>
                <p:nvPr/>
              </p:nvGrpSpPr>
              <p:grpSpPr bwMode="auto">
                <a:xfrm>
                  <a:off x="2743192" y="5151611"/>
                  <a:ext cx="439226" cy="443544"/>
                  <a:chOff x="4113890" y="1097281"/>
                  <a:chExt cx="706314" cy="698965"/>
                </a:xfrm>
              </p:grpSpPr>
              <p:pic>
                <p:nvPicPr>
                  <p:cNvPr id="92" name="Picture 62" descr="database purple"/>
                  <p:cNvPicPr preferRelativeResize="0">
                    <a:picLocks noChangeAspect="1" noChangeArrowheads="1"/>
                  </p:cNvPicPr>
                  <p:nvPr/>
                </p:nvPicPr>
                <p:blipFill>
                  <a:blip r:embed="rId19">
                    <a:grayscl/>
                    <a:extLst>
                      <a:ext uri="{28A0092B-C50C-407E-A947-70E740481C1C}">
                        <a14:useLocalDpi xmlns:a14="http://schemas.microsoft.com/office/drawing/2010/main" val="0"/>
                      </a:ext>
                    </a:extLst>
                  </a:blip>
                  <a:srcRect/>
                  <a:stretch>
                    <a:fillRect/>
                  </a:stretch>
                </p:blipFill>
                <p:spPr bwMode="auto">
                  <a:xfrm>
                    <a:off x="4252887" y="1097281"/>
                    <a:ext cx="398506" cy="45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62" descr="database purple"/>
                  <p:cNvPicPr preferRelativeResize="0">
                    <a:picLocks noChangeAspect="1" noChangeArrowheads="1"/>
                  </p:cNvPicPr>
                  <p:nvPr/>
                </p:nvPicPr>
                <p:blipFill>
                  <a:blip r:embed="rId20">
                    <a:grayscl/>
                    <a:extLst>
                      <a:ext uri="{28A0092B-C50C-407E-A947-70E740481C1C}">
                        <a14:useLocalDpi xmlns:a14="http://schemas.microsoft.com/office/drawing/2010/main" val="0"/>
                      </a:ext>
                    </a:extLst>
                  </a:blip>
                  <a:srcRect/>
                  <a:stretch>
                    <a:fillRect/>
                  </a:stretch>
                </p:blipFill>
                <p:spPr bwMode="auto">
                  <a:xfrm>
                    <a:off x="4372929" y="1153551"/>
                    <a:ext cx="447275" cy="51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62" descr="database purple"/>
                  <p:cNvPicPr preferRelativeResize="0">
                    <a:picLocks noChangeAspect="1" noChangeArrowheads="1"/>
                  </p:cNvPicPr>
                  <p:nvPr/>
                </p:nvPicPr>
                <p:blipFill>
                  <a:blip r:embed="rId21">
                    <a:grayscl/>
                    <a:extLst>
                      <a:ext uri="{28A0092B-C50C-407E-A947-70E740481C1C}">
                        <a14:useLocalDpi xmlns:a14="http://schemas.microsoft.com/office/drawing/2010/main" val="0"/>
                      </a:ext>
                    </a:extLst>
                  </a:blip>
                  <a:srcRect/>
                  <a:stretch>
                    <a:fillRect/>
                  </a:stretch>
                </p:blipFill>
                <p:spPr bwMode="auto">
                  <a:xfrm>
                    <a:off x="4113890" y="1224746"/>
                    <a:ext cx="4953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89" name="TextBox 28"/>
              <p:cNvSpPr txBox="1">
                <a:spLocks noChangeArrowheads="1"/>
              </p:cNvSpPr>
              <p:nvPr/>
            </p:nvSpPr>
            <p:spPr bwMode="auto">
              <a:xfrm>
                <a:off x="4985005" y="4050670"/>
                <a:ext cx="856713" cy="238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zh-CN" altLang="en-US" sz="1100" kern="0">
                    <a:solidFill>
                      <a:srgbClr val="000000"/>
                    </a:solidFill>
                    <a:latin typeface="微软雅黑" pitchFamily="34" charset="-122"/>
                    <a:ea typeface="微软雅黑" pitchFamily="34" charset="-122"/>
                  </a:rPr>
                  <a:t>业务系统</a:t>
                </a:r>
                <a:r>
                  <a:rPr lang="en-US" altLang="zh-CN" sz="1100" kern="0">
                    <a:solidFill>
                      <a:srgbClr val="000000"/>
                    </a:solidFill>
                    <a:latin typeface="微软雅黑" pitchFamily="34" charset="-122"/>
                    <a:ea typeface="微软雅黑" pitchFamily="34" charset="-122"/>
                  </a:rPr>
                  <a:t>D</a:t>
                </a:r>
                <a:endParaRPr lang="zh-CN" altLang="en-US" sz="1100" kern="0">
                  <a:solidFill>
                    <a:srgbClr val="000000"/>
                  </a:solidFill>
                  <a:latin typeface="微软雅黑" pitchFamily="34" charset="-122"/>
                  <a:ea typeface="微软雅黑" pitchFamily="34" charset="-122"/>
                </a:endParaRPr>
              </a:p>
            </p:txBody>
          </p:sp>
        </p:grpSp>
        <p:grpSp>
          <p:nvGrpSpPr>
            <p:cNvPr id="16" name="组合 34"/>
            <p:cNvGrpSpPr>
              <a:grpSpLocks/>
            </p:cNvGrpSpPr>
            <p:nvPr/>
          </p:nvGrpSpPr>
          <p:grpSpPr bwMode="auto">
            <a:xfrm>
              <a:off x="6627813" y="2527300"/>
              <a:ext cx="825500" cy="825500"/>
              <a:chOff x="6411079" y="4107961"/>
              <a:chExt cx="827408" cy="751659"/>
            </a:xfrm>
          </p:grpSpPr>
          <p:grpSp>
            <p:nvGrpSpPr>
              <p:cNvPr id="81" name="组合 18"/>
              <p:cNvGrpSpPr>
                <a:grpSpLocks/>
              </p:cNvGrpSpPr>
              <p:nvPr/>
            </p:nvGrpSpPr>
            <p:grpSpPr bwMode="auto">
              <a:xfrm>
                <a:off x="6465312" y="4289434"/>
                <a:ext cx="453528" cy="570186"/>
                <a:chOff x="2463101" y="4662311"/>
                <a:chExt cx="719317" cy="932844"/>
              </a:xfrm>
            </p:grpSpPr>
            <p:pic>
              <p:nvPicPr>
                <p:cNvPr id="83" name="Picture 10" descr="Host Integration Server - HI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63101" y="4662311"/>
                  <a:ext cx="649515" cy="82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4" name="组合 12"/>
                <p:cNvGrpSpPr>
                  <a:grpSpLocks/>
                </p:cNvGrpSpPr>
                <p:nvPr/>
              </p:nvGrpSpPr>
              <p:grpSpPr bwMode="auto">
                <a:xfrm>
                  <a:off x="2743192" y="5151611"/>
                  <a:ext cx="439226" cy="443544"/>
                  <a:chOff x="4113890" y="1097281"/>
                  <a:chExt cx="706314" cy="698965"/>
                </a:xfrm>
              </p:grpSpPr>
              <p:pic>
                <p:nvPicPr>
                  <p:cNvPr id="85" name="Picture 62" descr="database purple"/>
                  <p:cNvPicPr preferRelativeResize="0">
                    <a:picLocks noChangeAspect="1" noChangeArrowheads="1"/>
                  </p:cNvPicPr>
                  <p:nvPr/>
                </p:nvPicPr>
                <p:blipFill>
                  <a:blip r:embed="rId19">
                    <a:grayscl/>
                    <a:extLst>
                      <a:ext uri="{28A0092B-C50C-407E-A947-70E740481C1C}">
                        <a14:useLocalDpi xmlns:a14="http://schemas.microsoft.com/office/drawing/2010/main" val="0"/>
                      </a:ext>
                    </a:extLst>
                  </a:blip>
                  <a:srcRect/>
                  <a:stretch>
                    <a:fillRect/>
                  </a:stretch>
                </p:blipFill>
                <p:spPr bwMode="auto">
                  <a:xfrm>
                    <a:off x="4252887" y="1097281"/>
                    <a:ext cx="398506" cy="45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62" descr="database purple"/>
                  <p:cNvPicPr preferRelativeResize="0">
                    <a:picLocks noChangeAspect="1" noChangeArrowheads="1"/>
                  </p:cNvPicPr>
                  <p:nvPr/>
                </p:nvPicPr>
                <p:blipFill>
                  <a:blip r:embed="rId20">
                    <a:grayscl/>
                    <a:extLst>
                      <a:ext uri="{28A0092B-C50C-407E-A947-70E740481C1C}">
                        <a14:useLocalDpi xmlns:a14="http://schemas.microsoft.com/office/drawing/2010/main" val="0"/>
                      </a:ext>
                    </a:extLst>
                  </a:blip>
                  <a:srcRect/>
                  <a:stretch>
                    <a:fillRect/>
                  </a:stretch>
                </p:blipFill>
                <p:spPr bwMode="auto">
                  <a:xfrm>
                    <a:off x="4372929" y="1153551"/>
                    <a:ext cx="447275" cy="51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62" descr="database purple"/>
                  <p:cNvPicPr preferRelativeResize="0">
                    <a:picLocks noChangeAspect="1" noChangeArrowheads="1"/>
                  </p:cNvPicPr>
                  <p:nvPr/>
                </p:nvPicPr>
                <p:blipFill>
                  <a:blip r:embed="rId21">
                    <a:grayscl/>
                    <a:extLst>
                      <a:ext uri="{28A0092B-C50C-407E-A947-70E740481C1C}">
                        <a14:useLocalDpi xmlns:a14="http://schemas.microsoft.com/office/drawing/2010/main" val="0"/>
                      </a:ext>
                    </a:extLst>
                  </a:blip>
                  <a:srcRect/>
                  <a:stretch>
                    <a:fillRect/>
                  </a:stretch>
                </p:blipFill>
                <p:spPr bwMode="auto">
                  <a:xfrm>
                    <a:off x="4113890" y="1224746"/>
                    <a:ext cx="4953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82" name="TextBox 149"/>
              <p:cNvSpPr txBox="1">
                <a:spLocks noChangeArrowheads="1"/>
              </p:cNvSpPr>
              <p:nvPr/>
            </p:nvSpPr>
            <p:spPr bwMode="auto">
              <a:xfrm>
                <a:off x="6411079" y="4107961"/>
                <a:ext cx="827408" cy="23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zh-CN" altLang="en-US" sz="1100" kern="0">
                    <a:solidFill>
                      <a:srgbClr val="000000"/>
                    </a:solidFill>
                    <a:latin typeface="微软雅黑" pitchFamily="34" charset="-122"/>
                    <a:ea typeface="微软雅黑" pitchFamily="34" charset="-122"/>
                  </a:rPr>
                  <a:t>业务系统</a:t>
                </a:r>
                <a:r>
                  <a:rPr lang="en-US" altLang="zh-CN" sz="1100" kern="0">
                    <a:solidFill>
                      <a:srgbClr val="000000"/>
                    </a:solidFill>
                    <a:latin typeface="微软雅黑" pitchFamily="34" charset="-122"/>
                    <a:ea typeface="微软雅黑" pitchFamily="34" charset="-122"/>
                  </a:rPr>
                  <a:t>E</a:t>
                </a:r>
                <a:endParaRPr lang="zh-CN" altLang="en-US" sz="1100" kern="0">
                  <a:solidFill>
                    <a:srgbClr val="000000"/>
                  </a:solidFill>
                  <a:latin typeface="微软雅黑" pitchFamily="34" charset="-122"/>
                  <a:ea typeface="微软雅黑" pitchFamily="34" charset="-122"/>
                </a:endParaRPr>
              </a:p>
            </p:txBody>
          </p:sp>
        </p:grpSp>
        <p:sp>
          <p:nvSpPr>
            <p:cNvPr id="17" name="上下箭头 4"/>
            <p:cNvSpPr/>
            <p:nvPr/>
          </p:nvSpPr>
          <p:spPr bwMode="auto">
            <a:xfrm>
              <a:off x="2370138" y="2246313"/>
              <a:ext cx="244475" cy="331787"/>
            </a:xfrm>
            <a:prstGeom prst="upDownArrow">
              <a:avLst/>
            </a:prstGeom>
            <a:gradFill rotWithShape="1">
              <a:gsLst>
                <a:gs pos="0">
                  <a:srgbClr val="FEC400">
                    <a:tint val="50000"/>
                    <a:satMod val="300000"/>
                  </a:srgbClr>
                </a:gs>
                <a:gs pos="35000">
                  <a:srgbClr val="FEC400">
                    <a:tint val="37000"/>
                    <a:satMod val="300000"/>
                  </a:srgbClr>
                </a:gs>
                <a:gs pos="100000">
                  <a:srgbClr val="FEC400">
                    <a:tint val="15000"/>
                    <a:satMod val="350000"/>
                  </a:srgbClr>
                </a:gs>
              </a:gsLst>
              <a:lin ang="16200000" scaled="1"/>
            </a:gradFill>
            <a:ln w="9525" cap="flat" cmpd="sng" algn="ctr">
              <a:solidFill>
                <a:srgbClr val="FEC4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algn="ctr" eaLnBrk="0" hangingPunct="0">
                <a:spcBef>
                  <a:spcPct val="50000"/>
                </a:spcBef>
                <a:buClr>
                  <a:srgbClr val="FEC400"/>
                </a:buClr>
                <a:buFont typeface="Wingdings" pitchFamily="2" charset="2"/>
                <a:buChar char="§"/>
                <a:defRPr/>
              </a:pPr>
              <a:endParaRPr lang="zh-CN" altLang="en-US" kern="0">
                <a:solidFill>
                  <a:srgbClr val="000000"/>
                </a:solidFill>
                <a:latin typeface="微软雅黑" pitchFamily="34" charset="-122"/>
                <a:ea typeface="微软雅黑" pitchFamily="34" charset="-122"/>
              </a:endParaRPr>
            </a:p>
          </p:txBody>
        </p:sp>
        <p:sp>
          <p:nvSpPr>
            <p:cNvPr id="18" name="上下箭头 129"/>
            <p:cNvSpPr/>
            <p:nvPr/>
          </p:nvSpPr>
          <p:spPr bwMode="auto">
            <a:xfrm>
              <a:off x="3498850" y="2246313"/>
              <a:ext cx="246063" cy="331787"/>
            </a:xfrm>
            <a:prstGeom prst="upDownArrow">
              <a:avLst/>
            </a:prstGeom>
            <a:gradFill rotWithShape="1">
              <a:gsLst>
                <a:gs pos="0">
                  <a:srgbClr val="FEC400">
                    <a:tint val="50000"/>
                    <a:satMod val="300000"/>
                  </a:srgbClr>
                </a:gs>
                <a:gs pos="35000">
                  <a:srgbClr val="FEC400">
                    <a:tint val="37000"/>
                    <a:satMod val="300000"/>
                  </a:srgbClr>
                </a:gs>
                <a:gs pos="100000">
                  <a:srgbClr val="FEC400">
                    <a:tint val="15000"/>
                    <a:satMod val="350000"/>
                  </a:srgbClr>
                </a:gs>
              </a:gsLst>
              <a:lin ang="16200000" scaled="1"/>
            </a:gradFill>
            <a:ln w="9525" cap="flat" cmpd="sng" algn="ctr">
              <a:solidFill>
                <a:srgbClr val="FEC4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algn="ctr" eaLnBrk="0" hangingPunct="0">
                <a:spcBef>
                  <a:spcPct val="50000"/>
                </a:spcBef>
                <a:buClr>
                  <a:srgbClr val="FEC400"/>
                </a:buClr>
                <a:buFont typeface="Wingdings" pitchFamily="2" charset="2"/>
                <a:buChar char="§"/>
                <a:defRPr/>
              </a:pPr>
              <a:endParaRPr lang="zh-CN" altLang="en-US" kern="0">
                <a:solidFill>
                  <a:srgbClr val="000000"/>
                </a:solidFill>
                <a:latin typeface="微软雅黑" pitchFamily="34" charset="-122"/>
                <a:ea typeface="微软雅黑" pitchFamily="34" charset="-122"/>
              </a:endParaRPr>
            </a:p>
          </p:txBody>
        </p:sp>
        <p:sp>
          <p:nvSpPr>
            <p:cNvPr id="19" name="上下箭头 130"/>
            <p:cNvSpPr/>
            <p:nvPr/>
          </p:nvSpPr>
          <p:spPr bwMode="auto">
            <a:xfrm>
              <a:off x="4525963" y="2246313"/>
              <a:ext cx="246062" cy="331787"/>
            </a:xfrm>
            <a:prstGeom prst="upDownArrow">
              <a:avLst/>
            </a:prstGeom>
            <a:gradFill rotWithShape="1">
              <a:gsLst>
                <a:gs pos="0">
                  <a:srgbClr val="FEC400">
                    <a:tint val="50000"/>
                    <a:satMod val="300000"/>
                  </a:srgbClr>
                </a:gs>
                <a:gs pos="35000">
                  <a:srgbClr val="FEC400">
                    <a:tint val="37000"/>
                    <a:satMod val="300000"/>
                  </a:srgbClr>
                </a:gs>
                <a:gs pos="100000">
                  <a:srgbClr val="FEC400">
                    <a:tint val="15000"/>
                    <a:satMod val="350000"/>
                  </a:srgbClr>
                </a:gs>
              </a:gsLst>
              <a:lin ang="16200000" scaled="1"/>
            </a:gradFill>
            <a:ln w="9525" cap="flat" cmpd="sng" algn="ctr">
              <a:solidFill>
                <a:srgbClr val="FEC4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algn="ctr" eaLnBrk="0" hangingPunct="0">
                <a:spcBef>
                  <a:spcPct val="50000"/>
                </a:spcBef>
                <a:buClr>
                  <a:srgbClr val="FEC400"/>
                </a:buClr>
                <a:buFont typeface="Wingdings" pitchFamily="2" charset="2"/>
                <a:buChar char="§"/>
                <a:defRPr/>
              </a:pPr>
              <a:endParaRPr lang="zh-CN" altLang="en-US" kern="0">
                <a:solidFill>
                  <a:srgbClr val="000000"/>
                </a:solidFill>
                <a:latin typeface="微软雅黑" pitchFamily="34" charset="-122"/>
                <a:ea typeface="微软雅黑" pitchFamily="34" charset="-122"/>
              </a:endParaRPr>
            </a:p>
          </p:txBody>
        </p:sp>
        <p:sp>
          <p:nvSpPr>
            <p:cNvPr id="20" name="上下箭头 131"/>
            <p:cNvSpPr/>
            <p:nvPr/>
          </p:nvSpPr>
          <p:spPr bwMode="auto">
            <a:xfrm>
              <a:off x="5622925" y="2246313"/>
              <a:ext cx="244475" cy="331787"/>
            </a:xfrm>
            <a:prstGeom prst="upDownArrow">
              <a:avLst/>
            </a:prstGeom>
            <a:gradFill rotWithShape="1">
              <a:gsLst>
                <a:gs pos="0">
                  <a:srgbClr val="FEC400">
                    <a:tint val="50000"/>
                    <a:satMod val="300000"/>
                  </a:srgbClr>
                </a:gs>
                <a:gs pos="35000">
                  <a:srgbClr val="FEC400">
                    <a:tint val="37000"/>
                    <a:satMod val="300000"/>
                  </a:srgbClr>
                </a:gs>
                <a:gs pos="100000">
                  <a:srgbClr val="FEC400">
                    <a:tint val="15000"/>
                    <a:satMod val="350000"/>
                  </a:srgbClr>
                </a:gs>
              </a:gsLst>
              <a:lin ang="16200000" scaled="1"/>
            </a:gradFill>
            <a:ln w="9525" cap="flat" cmpd="sng" algn="ctr">
              <a:solidFill>
                <a:srgbClr val="FEC4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algn="ctr" eaLnBrk="0" hangingPunct="0">
                <a:spcBef>
                  <a:spcPct val="50000"/>
                </a:spcBef>
                <a:buClr>
                  <a:srgbClr val="FEC400"/>
                </a:buClr>
                <a:buFont typeface="Wingdings" pitchFamily="2" charset="2"/>
                <a:buChar char="§"/>
                <a:defRPr/>
              </a:pPr>
              <a:endParaRPr lang="zh-CN" altLang="en-US" kern="0">
                <a:solidFill>
                  <a:srgbClr val="000000"/>
                </a:solidFill>
                <a:latin typeface="微软雅黑" pitchFamily="34" charset="-122"/>
                <a:ea typeface="微软雅黑" pitchFamily="34" charset="-122"/>
              </a:endParaRPr>
            </a:p>
          </p:txBody>
        </p:sp>
        <p:sp>
          <p:nvSpPr>
            <p:cNvPr id="21" name="上下箭头 132"/>
            <p:cNvSpPr/>
            <p:nvPr/>
          </p:nvSpPr>
          <p:spPr bwMode="auto">
            <a:xfrm>
              <a:off x="6837363" y="2227263"/>
              <a:ext cx="244475" cy="331787"/>
            </a:xfrm>
            <a:prstGeom prst="upDownArrow">
              <a:avLst/>
            </a:prstGeom>
            <a:gradFill rotWithShape="1">
              <a:gsLst>
                <a:gs pos="0">
                  <a:srgbClr val="FEC400">
                    <a:tint val="50000"/>
                    <a:satMod val="300000"/>
                  </a:srgbClr>
                </a:gs>
                <a:gs pos="35000">
                  <a:srgbClr val="FEC400">
                    <a:tint val="37000"/>
                    <a:satMod val="300000"/>
                  </a:srgbClr>
                </a:gs>
                <a:gs pos="100000">
                  <a:srgbClr val="FEC400">
                    <a:tint val="15000"/>
                    <a:satMod val="350000"/>
                  </a:srgbClr>
                </a:gs>
              </a:gsLst>
              <a:lin ang="16200000" scaled="1"/>
            </a:gradFill>
            <a:ln w="9525" cap="flat" cmpd="sng" algn="ctr">
              <a:solidFill>
                <a:srgbClr val="FEC4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algn="ctr" eaLnBrk="0" hangingPunct="0">
                <a:spcBef>
                  <a:spcPct val="50000"/>
                </a:spcBef>
                <a:buClr>
                  <a:srgbClr val="FEC400"/>
                </a:buClr>
                <a:buFont typeface="Wingdings" pitchFamily="2" charset="2"/>
                <a:buChar char="§"/>
                <a:defRPr/>
              </a:pPr>
              <a:endParaRPr lang="zh-CN" altLang="en-US" kern="0">
                <a:solidFill>
                  <a:srgbClr val="000000"/>
                </a:solidFill>
                <a:latin typeface="微软雅黑" pitchFamily="34" charset="-122"/>
                <a:ea typeface="微软雅黑" pitchFamily="34" charset="-122"/>
              </a:endParaRPr>
            </a:p>
          </p:txBody>
        </p:sp>
        <p:sp>
          <p:nvSpPr>
            <p:cNvPr id="22" name="左右箭头 133"/>
            <p:cNvSpPr/>
            <p:nvPr/>
          </p:nvSpPr>
          <p:spPr bwMode="auto">
            <a:xfrm>
              <a:off x="2852738" y="2892425"/>
              <a:ext cx="355600" cy="227013"/>
            </a:xfrm>
            <a:prstGeom prst="leftRightArrow">
              <a:avLst/>
            </a:prstGeom>
            <a:gradFill rotWithShape="1">
              <a:gsLst>
                <a:gs pos="0">
                  <a:srgbClr val="FEC400">
                    <a:tint val="50000"/>
                    <a:satMod val="300000"/>
                  </a:srgbClr>
                </a:gs>
                <a:gs pos="35000">
                  <a:srgbClr val="FEC400">
                    <a:tint val="37000"/>
                    <a:satMod val="300000"/>
                  </a:srgbClr>
                </a:gs>
                <a:gs pos="100000">
                  <a:srgbClr val="FEC400">
                    <a:tint val="15000"/>
                    <a:satMod val="350000"/>
                  </a:srgbClr>
                </a:gs>
              </a:gsLst>
              <a:lin ang="16200000" scaled="1"/>
            </a:gradFill>
            <a:ln w="9525" cap="flat" cmpd="sng" algn="ctr">
              <a:solidFill>
                <a:srgbClr val="FEC4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algn="ctr" eaLnBrk="0" hangingPunct="0">
                <a:spcBef>
                  <a:spcPct val="50000"/>
                </a:spcBef>
                <a:buClr>
                  <a:srgbClr val="FEC400"/>
                </a:buClr>
                <a:buFont typeface="Wingdings" pitchFamily="2" charset="2"/>
                <a:buChar char="§"/>
                <a:defRPr/>
              </a:pPr>
              <a:endParaRPr lang="zh-CN" altLang="en-US" kern="0">
                <a:solidFill>
                  <a:srgbClr val="000000"/>
                </a:solidFill>
                <a:latin typeface="微软雅黑" pitchFamily="34" charset="-122"/>
                <a:ea typeface="微软雅黑" pitchFamily="34" charset="-122"/>
              </a:endParaRPr>
            </a:p>
          </p:txBody>
        </p:sp>
        <p:sp>
          <p:nvSpPr>
            <p:cNvPr id="23" name="左右箭头 134"/>
            <p:cNvSpPr/>
            <p:nvPr/>
          </p:nvSpPr>
          <p:spPr bwMode="auto">
            <a:xfrm>
              <a:off x="3997325" y="2892425"/>
              <a:ext cx="355600" cy="227013"/>
            </a:xfrm>
            <a:prstGeom prst="leftRightArrow">
              <a:avLst/>
            </a:prstGeom>
            <a:gradFill rotWithShape="1">
              <a:gsLst>
                <a:gs pos="0">
                  <a:srgbClr val="FEC400">
                    <a:tint val="50000"/>
                    <a:satMod val="300000"/>
                  </a:srgbClr>
                </a:gs>
                <a:gs pos="35000">
                  <a:srgbClr val="FEC400">
                    <a:tint val="37000"/>
                    <a:satMod val="300000"/>
                  </a:srgbClr>
                </a:gs>
                <a:gs pos="100000">
                  <a:srgbClr val="FEC400">
                    <a:tint val="15000"/>
                    <a:satMod val="350000"/>
                  </a:srgbClr>
                </a:gs>
              </a:gsLst>
              <a:lin ang="16200000" scaled="1"/>
            </a:gradFill>
            <a:ln w="9525" cap="flat" cmpd="sng" algn="ctr">
              <a:solidFill>
                <a:srgbClr val="FEC4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algn="ctr" eaLnBrk="0" hangingPunct="0">
                <a:spcBef>
                  <a:spcPct val="50000"/>
                </a:spcBef>
                <a:buClr>
                  <a:srgbClr val="FEC400"/>
                </a:buClr>
                <a:buFont typeface="Wingdings" pitchFamily="2" charset="2"/>
                <a:buChar char="§"/>
                <a:defRPr/>
              </a:pPr>
              <a:endParaRPr lang="zh-CN" altLang="en-US" kern="0">
                <a:solidFill>
                  <a:srgbClr val="000000"/>
                </a:solidFill>
                <a:latin typeface="微软雅黑" pitchFamily="34" charset="-122"/>
                <a:ea typeface="微软雅黑" pitchFamily="34" charset="-122"/>
              </a:endParaRPr>
            </a:p>
          </p:txBody>
        </p:sp>
        <p:sp>
          <p:nvSpPr>
            <p:cNvPr id="24" name="左右箭头 135"/>
            <p:cNvSpPr/>
            <p:nvPr/>
          </p:nvSpPr>
          <p:spPr bwMode="auto">
            <a:xfrm>
              <a:off x="5122863" y="2892425"/>
              <a:ext cx="355600" cy="227013"/>
            </a:xfrm>
            <a:prstGeom prst="leftRightArrow">
              <a:avLst/>
            </a:prstGeom>
            <a:gradFill rotWithShape="1">
              <a:gsLst>
                <a:gs pos="0">
                  <a:srgbClr val="FEC400">
                    <a:tint val="50000"/>
                    <a:satMod val="300000"/>
                  </a:srgbClr>
                </a:gs>
                <a:gs pos="35000">
                  <a:srgbClr val="FEC400">
                    <a:tint val="37000"/>
                    <a:satMod val="300000"/>
                  </a:srgbClr>
                </a:gs>
                <a:gs pos="100000">
                  <a:srgbClr val="FEC400">
                    <a:tint val="15000"/>
                    <a:satMod val="350000"/>
                  </a:srgbClr>
                </a:gs>
              </a:gsLst>
              <a:lin ang="16200000" scaled="1"/>
            </a:gradFill>
            <a:ln w="9525" cap="flat" cmpd="sng" algn="ctr">
              <a:solidFill>
                <a:srgbClr val="FEC4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algn="ctr" eaLnBrk="0" hangingPunct="0">
                <a:spcBef>
                  <a:spcPct val="50000"/>
                </a:spcBef>
                <a:buClr>
                  <a:srgbClr val="FEC400"/>
                </a:buClr>
                <a:buFont typeface="Wingdings" pitchFamily="2" charset="2"/>
                <a:buChar char="§"/>
                <a:defRPr/>
              </a:pPr>
              <a:endParaRPr lang="zh-CN" altLang="en-US" kern="0">
                <a:solidFill>
                  <a:srgbClr val="000000"/>
                </a:solidFill>
                <a:latin typeface="微软雅黑" pitchFamily="34" charset="-122"/>
                <a:ea typeface="微软雅黑" pitchFamily="34" charset="-122"/>
              </a:endParaRPr>
            </a:p>
          </p:txBody>
        </p:sp>
        <p:sp>
          <p:nvSpPr>
            <p:cNvPr id="25" name="左右箭头 136"/>
            <p:cNvSpPr/>
            <p:nvPr/>
          </p:nvSpPr>
          <p:spPr bwMode="auto">
            <a:xfrm>
              <a:off x="6243638" y="2892425"/>
              <a:ext cx="355600" cy="227013"/>
            </a:xfrm>
            <a:prstGeom prst="leftRightArrow">
              <a:avLst/>
            </a:prstGeom>
            <a:gradFill rotWithShape="1">
              <a:gsLst>
                <a:gs pos="0">
                  <a:srgbClr val="FEC400">
                    <a:tint val="50000"/>
                    <a:satMod val="300000"/>
                  </a:srgbClr>
                </a:gs>
                <a:gs pos="35000">
                  <a:srgbClr val="FEC400">
                    <a:tint val="37000"/>
                    <a:satMod val="300000"/>
                  </a:srgbClr>
                </a:gs>
                <a:gs pos="100000">
                  <a:srgbClr val="FEC400">
                    <a:tint val="15000"/>
                    <a:satMod val="350000"/>
                  </a:srgbClr>
                </a:gs>
              </a:gsLst>
              <a:lin ang="16200000" scaled="1"/>
            </a:gradFill>
            <a:ln w="9525" cap="flat" cmpd="sng" algn="ctr">
              <a:solidFill>
                <a:srgbClr val="FEC4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algn="ctr" eaLnBrk="0" hangingPunct="0">
                <a:spcBef>
                  <a:spcPct val="50000"/>
                </a:spcBef>
                <a:buClr>
                  <a:srgbClr val="FEC400"/>
                </a:buClr>
                <a:buFont typeface="Wingdings" pitchFamily="2" charset="2"/>
                <a:buChar char="§"/>
                <a:defRPr/>
              </a:pPr>
              <a:endParaRPr lang="zh-CN" altLang="en-US" kern="0">
                <a:solidFill>
                  <a:srgbClr val="000000"/>
                </a:solidFill>
                <a:latin typeface="微软雅黑" pitchFamily="34" charset="-122"/>
                <a:ea typeface="微软雅黑" pitchFamily="34" charset="-122"/>
              </a:endParaRPr>
            </a:p>
          </p:txBody>
        </p:sp>
        <p:grpSp>
          <p:nvGrpSpPr>
            <p:cNvPr id="26" name="组合 43"/>
            <p:cNvGrpSpPr>
              <a:grpSpLocks/>
            </p:cNvGrpSpPr>
            <p:nvPr/>
          </p:nvGrpSpPr>
          <p:grpSpPr bwMode="auto">
            <a:xfrm>
              <a:off x="6459538" y="1476375"/>
              <a:ext cx="1511300" cy="769938"/>
              <a:chOff x="4483185" y="4002679"/>
              <a:chExt cx="1981200" cy="1140310"/>
            </a:xfrm>
          </p:grpSpPr>
          <p:pic>
            <p:nvPicPr>
              <p:cNvPr id="77"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3185" y="4712720"/>
                <a:ext cx="1981200" cy="43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78" name="Picture 7" descr="Dell PowerEdge Server 08-0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90858" y="4002679"/>
                <a:ext cx="479725" cy="102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8" descr="HP server appliance 09-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4961" y="4002679"/>
                <a:ext cx="390425" cy="102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9" descr="Compaq DL360 rack"/>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5685611" y="4039339"/>
                <a:ext cx="492185" cy="100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组合 43"/>
            <p:cNvGrpSpPr>
              <a:grpSpLocks/>
            </p:cNvGrpSpPr>
            <p:nvPr/>
          </p:nvGrpSpPr>
          <p:grpSpPr bwMode="auto">
            <a:xfrm>
              <a:off x="1697038" y="1454150"/>
              <a:ext cx="1511300" cy="769938"/>
              <a:chOff x="4483185" y="4002679"/>
              <a:chExt cx="1981200" cy="1140310"/>
            </a:xfrm>
          </p:grpSpPr>
          <p:pic>
            <p:nvPicPr>
              <p:cNvPr id="73"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3185" y="4712720"/>
                <a:ext cx="1981200" cy="43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74" name="Picture 7" descr="Dell PowerEdge Server 08-0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90858" y="4002679"/>
                <a:ext cx="479725" cy="102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8" descr="HP server appliance 09-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4961" y="4002679"/>
                <a:ext cx="390425" cy="102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9" descr="Compaq DL360 rack"/>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5685611" y="4039339"/>
                <a:ext cx="492185" cy="100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 name="Rectangle 4"/>
            <p:cNvSpPr>
              <a:spLocks noChangeArrowheads="1"/>
            </p:cNvSpPr>
            <p:nvPr/>
          </p:nvSpPr>
          <p:spPr bwMode="auto">
            <a:xfrm>
              <a:off x="793750" y="3546475"/>
              <a:ext cx="8067675" cy="787400"/>
            </a:xfrm>
            <a:prstGeom prst="rect">
              <a:avLst/>
            </a:prstGeom>
            <a:gradFill rotWithShape="1">
              <a:gsLst>
                <a:gs pos="0">
                  <a:srgbClr val="FEC400">
                    <a:tint val="50000"/>
                    <a:satMod val="300000"/>
                  </a:srgbClr>
                </a:gs>
                <a:gs pos="35000">
                  <a:srgbClr val="FEC400">
                    <a:tint val="37000"/>
                    <a:satMod val="300000"/>
                  </a:srgbClr>
                </a:gs>
                <a:gs pos="100000">
                  <a:srgbClr val="FEC400">
                    <a:tint val="15000"/>
                    <a:satMod val="350000"/>
                  </a:srgbClr>
                </a:gs>
              </a:gsLst>
              <a:lin ang="16200000" scaled="1"/>
            </a:gradFill>
            <a:ln w="9525" cap="flat" cmpd="sng" algn="ctr">
              <a:solidFill>
                <a:srgbClr val="FEC400">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a:defRPr/>
              </a:pPr>
              <a:r>
                <a:rPr lang="zh-CN" altLang="en-US" kern="0" dirty="0">
                  <a:solidFill>
                    <a:srgbClr val="000000"/>
                  </a:solidFill>
                  <a:latin typeface="微软雅黑" pitchFamily="34" charset="-122"/>
                  <a:ea typeface="微软雅黑" pitchFamily="34" charset="-122"/>
                </a:rPr>
                <a:t>地区公司</a:t>
              </a:r>
            </a:p>
          </p:txBody>
        </p:sp>
        <p:grpSp>
          <p:nvGrpSpPr>
            <p:cNvPr id="29" name="组合 8"/>
            <p:cNvGrpSpPr>
              <a:grpSpLocks/>
            </p:cNvGrpSpPr>
            <p:nvPr/>
          </p:nvGrpSpPr>
          <p:grpSpPr bwMode="auto">
            <a:xfrm>
              <a:off x="2138363" y="3479800"/>
              <a:ext cx="884237" cy="919163"/>
              <a:chOff x="2133364" y="4075399"/>
              <a:chExt cx="884642" cy="836316"/>
            </a:xfrm>
          </p:grpSpPr>
          <p:pic>
            <p:nvPicPr>
              <p:cNvPr id="70" name="Picture 10" descr="Host Integration Server - HI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80627" y="4206206"/>
                <a:ext cx="427148" cy="536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5" descr="I:\PICTURES\PNGS\png-0005.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97545" y="4491254"/>
                <a:ext cx="420461" cy="420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1"/>
              <p:cNvSpPr txBox="1">
                <a:spLocks noChangeArrowheads="1"/>
              </p:cNvSpPr>
              <p:nvPr/>
            </p:nvSpPr>
            <p:spPr bwMode="auto">
              <a:xfrm>
                <a:off x="2133364" y="4075399"/>
                <a:ext cx="848113" cy="238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zh-CN" altLang="en-US" sz="1100" kern="0">
                    <a:solidFill>
                      <a:srgbClr val="000000"/>
                    </a:solidFill>
                    <a:latin typeface="微软雅黑" pitchFamily="34" charset="-122"/>
                    <a:ea typeface="微软雅黑" pitchFamily="34" charset="-122"/>
                  </a:rPr>
                  <a:t>业务系统</a:t>
                </a:r>
                <a:r>
                  <a:rPr lang="en-US" altLang="zh-CN" sz="1100" kern="0">
                    <a:solidFill>
                      <a:srgbClr val="000000"/>
                    </a:solidFill>
                    <a:latin typeface="微软雅黑" pitchFamily="34" charset="-122"/>
                    <a:ea typeface="微软雅黑" pitchFamily="34" charset="-122"/>
                  </a:rPr>
                  <a:t>A</a:t>
                </a:r>
                <a:endParaRPr lang="zh-CN" altLang="en-US" sz="1100" kern="0">
                  <a:solidFill>
                    <a:srgbClr val="000000"/>
                  </a:solidFill>
                  <a:latin typeface="微软雅黑" pitchFamily="34" charset="-122"/>
                  <a:ea typeface="微软雅黑" pitchFamily="34" charset="-122"/>
                </a:endParaRPr>
              </a:p>
            </p:txBody>
          </p:sp>
        </p:grpSp>
        <p:grpSp>
          <p:nvGrpSpPr>
            <p:cNvPr id="30" name="组合 12"/>
            <p:cNvGrpSpPr>
              <a:grpSpLocks/>
            </p:cNvGrpSpPr>
            <p:nvPr/>
          </p:nvGrpSpPr>
          <p:grpSpPr bwMode="auto">
            <a:xfrm>
              <a:off x="3260725" y="3476625"/>
              <a:ext cx="836613" cy="869950"/>
              <a:chOff x="2952819" y="4062241"/>
              <a:chExt cx="837650" cy="793091"/>
            </a:xfrm>
          </p:grpSpPr>
          <p:pic>
            <p:nvPicPr>
              <p:cNvPr id="67" name="Picture 10" descr="Host Integration Server - HIS"/>
              <p:cNvPicPr>
                <a:picLocks noChangeAspect="1" noChangeArrowheads="1"/>
              </p:cNvPicPr>
              <p:nvPr/>
            </p:nvPicPr>
            <p:blipFill>
              <a:blip r:embed="rId12" cstate="print">
                <a:duotone>
                  <a:prstClr val="black"/>
                  <a:srgbClr val="006025">
                    <a:tint val="45000"/>
                    <a:satMod val="400000"/>
                  </a:srgbClr>
                </a:duotone>
              </a:blip>
              <a:srcRect/>
              <a:stretch>
                <a:fillRect/>
              </a:stretch>
            </p:blipFill>
            <p:spPr bwMode="auto">
              <a:xfrm>
                <a:off x="3119411" y="4220863"/>
                <a:ext cx="427148" cy="536107"/>
              </a:xfrm>
              <a:prstGeom prst="rect">
                <a:avLst/>
              </a:prstGeom>
              <a:noFill/>
              <a:ln w="9525">
                <a:noFill/>
                <a:miter lim="800000"/>
                <a:headEnd/>
                <a:tailEnd/>
              </a:ln>
            </p:spPr>
          </p:pic>
          <p:pic>
            <p:nvPicPr>
              <p:cNvPr id="68" name="Picture 351" descr="ServerProcess01"/>
              <p:cNvPicPr>
                <a:picLocks noChangeAspect="1" noChangeArrowheads="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3316500" y="4501991"/>
                <a:ext cx="460119" cy="35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171"/>
              <p:cNvSpPr txBox="1">
                <a:spLocks noChangeArrowheads="1"/>
              </p:cNvSpPr>
              <p:nvPr/>
            </p:nvSpPr>
            <p:spPr bwMode="auto">
              <a:xfrm>
                <a:off x="2952819" y="4062241"/>
                <a:ext cx="837650" cy="23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zh-CN" altLang="en-US" sz="1100" kern="0">
                    <a:solidFill>
                      <a:srgbClr val="000000"/>
                    </a:solidFill>
                    <a:latin typeface="微软雅黑" pitchFamily="34" charset="-122"/>
                    <a:ea typeface="微软雅黑" pitchFamily="34" charset="-122"/>
                  </a:rPr>
                  <a:t>业务系统</a:t>
                </a:r>
                <a:r>
                  <a:rPr lang="en-US" altLang="zh-CN" sz="1100" kern="0">
                    <a:solidFill>
                      <a:srgbClr val="000000"/>
                    </a:solidFill>
                    <a:latin typeface="微软雅黑" pitchFamily="34" charset="-122"/>
                    <a:ea typeface="微软雅黑" pitchFamily="34" charset="-122"/>
                  </a:rPr>
                  <a:t>B</a:t>
                </a:r>
                <a:endParaRPr lang="zh-CN" altLang="en-US" sz="1100" kern="0">
                  <a:solidFill>
                    <a:srgbClr val="000000"/>
                  </a:solidFill>
                  <a:latin typeface="微软雅黑" pitchFamily="34" charset="-122"/>
                  <a:ea typeface="微软雅黑" pitchFamily="34" charset="-122"/>
                </a:endParaRPr>
              </a:p>
            </p:txBody>
          </p:sp>
        </p:grpSp>
        <p:grpSp>
          <p:nvGrpSpPr>
            <p:cNvPr id="31" name="组合 16"/>
            <p:cNvGrpSpPr>
              <a:grpSpLocks/>
            </p:cNvGrpSpPr>
            <p:nvPr/>
          </p:nvGrpSpPr>
          <p:grpSpPr bwMode="auto">
            <a:xfrm>
              <a:off x="4500563" y="3481388"/>
              <a:ext cx="887412" cy="819150"/>
              <a:chOff x="3730160" y="4075399"/>
              <a:chExt cx="892973" cy="748316"/>
            </a:xfrm>
          </p:grpSpPr>
          <p:grpSp>
            <p:nvGrpSpPr>
              <p:cNvPr id="60" name="组合 29"/>
              <p:cNvGrpSpPr>
                <a:grpSpLocks/>
              </p:cNvGrpSpPr>
              <p:nvPr/>
            </p:nvGrpSpPr>
            <p:grpSpPr bwMode="auto">
              <a:xfrm>
                <a:off x="3730160" y="4244938"/>
                <a:ext cx="456281" cy="578777"/>
                <a:chOff x="2089065" y="4184986"/>
                <a:chExt cx="1093361" cy="1410166"/>
              </a:xfrm>
            </p:grpSpPr>
            <p:pic>
              <p:nvPicPr>
                <p:cNvPr id="62" name="Picture 10" descr="Host Integration Server - HIS"/>
                <p:cNvPicPr>
                  <a:picLocks noChangeAspect="1" noChangeArrowheads="1"/>
                </p:cNvPicPr>
                <p:nvPr/>
              </p:nvPicPr>
              <p:blipFill>
                <a:blip r:embed="rId12" cstate="print">
                  <a:duotone>
                    <a:prstClr val="black"/>
                    <a:srgbClr val="FEC400">
                      <a:tint val="45000"/>
                      <a:satMod val="400000"/>
                    </a:srgbClr>
                  </a:duotone>
                  <a:lum bright="-1000"/>
                </a:blip>
                <a:srcRect/>
                <a:stretch>
                  <a:fillRect/>
                </a:stretch>
              </p:blipFill>
              <p:spPr bwMode="auto">
                <a:xfrm>
                  <a:off x="2089065" y="4184986"/>
                  <a:ext cx="1023551" cy="1306203"/>
                </a:xfrm>
                <a:prstGeom prst="rect">
                  <a:avLst/>
                </a:prstGeom>
                <a:noFill/>
                <a:ln w="9525">
                  <a:noFill/>
                  <a:miter lim="800000"/>
                  <a:headEnd/>
                  <a:tailEnd/>
                </a:ln>
              </p:spPr>
            </p:pic>
            <p:grpSp>
              <p:nvGrpSpPr>
                <p:cNvPr id="63" name="组合 12"/>
                <p:cNvGrpSpPr>
                  <a:grpSpLocks/>
                </p:cNvGrpSpPr>
                <p:nvPr/>
              </p:nvGrpSpPr>
              <p:grpSpPr bwMode="auto">
                <a:xfrm>
                  <a:off x="2476112" y="4896187"/>
                  <a:ext cx="706314" cy="698965"/>
                  <a:chOff x="4113890" y="1097281"/>
                  <a:chExt cx="706314" cy="698965"/>
                </a:xfrm>
              </p:grpSpPr>
              <p:pic>
                <p:nvPicPr>
                  <p:cNvPr id="64" name="Picture 62" descr="database purple"/>
                  <p:cNvPicPr preferRelativeResize="0">
                    <a:picLocks noChangeAspect="1" noChangeArrowheads="1"/>
                  </p:cNvPicPr>
                  <p:nvPr/>
                </p:nvPicPr>
                <p:blipFill>
                  <a:blip r:embed="rId15" cstate="print">
                    <a:duotone>
                      <a:prstClr val="black"/>
                      <a:srgbClr val="FEC400">
                        <a:tint val="45000"/>
                        <a:satMod val="400000"/>
                      </a:srgbClr>
                    </a:duotone>
                    <a:lum bright="-1000"/>
                  </a:blip>
                  <a:srcRect/>
                  <a:stretch>
                    <a:fillRect/>
                  </a:stretch>
                </p:blipFill>
                <p:spPr bwMode="auto">
                  <a:xfrm>
                    <a:off x="4252887" y="1097281"/>
                    <a:ext cx="398506" cy="459814"/>
                  </a:xfrm>
                  <a:prstGeom prst="rect">
                    <a:avLst/>
                  </a:prstGeom>
                  <a:noFill/>
                  <a:ln w="9525">
                    <a:noFill/>
                    <a:miter lim="800000"/>
                    <a:headEnd/>
                    <a:tailEnd/>
                  </a:ln>
                </p:spPr>
              </p:pic>
              <p:pic>
                <p:nvPicPr>
                  <p:cNvPr id="65" name="Picture 62" descr="database purple"/>
                  <p:cNvPicPr preferRelativeResize="0">
                    <a:picLocks noChangeAspect="1" noChangeArrowheads="1"/>
                  </p:cNvPicPr>
                  <p:nvPr/>
                </p:nvPicPr>
                <p:blipFill>
                  <a:blip r:embed="rId16" cstate="print">
                    <a:duotone>
                      <a:prstClr val="black"/>
                      <a:srgbClr val="FEC400">
                        <a:tint val="45000"/>
                        <a:satMod val="400000"/>
                      </a:srgbClr>
                    </a:duotone>
                    <a:lum bright="-1000"/>
                  </a:blip>
                  <a:srcRect/>
                  <a:stretch>
                    <a:fillRect/>
                  </a:stretch>
                </p:blipFill>
                <p:spPr bwMode="auto">
                  <a:xfrm>
                    <a:off x="4372929" y="1153551"/>
                    <a:ext cx="447275" cy="516086"/>
                  </a:xfrm>
                  <a:prstGeom prst="rect">
                    <a:avLst/>
                  </a:prstGeom>
                  <a:noFill/>
                  <a:ln w="9525">
                    <a:noFill/>
                    <a:miter lim="800000"/>
                    <a:headEnd/>
                    <a:tailEnd/>
                  </a:ln>
                </p:spPr>
              </p:pic>
              <p:pic>
                <p:nvPicPr>
                  <p:cNvPr id="66" name="Picture 62" descr="database purple"/>
                  <p:cNvPicPr preferRelativeResize="0">
                    <a:picLocks noChangeAspect="1" noChangeArrowheads="1"/>
                  </p:cNvPicPr>
                  <p:nvPr/>
                </p:nvPicPr>
                <p:blipFill>
                  <a:blip r:embed="rId17" cstate="print">
                    <a:duotone>
                      <a:prstClr val="black"/>
                      <a:srgbClr val="FEC400">
                        <a:tint val="45000"/>
                        <a:satMod val="400000"/>
                      </a:srgbClr>
                    </a:duotone>
                    <a:lum bright="-1000"/>
                  </a:blip>
                  <a:srcRect/>
                  <a:stretch>
                    <a:fillRect/>
                  </a:stretch>
                </p:blipFill>
                <p:spPr bwMode="auto">
                  <a:xfrm>
                    <a:off x="4113890" y="1224746"/>
                    <a:ext cx="495300" cy="571500"/>
                  </a:xfrm>
                  <a:prstGeom prst="rect">
                    <a:avLst/>
                  </a:prstGeom>
                  <a:noFill/>
                  <a:ln w="9525">
                    <a:noFill/>
                    <a:miter lim="800000"/>
                    <a:headEnd/>
                    <a:tailEnd/>
                  </a:ln>
                </p:spPr>
              </p:pic>
            </p:grpSp>
          </p:grpSp>
          <p:sp>
            <p:nvSpPr>
              <p:cNvPr id="61" name="TextBox 163"/>
              <p:cNvSpPr txBox="1">
                <a:spLocks noChangeArrowheads="1"/>
              </p:cNvSpPr>
              <p:nvPr/>
            </p:nvSpPr>
            <p:spPr bwMode="auto">
              <a:xfrm>
                <a:off x="3774889" y="4075399"/>
                <a:ext cx="848244" cy="23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zh-CN" altLang="en-US" sz="1100" kern="0">
                    <a:solidFill>
                      <a:srgbClr val="000000"/>
                    </a:solidFill>
                    <a:latin typeface="微软雅黑" pitchFamily="34" charset="-122"/>
                    <a:ea typeface="微软雅黑" pitchFamily="34" charset="-122"/>
                  </a:rPr>
                  <a:t>业务系统</a:t>
                </a:r>
                <a:r>
                  <a:rPr lang="en-US" altLang="zh-CN" sz="1100" kern="0">
                    <a:solidFill>
                      <a:srgbClr val="000000"/>
                    </a:solidFill>
                    <a:latin typeface="微软雅黑" pitchFamily="34" charset="-122"/>
                    <a:ea typeface="微软雅黑" pitchFamily="34" charset="-122"/>
                  </a:rPr>
                  <a:t>C</a:t>
                </a:r>
                <a:endParaRPr lang="zh-CN" altLang="en-US" sz="1100" kern="0">
                  <a:solidFill>
                    <a:srgbClr val="000000"/>
                  </a:solidFill>
                  <a:latin typeface="微软雅黑" pitchFamily="34" charset="-122"/>
                  <a:ea typeface="微软雅黑" pitchFamily="34" charset="-122"/>
                </a:endParaRPr>
              </a:p>
            </p:txBody>
          </p:sp>
        </p:grpSp>
        <p:grpSp>
          <p:nvGrpSpPr>
            <p:cNvPr id="32" name="组合 26"/>
            <p:cNvGrpSpPr>
              <a:grpSpLocks/>
            </p:cNvGrpSpPr>
            <p:nvPr/>
          </p:nvGrpSpPr>
          <p:grpSpPr bwMode="auto">
            <a:xfrm>
              <a:off x="5465763" y="3478213"/>
              <a:ext cx="855662" cy="801687"/>
              <a:chOff x="4989794" y="4050670"/>
              <a:chExt cx="862409" cy="732940"/>
            </a:xfrm>
          </p:grpSpPr>
          <p:grpSp>
            <p:nvGrpSpPr>
              <p:cNvPr id="53" name="组合 7"/>
              <p:cNvGrpSpPr>
                <a:grpSpLocks/>
              </p:cNvGrpSpPr>
              <p:nvPr/>
            </p:nvGrpSpPr>
            <p:grpSpPr bwMode="auto">
              <a:xfrm>
                <a:off x="5130485" y="4213424"/>
                <a:ext cx="453528" cy="570186"/>
                <a:chOff x="2463101" y="4662311"/>
                <a:chExt cx="719317" cy="932844"/>
              </a:xfrm>
            </p:grpSpPr>
            <p:pic>
              <p:nvPicPr>
                <p:cNvPr id="55" name="Picture 10" descr="Host Integration Server - HI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63101" y="4662311"/>
                  <a:ext cx="649515" cy="82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 name="组合 12"/>
                <p:cNvGrpSpPr>
                  <a:grpSpLocks/>
                </p:cNvGrpSpPr>
                <p:nvPr/>
              </p:nvGrpSpPr>
              <p:grpSpPr bwMode="auto">
                <a:xfrm>
                  <a:off x="2743192" y="5151611"/>
                  <a:ext cx="439226" cy="443544"/>
                  <a:chOff x="4113890" y="1097281"/>
                  <a:chExt cx="706314" cy="698965"/>
                </a:xfrm>
              </p:grpSpPr>
              <p:pic>
                <p:nvPicPr>
                  <p:cNvPr id="57" name="Picture 62" descr="database purple"/>
                  <p:cNvPicPr preferRelativeResize="0">
                    <a:picLocks noChangeAspect="1" noChangeArrowheads="1"/>
                  </p:cNvPicPr>
                  <p:nvPr/>
                </p:nvPicPr>
                <p:blipFill>
                  <a:blip r:embed="rId19">
                    <a:grayscl/>
                    <a:extLst>
                      <a:ext uri="{28A0092B-C50C-407E-A947-70E740481C1C}">
                        <a14:useLocalDpi xmlns:a14="http://schemas.microsoft.com/office/drawing/2010/main" val="0"/>
                      </a:ext>
                    </a:extLst>
                  </a:blip>
                  <a:srcRect/>
                  <a:stretch>
                    <a:fillRect/>
                  </a:stretch>
                </p:blipFill>
                <p:spPr bwMode="auto">
                  <a:xfrm>
                    <a:off x="4252887" y="1097281"/>
                    <a:ext cx="398506" cy="45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62" descr="database purple"/>
                  <p:cNvPicPr preferRelativeResize="0">
                    <a:picLocks noChangeAspect="1" noChangeArrowheads="1"/>
                  </p:cNvPicPr>
                  <p:nvPr/>
                </p:nvPicPr>
                <p:blipFill>
                  <a:blip r:embed="rId20">
                    <a:grayscl/>
                    <a:extLst>
                      <a:ext uri="{28A0092B-C50C-407E-A947-70E740481C1C}">
                        <a14:useLocalDpi xmlns:a14="http://schemas.microsoft.com/office/drawing/2010/main" val="0"/>
                      </a:ext>
                    </a:extLst>
                  </a:blip>
                  <a:srcRect/>
                  <a:stretch>
                    <a:fillRect/>
                  </a:stretch>
                </p:blipFill>
                <p:spPr bwMode="auto">
                  <a:xfrm>
                    <a:off x="4372929" y="1153551"/>
                    <a:ext cx="447275" cy="51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62" descr="database purple"/>
                  <p:cNvPicPr preferRelativeResize="0">
                    <a:picLocks noChangeAspect="1" noChangeArrowheads="1"/>
                  </p:cNvPicPr>
                  <p:nvPr/>
                </p:nvPicPr>
                <p:blipFill>
                  <a:blip r:embed="rId21">
                    <a:grayscl/>
                    <a:extLst>
                      <a:ext uri="{28A0092B-C50C-407E-A947-70E740481C1C}">
                        <a14:useLocalDpi xmlns:a14="http://schemas.microsoft.com/office/drawing/2010/main" val="0"/>
                      </a:ext>
                    </a:extLst>
                  </a:blip>
                  <a:srcRect/>
                  <a:stretch>
                    <a:fillRect/>
                  </a:stretch>
                </p:blipFill>
                <p:spPr bwMode="auto">
                  <a:xfrm>
                    <a:off x="4113890" y="1224746"/>
                    <a:ext cx="4953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4" name="TextBox 28"/>
              <p:cNvSpPr txBox="1">
                <a:spLocks noChangeArrowheads="1"/>
              </p:cNvSpPr>
              <p:nvPr/>
            </p:nvSpPr>
            <p:spPr bwMode="auto">
              <a:xfrm>
                <a:off x="4989794" y="4050670"/>
                <a:ext cx="862409" cy="23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zh-CN" altLang="en-US" sz="1100" kern="0">
                    <a:solidFill>
                      <a:srgbClr val="000000"/>
                    </a:solidFill>
                    <a:latin typeface="微软雅黑" pitchFamily="34" charset="-122"/>
                    <a:ea typeface="微软雅黑" pitchFamily="34" charset="-122"/>
                  </a:rPr>
                  <a:t>业务系统</a:t>
                </a:r>
                <a:r>
                  <a:rPr lang="en-US" altLang="zh-CN" sz="1100" kern="0">
                    <a:solidFill>
                      <a:srgbClr val="000000"/>
                    </a:solidFill>
                    <a:latin typeface="微软雅黑" pitchFamily="34" charset="-122"/>
                    <a:ea typeface="微软雅黑" pitchFamily="34" charset="-122"/>
                  </a:rPr>
                  <a:t>D</a:t>
                </a:r>
                <a:endParaRPr lang="zh-CN" altLang="en-US" sz="1100" kern="0">
                  <a:solidFill>
                    <a:srgbClr val="000000"/>
                  </a:solidFill>
                  <a:latin typeface="微软雅黑" pitchFamily="34" charset="-122"/>
                  <a:ea typeface="微软雅黑" pitchFamily="34" charset="-122"/>
                </a:endParaRPr>
              </a:p>
            </p:txBody>
          </p:sp>
        </p:grpSp>
        <p:grpSp>
          <p:nvGrpSpPr>
            <p:cNvPr id="33" name="组合 34"/>
            <p:cNvGrpSpPr>
              <a:grpSpLocks/>
            </p:cNvGrpSpPr>
            <p:nvPr/>
          </p:nvGrpSpPr>
          <p:grpSpPr bwMode="auto">
            <a:xfrm>
              <a:off x="6678613" y="3489325"/>
              <a:ext cx="825500" cy="827088"/>
              <a:chOff x="6414276" y="4107961"/>
              <a:chExt cx="830909" cy="751659"/>
            </a:xfrm>
          </p:grpSpPr>
          <p:grpSp>
            <p:nvGrpSpPr>
              <p:cNvPr id="46" name="组合 18"/>
              <p:cNvGrpSpPr>
                <a:grpSpLocks/>
              </p:cNvGrpSpPr>
              <p:nvPr/>
            </p:nvGrpSpPr>
            <p:grpSpPr bwMode="auto">
              <a:xfrm>
                <a:off x="6465312" y="4289434"/>
                <a:ext cx="453528" cy="570186"/>
                <a:chOff x="2463101" y="4662311"/>
                <a:chExt cx="719317" cy="932844"/>
              </a:xfrm>
            </p:grpSpPr>
            <p:pic>
              <p:nvPicPr>
                <p:cNvPr id="48" name="Picture 10" descr="Host Integration Server - HI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63101" y="4662311"/>
                  <a:ext cx="649515" cy="82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组合 12"/>
                <p:cNvGrpSpPr>
                  <a:grpSpLocks/>
                </p:cNvGrpSpPr>
                <p:nvPr/>
              </p:nvGrpSpPr>
              <p:grpSpPr bwMode="auto">
                <a:xfrm>
                  <a:off x="2743192" y="5151611"/>
                  <a:ext cx="439226" cy="443544"/>
                  <a:chOff x="4113890" y="1097281"/>
                  <a:chExt cx="706314" cy="698965"/>
                </a:xfrm>
              </p:grpSpPr>
              <p:pic>
                <p:nvPicPr>
                  <p:cNvPr id="50" name="Picture 62" descr="database purple"/>
                  <p:cNvPicPr preferRelativeResize="0">
                    <a:picLocks noChangeAspect="1" noChangeArrowheads="1"/>
                  </p:cNvPicPr>
                  <p:nvPr/>
                </p:nvPicPr>
                <p:blipFill>
                  <a:blip r:embed="rId19">
                    <a:grayscl/>
                    <a:extLst>
                      <a:ext uri="{28A0092B-C50C-407E-A947-70E740481C1C}">
                        <a14:useLocalDpi xmlns:a14="http://schemas.microsoft.com/office/drawing/2010/main" val="0"/>
                      </a:ext>
                    </a:extLst>
                  </a:blip>
                  <a:srcRect/>
                  <a:stretch>
                    <a:fillRect/>
                  </a:stretch>
                </p:blipFill>
                <p:spPr bwMode="auto">
                  <a:xfrm>
                    <a:off x="4252887" y="1097281"/>
                    <a:ext cx="398506" cy="45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62" descr="database purple"/>
                  <p:cNvPicPr preferRelativeResize="0">
                    <a:picLocks noChangeAspect="1" noChangeArrowheads="1"/>
                  </p:cNvPicPr>
                  <p:nvPr/>
                </p:nvPicPr>
                <p:blipFill>
                  <a:blip r:embed="rId20">
                    <a:grayscl/>
                    <a:extLst>
                      <a:ext uri="{28A0092B-C50C-407E-A947-70E740481C1C}">
                        <a14:useLocalDpi xmlns:a14="http://schemas.microsoft.com/office/drawing/2010/main" val="0"/>
                      </a:ext>
                    </a:extLst>
                  </a:blip>
                  <a:srcRect/>
                  <a:stretch>
                    <a:fillRect/>
                  </a:stretch>
                </p:blipFill>
                <p:spPr bwMode="auto">
                  <a:xfrm>
                    <a:off x="4372929" y="1153551"/>
                    <a:ext cx="447275" cy="51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62" descr="database purple"/>
                  <p:cNvPicPr preferRelativeResize="0">
                    <a:picLocks noChangeAspect="1" noChangeArrowheads="1"/>
                  </p:cNvPicPr>
                  <p:nvPr/>
                </p:nvPicPr>
                <p:blipFill>
                  <a:blip r:embed="rId21">
                    <a:grayscl/>
                    <a:extLst>
                      <a:ext uri="{28A0092B-C50C-407E-A947-70E740481C1C}">
                        <a14:useLocalDpi xmlns:a14="http://schemas.microsoft.com/office/drawing/2010/main" val="0"/>
                      </a:ext>
                    </a:extLst>
                  </a:blip>
                  <a:srcRect/>
                  <a:stretch>
                    <a:fillRect/>
                  </a:stretch>
                </p:blipFill>
                <p:spPr bwMode="auto">
                  <a:xfrm>
                    <a:off x="4113890" y="1224746"/>
                    <a:ext cx="4953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7" name="TextBox 149"/>
              <p:cNvSpPr txBox="1">
                <a:spLocks noChangeArrowheads="1"/>
              </p:cNvSpPr>
              <p:nvPr/>
            </p:nvSpPr>
            <p:spPr bwMode="auto">
              <a:xfrm>
                <a:off x="6414276" y="4107961"/>
                <a:ext cx="830909" cy="23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zh-CN" altLang="en-US" sz="1100" kern="0">
                    <a:solidFill>
                      <a:srgbClr val="000000"/>
                    </a:solidFill>
                    <a:latin typeface="微软雅黑" pitchFamily="34" charset="-122"/>
                    <a:ea typeface="微软雅黑" pitchFamily="34" charset="-122"/>
                  </a:rPr>
                  <a:t>业务系统</a:t>
                </a:r>
                <a:r>
                  <a:rPr lang="en-US" altLang="zh-CN" sz="1100" kern="0">
                    <a:solidFill>
                      <a:srgbClr val="000000"/>
                    </a:solidFill>
                    <a:latin typeface="微软雅黑" pitchFamily="34" charset="-122"/>
                    <a:ea typeface="微软雅黑" pitchFamily="34" charset="-122"/>
                  </a:rPr>
                  <a:t>E</a:t>
                </a:r>
                <a:endParaRPr lang="zh-CN" altLang="en-US" sz="1100" kern="0">
                  <a:solidFill>
                    <a:srgbClr val="000000"/>
                  </a:solidFill>
                  <a:latin typeface="微软雅黑" pitchFamily="34" charset="-122"/>
                  <a:ea typeface="微软雅黑" pitchFamily="34" charset="-122"/>
                </a:endParaRPr>
              </a:p>
            </p:txBody>
          </p:sp>
        </p:grpSp>
        <p:sp>
          <p:nvSpPr>
            <p:cNvPr id="34" name="上下箭头 4"/>
            <p:cNvSpPr/>
            <p:nvPr/>
          </p:nvSpPr>
          <p:spPr bwMode="auto">
            <a:xfrm>
              <a:off x="2468563" y="3336925"/>
              <a:ext cx="244475" cy="331788"/>
            </a:xfrm>
            <a:prstGeom prst="upDownArrow">
              <a:avLst/>
            </a:prstGeom>
            <a:gradFill rotWithShape="1">
              <a:gsLst>
                <a:gs pos="0">
                  <a:srgbClr val="FEC400">
                    <a:tint val="50000"/>
                    <a:satMod val="300000"/>
                  </a:srgbClr>
                </a:gs>
                <a:gs pos="35000">
                  <a:srgbClr val="FEC400">
                    <a:tint val="37000"/>
                    <a:satMod val="300000"/>
                  </a:srgbClr>
                </a:gs>
                <a:gs pos="100000">
                  <a:srgbClr val="FEC400">
                    <a:tint val="15000"/>
                    <a:satMod val="350000"/>
                  </a:srgbClr>
                </a:gs>
              </a:gsLst>
              <a:lin ang="16200000" scaled="1"/>
            </a:gradFill>
            <a:ln w="9525" cap="flat" cmpd="sng" algn="ctr">
              <a:solidFill>
                <a:srgbClr val="FEC4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algn="ctr" eaLnBrk="0" hangingPunct="0">
                <a:spcBef>
                  <a:spcPct val="50000"/>
                </a:spcBef>
                <a:buClr>
                  <a:srgbClr val="FEC400"/>
                </a:buClr>
                <a:buFont typeface="Wingdings" pitchFamily="2" charset="2"/>
                <a:buChar char="§"/>
                <a:defRPr/>
              </a:pPr>
              <a:endParaRPr lang="zh-CN" altLang="en-US" kern="0">
                <a:solidFill>
                  <a:srgbClr val="000000"/>
                </a:solidFill>
                <a:latin typeface="微软雅黑" pitchFamily="34" charset="-122"/>
                <a:ea typeface="微软雅黑" pitchFamily="34" charset="-122"/>
              </a:endParaRPr>
            </a:p>
          </p:txBody>
        </p:sp>
        <p:sp>
          <p:nvSpPr>
            <p:cNvPr id="35" name="上下箭头 136"/>
            <p:cNvSpPr/>
            <p:nvPr/>
          </p:nvSpPr>
          <p:spPr bwMode="auto">
            <a:xfrm>
              <a:off x="3521075" y="3336925"/>
              <a:ext cx="246063" cy="331788"/>
            </a:xfrm>
            <a:prstGeom prst="upDownArrow">
              <a:avLst/>
            </a:prstGeom>
            <a:gradFill rotWithShape="1">
              <a:gsLst>
                <a:gs pos="0">
                  <a:srgbClr val="FEC400">
                    <a:tint val="50000"/>
                    <a:satMod val="300000"/>
                  </a:srgbClr>
                </a:gs>
                <a:gs pos="35000">
                  <a:srgbClr val="FEC400">
                    <a:tint val="37000"/>
                    <a:satMod val="300000"/>
                  </a:srgbClr>
                </a:gs>
                <a:gs pos="100000">
                  <a:srgbClr val="FEC400">
                    <a:tint val="15000"/>
                    <a:satMod val="350000"/>
                  </a:srgbClr>
                </a:gs>
              </a:gsLst>
              <a:lin ang="16200000" scaled="1"/>
            </a:gradFill>
            <a:ln w="9525" cap="flat" cmpd="sng" algn="ctr">
              <a:solidFill>
                <a:srgbClr val="FEC4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algn="ctr" eaLnBrk="0" hangingPunct="0">
                <a:spcBef>
                  <a:spcPct val="50000"/>
                </a:spcBef>
                <a:buClr>
                  <a:srgbClr val="FEC400"/>
                </a:buClr>
                <a:buFont typeface="Wingdings" pitchFamily="2" charset="2"/>
                <a:buChar char="§"/>
                <a:defRPr/>
              </a:pPr>
              <a:endParaRPr lang="zh-CN" altLang="en-US" kern="0">
                <a:solidFill>
                  <a:srgbClr val="000000"/>
                </a:solidFill>
                <a:latin typeface="微软雅黑" pitchFamily="34" charset="-122"/>
                <a:ea typeface="微软雅黑" pitchFamily="34" charset="-122"/>
              </a:endParaRPr>
            </a:p>
          </p:txBody>
        </p:sp>
        <p:sp>
          <p:nvSpPr>
            <p:cNvPr id="36" name="上下箭头 137"/>
            <p:cNvSpPr/>
            <p:nvPr/>
          </p:nvSpPr>
          <p:spPr bwMode="auto">
            <a:xfrm>
              <a:off x="4621213" y="3336925"/>
              <a:ext cx="246062" cy="331788"/>
            </a:xfrm>
            <a:prstGeom prst="upDownArrow">
              <a:avLst/>
            </a:prstGeom>
            <a:gradFill rotWithShape="1">
              <a:gsLst>
                <a:gs pos="0">
                  <a:srgbClr val="FEC400">
                    <a:tint val="50000"/>
                    <a:satMod val="300000"/>
                  </a:srgbClr>
                </a:gs>
                <a:gs pos="35000">
                  <a:srgbClr val="FEC400">
                    <a:tint val="37000"/>
                    <a:satMod val="300000"/>
                  </a:srgbClr>
                </a:gs>
                <a:gs pos="100000">
                  <a:srgbClr val="FEC400">
                    <a:tint val="15000"/>
                    <a:satMod val="350000"/>
                  </a:srgbClr>
                </a:gs>
              </a:gsLst>
              <a:lin ang="16200000" scaled="1"/>
            </a:gradFill>
            <a:ln w="9525" cap="flat" cmpd="sng" algn="ctr">
              <a:solidFill>
                <a:srgbClr val="FEC4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algn="ctr" eaLnBrk="0" hangingPunct="0">
                <a:spcBef>
                  <a:spcPct val="50000"/>
                </a:spcBef>
                <a:buClr>
                  <a:srgbClr val="FEC400"/>
                </a:buClr>
                <a:buFont typeface="Wingdings" pitchFamily="2" charset="2"/>
                <a:buChar char="§"/>
                <a:defRPr/>
              </a:pPr>
              <a:endParaRPr lang="zh-CN" altLang="en-US" kern="0">
                <a:solidFill>
                  <a:srgbClr val="000000"/>
                </a:solidFill>
                <a:latin typeface="微软雅黑" pitchFamily="34" charset="-122"/>
                <a:ea typeface="微软雅黑" pitchFamily="34" charset="-122"/>
              </a:endParaRPr>
            </a:p>
          </p:txBody>
        </p:sp>
        <p:sp>
          <p:nvSpPr>
            <p:cNvPr id="37" name="上下箭头 138"/>
            <p:cNvSpPr/>
            <p:nvPr/>
          </p:nvSpPr>
          <p:spPr bwMode="auto">
            <a:xfrm>
              <a:off x="5675313" y="3336925"/>
              <a:ext cx="244475" cy="331788"/>
            </a:xfrm>
            <a:prstGeom prst="upDownArrow">
              <a:avLst/>
            </a:prstGeom>
            <a:gradFill rotWithShape="1">
              <a:gsLst>
                <a:gs pos="0">
                  <a:srgbClr val="FEC400">
                    <a:tint val="50000"/>
                    <a:satMod val="300000"/>
                  </a:srgbClr>
                </a:gs>
                <a:gs pos="35000">
                  <a:srgbClr val="FEC400">
                    <a:tint val="37000"/>
                    <a:satMod val="300000"/>
                  </a:srgbClr>
                </a:gs>
                <a:gs pos="100000">
                  <a:srgbClr val="FEC400">
                    <a:tint val="15000"/>
                    <a:satMod val="350000"/>
                  </a:srgbClr>
                </a:gs>
              </a:gsLst>
              <a:lin ang="16200000" scaled="1"/>
            </a:gradFill>
            <a:ln w="9525" cap="flat" cmpd="sng" algn="ctr">
              <a:solidFill>
                <a:srgbClr val="FEC4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algn="ctr" eaLnBrk="0" hangingPunct="0">
                <a:spcBef>
                  <a:spcPct val="50000"/>
                </a:spcBef>
                <a:buClr>
                  <a:srgbClr val="FEC400"/>
                </a:buClr>
                <a:buFont typeface="Wingdings" pitchFamily="2" charset="2"/>
                <a:buChar char="§"/>
                <a:defRPr/>
              </a:pPr>
              <a:endParaRPr lang="zh-CN" altLang="en-US" kern="0">
                <a:solidFill>
                  <a:srgbClr val="000000"/>
                </a:solidFill>
                <a:latin typeface="微软雅黑" pitchFamily="34" charset="-122"/>
                <a:ea typeface="微软雅黑" pitchFamily="34" charset="-122"/>
              </a:endParaRPr>
            </a:p>
          </p:txBody>
        </p:sp>
        <p:sp>
          <p:nvSpPr>
            <p:cNvPr id="38" name="上下箭头 139"/>
            <p:cNvSpPr/>
            <p:nvPr/>
          </p:nvSpPr>
          <p:spPr bwMode="auto">
            <a:xfrm>
              <a:off x="6865938" y="3336925"/>
              <a:ext cx="244475" cy="331788"/>
            </a:xfrm>
            <a:prstGeom prst="upDownArrow">
              <a:avLst/>
            </a:prstGeom>
            <a:gradFill rotWithShape="1">
              <a:gsLst>
                <a:gs pos="0">
                  <a:srgbClr val="FEC400">
                    <a:tint val="50000"/>
                    <a:satMod val="300000"/>
                  </a:srgbClr>
                </a:gs>
                <a:gs pos="35000">
                  <a:srgbClr val="FEC400">
                    <a:tint val="37000"/>
                    <a:satMod val="300000"/>
                  </a:srgbClr>
                </a:gs>
                <a:gs pos="100000">
                  <a:srgbClr val="FEC400">
                    <a:tint val="15000"/>
                    <a:satMod val="350000"/>
                  </a:srgbClr>
                </a:gs>
              </a:gsLst>
              <a:lin ang="16200000" scaled="1"/>
            </a:gradFill>
            <a:ln w="9525" cap="flat" cmpd="sng" algn="ctr">
              <a:solidFill>
                <a:srgbClr val="FEC4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algn="ctr" eaLnBrk="0" hangingPunct="0">
                <a:spcBef>
                  <a:spcPct val="50000"/>
                </a:spcBef>
                <a:buClr>
                  <a:srgbClr val="FEC400"/>
                </a:buClr>
                <a:buFont typeface="Wingdings" pitchFamily="2" charset="2"/>
                <a:buChar char="§"/>
                <a:defRPr/>
              </a:pPr>
              <a:endParaRPr lang="zh-CN" altLang="en-US" kern="0">
                <a:solidFill>
                  <a:srgbClr val="000000"/>
                </a:solidFill>
                <a:latin typeface="微软雅黑" pitchFamily="34" charset="-122"/>
                <a:ea typeface="微软雅黑" pitchFamily="34" charset="-122"/>
              </a:endParaRPr>
            </a:p>
          </p:txBody>
        </p:sp>
        <p:sp>
          <p:nvSpPr>
            <p:cNvPr id="39" name="左右箭头 140"/>
            <p:cNvSpPr/>
            <p:nvPr/>
          </p:nvSpPr>
          <p:spPr bwMode="auto">
            <a:xfrm>
              <a:off x="2927350" y="3844925"/>
              <a:ext cx="355600" cy="227013"/>
            </a:xfrm>
            <a:prstGeom prst="leftRightArrow">
              <a:avLst/>
            </a:prstGeom>
            <a:gradFill rotWithShape="1">
              <a:gsLst>
                <a:gs pos="0">
                  <a:srgbClr val="FEC400">
                    <a:tint val="50000"/>
                    <a:satMod val="300000"/>
                  </a:srgbClr>
                </a:gs>
                <a:gs pos="35000">
                  <a:srgbClr val="FEC400">
                    <a:tint val="37000"/>
                    <a:satMod val="300000"/>
                  </a:srgbClr>
                </a:gs>
                <a:gs pos="100000">
                  <a:srgbClr val="FEC400">
                    <a:tint val="15000"/>
                    <a:satMod val="350000"/>
                  </a:srgbClr>
                </a:gs>
              </a:gsLst>
              <a:lin ang="16200000" scaled="1"/>
            </a:gradFill>
            <a:ln w="9525" cap="flat" cmpd="sng" algn="ctr">
              <a:solidFill>
                <a:srgbClr val="FEC4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algn="ctr" eaLnBrk="0" hangingPunct="0">
                <a:spcBef>
                  <a:spcPct val="50000"/>
                </a:spcBef>
                <a:buClr>
                  <a:srgbClr val="FEC400"/>
                </a:buClr>
                <a:buFont typeface="Wingdings" pitchFamily="2" charset="2"/>
                <a:buChar char="§"/>
                <a:defRPr/>
              </a:pPr>
              <a:endParaRPr lang="zh-CN" altLang="en-US" kern="0">
                <a:solidFill>
                  <a:srgbClr val="000000"/>
                </a:solidFill>
                <a:latin typeface="微软雅黑" pitchFamily="34" charset="-122"/>
                <a:ea typeface="微软雅黑" pitchFamily="34" charset="-122"/>
              </a:endParaRPr>
            </a:p>
          </p:txBody>
        </p:sp>
        <p:sp>
          <p:nvSpPr>
            <p:cNvPr id="40" name="左右箭头 141"/>
            <p:cNvSpPr/>
            <p:nvPr/>
          </p:nvSpPr>
          <p:spPr bwMode="auto">
            <a:xfrm>
              <a:off x="4071938" y="3844925"/>
              <a:ext cx="355600" cy="227013"/>
            </a:xfrm>
            <a:prstGeom prst="leftRightArrow">
              <a:avLst/>
            </a:prstGeom>
            <a:gradFill rotWithShape="1">
              <a:gsLst>
                <a:gs pos="0">
                  <a:srgbClr val="FEC400">
                    <a:tint val="50000"/>
                    <a:satMod val="300000"/>
                  </a:srgbClr>
                </a:gs>
                <a:gs pos="35000">
                  <a:srgbClr val="FEC400">
                    <a:tint val="37000"/>
                    <a:satMod val="300000"/>
                  </a:srgbClr>
                </a:gs>
                <a:gs pos="100000">
                  <a:srgbClr val="FEC400">
                    <a:tint val="15000"/>
                    <a:satMod val="350000"/>
                  </a:srgbClr>
                </a:gs>
              </a:gsLst>
              <a:lin ang="16200000" scaled="1"/>
            </a:gradFill>
            <a:ln w="9525" cap="flat" cmpd="sng" algn="ctr">
              <a:solidFill>
                <a:srgbClr val="FEC4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algn="ctr" eaLnBrk="0" hangingPunct="0">
                <a:spcBef>
                  <a:spcPct val="50000"/>
                </a:spcBef>
                <a:buClr>
                  <a:srgbClr val="FEC400"/>
                </a:buClr>
                <a:buFont typeface="Wingdings" pitchFamily="2" charset="2"/>
                <a:buChar char="§"/>
                <a:defRPr/>
              </a:pPr>
              <a:endParaRPr lang="zh-CN" altLang="en-US" kern="0">
                <a:solidFill>
                  <a:srgbClr val="000000"/>
                </a:solidFill>
                <a:latin typeface="微软雅黑" pitchFamily="34" charset="-122"/>
                <a:ea typeface="微软雅黑" pitchFamily="34" charset="-122"/>
              </a:endParaRPr>
            </a:p>
          </p:txBody>
        </p:sp>
        <p:sp>
          <p:nvSpPr>
            <p:cNvPr id="41" name="左右箭头 142"/>
            <p:cNvSpPr/>
            <p:nvPr/>
          </p:nvSpPr>
          <p:spPr bwMode="auto">
            <a:xfrm>
              <a:off x="5197475" y="3844925"/>
              <a:ext cx="355600" cy="227013"/>
            </a:xfrm>
            <a:prstGeom prst="leftRightArrow">
              <a:avLst/>
            </a:prstGeom>
            <a:gradFill rotWithShape="1">
              <a:gsLst>
                <a:gs pos="0">
                  <a:srgbClr val="FEC400">
                    <a:tint val="50000"/>
                    <a:satMod val="300000"/>
                  </a:srgbClr>
                </a:gs>
                <a:gs pos="35000">
                  <a:srgbClr val="FEC400">
                    <a:tint val="37000"/>
                    <a:satMod val="300000"/>
                  </a:srgbClr>
                </a:gs>
                <a:gs pos="100000">
                  <a:srgbClr val="FEC400">
                    <a:tint val="15000"/>
                    <a:satMod val="350000"/>
                  </a:srgbClr>
                </a:gs>
              </a:gsLst>
              <a:lin ang="16200000" scaled="1"/>
            </a:gradFill>
            <a:ln w="9525" cap="flat" cmpd="sng" algn="ctr">
              <a:solidFill>
                <a:srgbClr val="FEC4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algn="ctr" eaLnBrk="0" hangingPunct="0">
                <a:spcBef>
                  <a:spcPct val="50000"/>
                </a:spcBef>
                <a:buClr>
                  <a:srgbClr val="FEC400"/>
                </a:buClr>
                <a:buFont typeface="Wingdings" pitchFamily="2" charset="2"/>
                <a:buChar char="§"/>
                <a:defRPr/>
              </a:pPr>
              <a:endParaRPr lang="zh-CN" altLang="en-US" kern="0">
                <a:solidFill>
                  <a:srgbClr val="000000"/>
                </a:solidFill>
                <a:latin typeface="微软雅黑" pitchFamily="34" charset="-122"/>
                <a:ea typeface="微软雅黑" pitchFamily="34" charset="-122"/>
              </a:endParaRPr>
            </a:p>
          </p:txBody>
        </p:sp>
        <p:sp>
          <p:nvSpPr>
            <p:cNvPr id="42" name="左右箭头 143"/>
            <p:cNvSpPr/>
            <p:nvPr/>
          </p:nvSpPr>
          <p:spPr bwMode="auto">
            <a:xfrm>
              <a:off x="6318250" y="3844925"/>
              <a:ext cx="355600" cy="227013"/>
            </a:xfrm>
            <a:prstGeom prst="leftRightArrow">
              <a:avLst/>
            </a:prstGeom>
            <a:gradFill rotWithShape="1">
              <a:gsLst>
                <a:gs pos="0">
                  <a:srgbClr val="FEC400">
                    <a:tint val="50000"/>
                    <a:satMod val="300000"/>
                  </a:srgbClr>
                </a:gs>
                <a:gs pos="35000">
                  <a:srgbClr val="FEC400">
                    <a:tint val="37000"/>
                    <a:satMod val="300000"/>
                  </a:srgbClr>
                </a:gs>
                <a:gs pos="100000">
                  <a:srgbClr val="FEC400">
                    <a:tint val="15000"/>
                    <a:satMod val="350000"/>
                  </a:srgbClr>
                </a:gs>
              </a:gsLst>
              <a:lin ang="16200000" scaled="1"/>
            </a:gradFill>
            <a:ln w="9525" cap="flat" cmpd="sng" algn="ctr">
              <a:solidFill>
                <a:srgbClr val="FEC4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algn="ctr" eaLnBrk="0" hangingPunct="0">
                <a:spcBef>
                  <a:spcPct val="50000"/>
                </a:spcBef>
                <a:buClr>
                  <a:srgbClr val="FEC400"/>
                </a:buClr>
                <a:buFont typeface="Wingdings" pitchFamily="2" charset="2"/>
                <a:buChar char="§"/>
                <a:defRPr/>
              </a:pPr>
              <a:endParaRPr lang="zh-CN" altLang="en-US" kern="0">
                <a:solidFill>
                  <a:srgbClr val="000000"/>
                </a:solidFill>
                <a:latin typeface="微软雅黑" pitchFamily="34" charset="-122"/>
                <a:ea typeface="微软雅黑" pitchFamily="34" charset="-122"/>
              </a:endParaRPr>
            </a:p>
          </p:txBody>
        </p:sp>
        <p:sp>
          <p:nvSpPr>
            <p:cNvPr id="43" name="左右箭头 142"/>
            <p:cNvSpPr/>
            <p:nvPr/>
          </p:nvSpPr>
          <p:spPr bwMode="auto">
            <a:xfrm>
              <a:off x="5741988" y="1754188"/>
              <a:ext cx="717550" cy="227012"/>
            </a:xfrm>
            <a:prstGeom prst="leftRightArrow">
              <a:avLst/>
            </a:prstGeom>
            <a:gradFill rotWithShape="1">
              <a:gsLst>
                <a:gs pos="0">
                  <a:srgbClr val="FEC400">
                    <a:tint val="50000"/>
                    <a:satMod val="300000"/>
                  </a:srgbClr>
                </a:gs>
                <a:gs pos="35000">
                  <a:srgbClr val="FEC400">
                    <a:tint val="37000"/>
                    <a:satMod val="300000"/>
                  </a:srgbClr>
                </a:gs>
                <a:gs pos="100000">
                  <a:srgbClr val="FEC400">
                    <a:tint val="15000"/>
                    <a:satMod val="350000"/>
                  </a:srgbClr>
                </a:gs>
              </a:gsLst>
              <a:lin ang="16200000" scaled="1"/>
            </a:gradFill>
            <a:ln w="9525" cap="flat" cmpd="sng" algn="ctr">
              <a:solidFill>
                <a:srgbClr val="FEC4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algn="ctr" eaLnBrk="0" hangingPunct="0">
                <a:spcBef>
                  <a:spcPct val="50000"/>
                </a:spcBef>
                <a:buClr>
                  <a:srgbClr val="FEC400"/>
                </a:buClr>
                <a:buFont typeface="Wingdings" pitchFamily="2" charset="2"/>
                <a:buChar char="§"/>
                <a:defRPr/>
              </a:pPr>
              <a:endParaRPr lang="zh-CN" altLang="en-US" kern="0">
                <a:solidFill>
                  <a:srgbClr val="000000"/>
                </a:solidFill>
                <a:latin typeface="微软雅黑" pitchFamily="34" charset="-122"/>
                <a:ea typeface="微软雅黑" pitchFamily="34" charset="-122"/>
              </a:endParaRPr>
            </a:p>
          </p:txBody>
        </p:sp>
        <p:sp>
          <p:nvSpPr>
            <p:cNvPr id="44" name="左右箭头 142"/>
            <p:cNvSpPr/>
            <p:nvPr/>
          </p:nvSpPr>
          <p:spPr bwMode="auto">
            <a:xfrm>
              <a:off x="3140075" y="1731963"/>
              <a:ext cx="717550" cy="227012"/>
            </a:xfrm>
            <a:prstGeom prst="leftRightArrow">
              <a:avLst/>
            </a:prstGeom>
            <a:gradFill rotWithShape="1">
              <a:gsLst>
                <a:gs pos="0">
                  <a:srgbClr val="FEC400">
                    <a:tint val="50000"/>
                    <a:satMod val="300000"/>
                  </a:srgbClr>
                </a:gs>
                <a:gs pos="35000">
                  <a:srgbClr val="FEC400">
                    <a:tint val="37000"/>
                    <a:satMod val="300000"/>
                  </a:srgbClr>
                </a:gs>
                <a:gs pos="100000">
                  <a:srgbClr val="FEC400">
                    <a:tint val="15000"/>
                    <a:satMod val="350000"/>
                  </a:srgbClr>
                </a:gs>
              </a:gsLst>
              <a:lin ang="16200000" scaled="1"/>
            </a:gradFill>
            <a:ln w="9525" cap="flat" cmpd="sng" algn="ctr">
              <a:solidFill>
                <a:srgbClr val="FEC4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algn="ctr" eaLnBrk="0" hangingPunct="0">
                <a:spcBef>
                  <a:spcPct val="50000"/>
                </a:spcBef>
                <a:buClr>
                  <a:srgbClr val="FEC400"/>
                </a:buClr>
                <a:buFont typeface="Wingdings" pitchFamily="2" charset="2"/>
                <a:buChar char="§"/>
                <a:defRPr/>
              </a:pPr>
              <a:endParaRPr lang="zh-CN" altLang="en-US" kern="0">
                <a:solidFill>
                  <a:srgbClr val="000000"/>
                </a:solidFill>
                <a:latin typeface="微软雅黑" pitchFamily="34" charset="-122"/>
                <a:ea typeface="微软雅黑" pitchFamily="34" charset="-122"/>
              </a:endParaRPr>
            </a:p>
          </p:txBody>
        </p:sp>
        <p:pic>
          <p:nvPicPr>
            <p:cNvPr id="45" name="Picture 6" descr="I:\PICTURES\PNGS\png-0025.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137275" y="3097213"/>
              <a:ext cx="581025"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 name="Explosion 1 111"/>
          <p:cNvSpPr/>
          <p:nvPr/>
        </p:nvSpPr>
        <p:spPr>
          <a:xfrm>
            <a:off x="2590800" y="3270250"/>
            <a:ext cx="1905000" cy="2133600"/>
          </a:xfrm>
          <a:prstGeom prst="irregularSeal1">
            <a:avLst/>
          </a:prstGeom>
          <a:solidFill>
            <a:srgbClr val="E58E00"/>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algn="ctr">
              <a:defRPr/>
            </a:pPr>
            <a:r>
              <a:rPr lang="zh-CN" altLang="en-US" sz="1400" kern="0" dirty="0">
                <a:solidFill>
                  <a:srgbClr val="000000"/>
                </a:solidFill>
                <a:latin typeface="黑体" pitchFamily="49" charset="-122"/>
                <a:ea typeface="黑体" pitchFamily="49" charset="-122"/>
              </a:rPr>
              <a:t>流程孤岛</a:t>
            </a:r>
          </a:p>
        </p:txBody>
      </p:sp>
      <p:sp>
        <p:nvSpPr>
          <p:cNvPr id="113" name="Explosion 1 112"/>
          <p:cNvSpPr/>
          <p:nvPr/>
        </p:nvSpPr>
        <p:spPr>
          <a:xfrm>
            <a:off x="6556375" y="3508375"/>
            <a:ext cx="1905000" cy="2133600"/>
          </a:xfrm>
          <a:prstGeom prst="irregularSeal1">
            <a:avLst/>
          </a:prstGeom>
          <a:solidFill>
            <a:srgbClr val="E58E00"/>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algn="ctr">
              <a:defRPr/>
            </a:pPr>
            <a:r>
              <a:rPr lang="zh-CN" altLang="en-US" sz="1400" kern="0" dirty="0">
                <a:solidFill>
                  <a:srgbClr val="000000"/>
                </a:solidFill>
                <a:latin typeface="黑体" pitchFamily="49" charset="-122"/>
                <a:ea typeface="黑体" pitchFamily="49" charset="-122"/>
              </a:rPr>
              <a:t>信息孤岛</a:t>
            </a:r>
          </a:p>
        </p:txBody>
      </p:sp>
      <p:sp>
        <p:nvSpPr>
          <p:cNvPr id="114" name="Folded Corner 113"/>
          <p:cNvSpPr/>
          <p:nvPr/>
        </p:nvSpPr>
        <p:spPr>
          <a:xfrm>
            <a:off x="8461376" y="4703763"/>
            <a:ext cx="1520825" cy="938212"/>
          </a:xfrm>
          <a:prstGeom prst="foldedCorner">
            <a:avLst/>
          </a:prstGeom>
          <a:gradFill rotWithShape="1">
            <a:gsLst>
              <a:gs pos="0">
                <a:srgbClr val="E58E00">
                  <a:tint val="100000"/>
                  <a:shade val="100000"/>
                  <a:satMod val="130000"/>
                </a:srgbClr>
              </a:gs>
              <a:gs pos="100000">
                <a:srgbClr val="E58E00">
                  <a:tint val="50000"/>
                  <a:shade val="100000"/>
                  <a:satMod val="350000"/>
                </a:srgbClr>
              </a:gs>
            </a:gsLst>
            <a:lin ang="16200000" scaled="0"/>
          </a:gradFill>
          <a:ln w="9525" cap="flat" cmpd="sng" algn="ctr">
            <a:solidFill>
              <a:srgbClr val="E58E00">
                <a:shade val="95000"/>
                <a:satMod val="105000"/>
              </a:srgbClr>
            </a:solidFill>
            <a:prstDash val="solid"/>
          </a:ln>
          <a:effectLst>
            <a:outerShdw blurRad="40000" dist="23000" dir="5400000" rotWithShape="0">
              <a:srgbClr val="000000">
                <a:alpha val="35000"/>
              </a:srgbClr>
            </a:outerShdw>
          </a:effectLst>
        </p:spPr>
        <p:txBody>
          <a:bodyPr anchor="ctr"/>
          <a:lstStyle/>
          <a:p>
            <a:pPr>
              <a:defRPr/>
            </a:pPr>
            <a:r>
              <a:rPr lang="zh-CN" altLang="en-US" sz="1400" kern="0" dirty="0">
                <a:solidFill>
                  <a:srgbClr val="000000"/>
                </a:solidFill>
                <a:latin typeface="黑体" pitchFamily="49" charset="-122"/>
                <a:ea typeface="黑体" pitchFamily="49" charset="-122"/>
              </a:rPr>
              <a:t>信息不规范</a:t>
            </a:r>
            <a:endParaRPr lang="en-US" altLang="zh-CN" sz="1400" kern="0" dirty="0">
              <a:solidFill>
                <a:srgbClr val="000000"/>
              </a:solidFill>
              <a:latin typeface="黑体" pitchFamily="49" charset="-122"/>
              <a:ea typeface="黑体" pitchFamily="49" charset="-122"/>
            </a:endParaRPr>
          </a:p>
          <a:p>
            <a:pPr>
              <a:defRPr/>
            </a:pPr>
            <a:r>
              <a:rPr lang="zh-CN" altLang="en-US" sz="1400" kern="0" dirty="0">
                <a:solidFill>
                  <a:srgbClr val="000000"/>
                </a:solidFill>
                <a:latin typeface="黑体" pitchFamily="49" charset="-122"/>
                <a:ea typeface="黑体" pitchFamily="49" charset="-122"/>
              </a:rPr>
              <a:t>信息存放不统一</a:t>
            </a:r>
          </a:p>
        </p:txBody>
      </p:sp>
      <p:sp>
        <p:nvSpPr>
          <p:cNvPr id="115" name="Folded Corner 114"/>
          <p:cNvSpPr/>
          <p:nvPr/>
        </p:nvSpPr>
        <p:spPr>
          <a:xfrm>
            <a:off x="4495801" y="4191000"/>
            <a:ext cx="1520825" cy="1212850"/>
          </a:xfrm>
          <a:prstGeom prst="foldedCorner">
            <a:avLst/>
          </a:prstGeom>
          <a:gradFill rotWithShape="1">
            <a:gsLst>
              <a:gs pos="0">
                <a:srgbClr val="E58E00">
                  <a:tint val="100000"/>
                  <a:shade val="100000"/>
                  <a:satMod val="130000"/>
                </a:srgbClr>
              </a:gs>
              <a:gs pos="100000">
                <a:srgbClr val="E58E00">
                  <a:tint val="50000"/>
                  <a:shade val="100000"/>
                  <a:satMod val="350000"/>
                </a:srgbClr>
              </a:gs>
            </a:gsLst>
            <a:lin ang="16200000" scaled="0"/>
          </a:gradFill>
          <a:ln w="9525" cap="flat" cmpd="sng" algn="ctr">
            <a:solidFill>
              <a:srgbClr val="E58E00">
                <a:shade val="95000"/>
                <a:satMod val="105000"/>
              </a:srgbClr>
            </a:solidFill>
            <a:prstDash val="solid"/>
          </a:ln>
          <a:effectLst>
            <a:outerShdw blurRad="40000" dist="23000" dir="5400000" rotWithShape="0">
              <a:srgbClr val="000000">
                <a:alpha val="35000"/>
              </a:srgbClr>
            </a:outerShdw>
          </a:effectLst>
        </p:spPr>
        <p:txBody>
          <a:bodyPr anchor="ctr"/>
          <a:lstStyle/>
          <a:p>
            <a:pPr>
              <a:defRPr/>
            </a:pPr>
            <a:r>
              <a:rPr lang="zh-CN" altLang="en-US" sz="1400" kern="0" dirty="0">
                <a:solidFill>
                  <a:srgbClr val="000000"/>
                </a:solidFill>
                <a:latin typeface="黑体" pitchFamily="49" charset="-122"/>
                <a:ea typeface="黑体" pitchFamily="49" charset="-122"/>
              </a:rPr>
              <a:t>一个实际的业务流程被多个系统割裂，难以从流程管理角度控制整个流程绩效</a:t>
            </a:r>
          </a:p>
        </p:txBody>
      </p:sp>
    </p:spTree>
    <p:extLst>
      <p:ext uri="{BB962C8B-B14F-4D97-AF65-F5344CB8AC3E}">
        <p14:creationId xmlns:p14="http://schemas.microsoft.com/office/powerpoint/2010/main" val="2025797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3"/>
          </p:nvPr>
        </p:nvSpPr>
        <p:spPr/>
        <p:txBody>
          <a:bodyPr/>
          <a:lstStyle/>
          <a:p>
            <a:endParaRPr lang="zh-CN" altLang="en-US"/>
          </a:p>
        </p:txBody>
      </p:sp>
      <p:sp>
        <p:nvSpPr>
          <p:cNvPr id="6" name="文本框 5"/>
          <p:cNvSpPr txBox="1"/>
          <p:nvPr/>
        </p:nvSpPr>
        <p:spPr>
          <a:xfrm>
            <a:off x="162899" y="172752"/>
            <a:ext cx="4817344" cy="418128"/>
          </a:xfrm>
          <a:prstGeom prst="rect">
            <a:avLst/>
          </a:prstGeom>
          <a:noFill/>
        </p:spPr>
        <p:txBody>
          <a:bodyPr wrap="none" rtlCol="0">
            <a:spAutoFit/>
          </a:bodyPr>
          <a:lstStyle/>
          <a:p>
            <a:r>
              <a:rPr lang="zh-CN" altLang="en-US" sz="2117" b="1" dirty="0">
                <a:latin typeface="宋体" panose="02010600030101010101" pitchFamily="2" charset="-122"/>
                <a:ea typeface="宋体" panose="02010600030101010101" pitchFamily="2" charset="-122"/>
                <a:cs typeface="Microsoft YaHei" charset="-122"/>
              </a:rPr>
              <a:t>主数据系统建设成果</a:t>
            </a:r>
            <a:r>
              <a:rPr lang="en-US" altLang="zh-CN" sz="2117" b="1" dirty="0">
                <a:latin typeface="宋体" panose="02010600030101010101" pitchFamily="2" charset="-122"/>
                <a:ea typeface="宋体" panose="02010600030101010101" pitchFamily="2" charset="-122"/>
                <a:cs typeface="Microsoft YaHei" charset="-122"/>
              </a:rPr>
              <a:t>-</a:t>
            </a:r>
            <a:r>
              <a:rPr lang="zh-CN" altLang="en-US" sz="2117" b="1" dirty="0">
                <a:latin typeface="宋体" panose="02010600030101010101" pitchFamily="2" charset="-122"/>
                <a:ea typeface="宋体" panose="02010600030101010101" pitchFamily="2" charset="-122"/>
                <a:cs typeface="Microsoft YaHei" charset="-122"/>
              </a:rPr>
              <a:t>已有主数据项目</a:t>
            </a:r>
          </a:p>
        </p:txBody>
      </p:sp>
      <p:pic>
        <p:nvPicPr>
          <p:cNvPr id="12" name="图片 11"/>
          <p:cNvPicPr>
            <a:picLocks noChangeAspect="1"/>
          </p:cNvPicPr>
          <p:nvPr/>
        </p:nvPicPr>
        <p:blipFill>
          <a:blip r:embed="rId3"/>
          <a:stretch>
            <a:fillRect/>
          </a:stretch>
        </p:blipFill>
        <p:spPr>
          <a:xfrm>
            <a:off x="295425" y="733526"/>
            <a:ext cx="8450954" cy="2839668"/>
          </a:xfrm>
          <a:prstGeom prst="rect">
            <a:avLst/>
          </a:prstGeom>
        </p:spPr>
      </p:pic>
      <p:pic>
        <p:nvPicPr>
          <p:cNvPr id="7" name="图片 6"/>
          <p:cNvPicPr>
            <a:picLocks noChangeAspect="1"/>
          </p:cNvPicPr>
          <p:nvPr/>
        </p:nvPicPr>
        <p:blipFill rotWithShape="1">
          <a:blip r:embed="rId4"/>
          <a:srcRect t="32706"/>
          <a:stretch/>
        </p:blipFill>
        <p:spPr>
          <a:xfrm>
            <a:off x="281357" y="3615396"/>
            <a:ext cx="8479499" cy="1913206"/>
          </a:xfrm>
          <a:prstGeom prst="rect">
            <a:avLst/>
          </a:prstGeom>
        </p:spPr>
      </p:pic>
    </p:spTree>
    <p:extLst>
      <p:ext uri="{BB962C8B-B14F-4D97-AF65-F5344CB8AC3E}">
        <p14:creationId xmlns:p14="http://schemas.microsoft.com/office/powerpoint/2010/main" val="35719298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13349" y="487123"/>
            <a:ext cx="6092167" cy="503477"/>
          </a:xfrm>
        </p:spPr>
        <p:txBody>
          <a:bodyPr/>
          <a:lstStyle/>
          <a:p>
            <a:r>
              <a:rPr lang="zh-CN" altLang="en-US" sz="2400" b="1" dirty="0"/>
              <a:t>目录</a:t>
            </a:r>
          </a:p>
        </p:txBody>
      </p:sp>
      <p:sp>
        <p:nvSpPr>
          <p:cNvPr id="13" name="Rectangle 20"/>
          <p:cNvSpPr>
            <a:spLocks noChangeArrowheads="1"/>
          </p:cNvSpPr>
          <p:nvPr/>
        </p:nvSpPr>
        <p:spPr bwMode="auto">
          <a:xfrm>
            <a:off x="3556620" y="3104732"/>
            <a:ext cx="5184000" cy="540000"/>
          </a:xfrm>
          <a:prstGeom prst="rect">
            <a:avLst/>
          </a:prstGeom>
          <a:solidFill>
            <a:schemeClr val="accent1"/>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主数据建设成功果展示</a:t>
            </a:r>
          </a:p>
        </p:txBody>
      </p:sp>
      <p:sp>
        <p:nvSpPr>
          <p:cNvPr id="14" name="Oval 28"/>
          <p:cNvSpPr>
            <a:spLocks noChangeArrowheads="1"/>
          </p:cNvSpPr>
          <p:nvPr/>
        </p:nvSpPr>
        <p:spPr bwMode="gray">
          <a:xfrm>
            <a:off x="3095459" y="3248732"/>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
        <p:nvSpPr>
          <p:cNvPr id="5" name="Rectangle 20"/>
          <p:cNvSpPr>
            <a:spLocks noChangeArrowheads="1"/>
          </p:cNvSpPr>
          <p:nvPr/>
        </p:nvSpPr>
        <p:spPr bwMode="auto">
          <a:xfrm>
            <a:off x="3556620" y="3797132"/>
            <a:ext cx="5184000" cy="540000"/>
          </a:xfrm>
          <a:prstGeom prst="rect">
            <a:avLst/>
          </a:prstGeom>
          <a:solidFill>
            <a:schemeClr val="accent2"/>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主数据数据模型展示</a:t>
            </a:r>
          </a:p>
        </p:txBody>
      </p:sp>
      <p:sp>
        <p:nvSpPr>
          <p:cNvPr id="6" name="Oval 28"/>
          <p:cNvSpPr>
            <a:spLocks noChangeArrowheads="1"/>
          </p:cNvSpPr>
          <p:nvPr/>
        </p:nvSpPr>
        <p:spPr bwMode="gray">
          <a:xfrm>
            <a:off x="3095459" y="3941132"/>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
        <p:nvSpPr>
          <p:cNvPr id="7" name="Rectangle 20"/>
          <p:cNvSpPr>
            <a:spLocks noChangeArrowheads="1"/>
          </p:cNvSpPr>
          <p:nvPr/>
        </p:nvSpPr>
        <p:spPr bwMode="auto">
          <a:xfrm>
            <a:off x="3556620" y="4519345"/>
            <a:ext cx="5184000" cy="540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讨论</a:t>
            </a:r>
          </a:p>
        </p:txBody>
      </p:sp>
      <p:sp>
        <p:nvSpPr>
          <p:cNvPr id="8" name="Oval 28"/>
          <p:cNvSpPr>
            <a:spLocks noChangeArrowheads="1"/>
          </p:cNvSpPr>
          <p:nvPr/>
        </p:nvSpPr>
        <p:spPr bwMode="gray">
          <a:xfrm>
            <a:off x="3095459" y="4663345"/>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
        <p:nvSpPr>
          <p:cNvPr id="9" name="Rectangle 20"/>
          <p:cNvSpPr>
            <a:spLocks noChangeArrowheads="1"/>
          </p:cNvSpPr>
          <p:nvPr/>
        </p:nvSpPr>
        <p:spPr bwMode="auto">
          <a:xfrm>
            <a:off x="3499859" y="1643298"/>
            <a:ext cx="5184000" cy="540000"/>
          </a:xfrm>
          <a:prstGeom prst="rect">
            <a:avLst/>
          </a:prstGeom>
          <a:solidFill>
            <a:schemeClr val="accent1"/>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主数据管控流程</a:t>
            </a:r>
          </a:p>
        </p:txBody>
      </p:sp>
      <p:sp>
        <p:nvSpPr>
          <p:cNvPr id="10" name="Oval 28"/>
          <p:cNvSpPr>
            <a:spLocks noChangeArrowheads="1"/>
          </p:cNvSpPr>
          <p:nvPr/>
        </p:nvSpPr>
        <p:spPr bwMode="gray">
          <a:xfrm>
            <a:off x="3038698" y="1787298"/>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
        <p:nvSpPr>
          <p:cNvPr id="11" name="Rectangle 20"/>
          <p:cNvSpPr>
            <a:spLocks noChangeArrowheads="1"/>
          </p:cNvSpPr>
          <p:nvPr/>
        </p:nvSpPr>
        <p:spPr bwMode="auto">
          <a:xfrm>
            <a:off x="3512738" y="2407320"/>
            <a:ext cx="5184000" cy="540000"/>
          </a:xfrm>
          <a:prstGeom prst="rect">
            <a:avLst/>
          </a:prstGeom>
          <a:solidFill>
            <a:schemeClr val="accent1"/>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主数据架构和生命周期</a:t>
            </a:r>
          </a:p>
        </p:txBody>
      </p:sp>
      <p:sp>
        <p:nvSpPr>
          <p:cNvPr id="12" name="Oval 28"/>
          <p:cNvSpPr>
            <a:spLocks noChangeArrowheads="1"/>
          </p:cNvSpPr>
          <p:nvPr/>
        </p:nvSpPr>
        <p:spPr bwMode="gray">
          <a:xfrm>
            <a:off x="3038698" y="2551320"/>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
        <p:nvSpPr>
          <p:cNvPr id="15" name="Rectangle 20">
            <a:extLst>
              <a:ext uri="{FF2B5EF4-FFF2-40B4-BE49-F238E27FC236}">
                <a16:creationId xmlns:a16="http://schemas.microsoft.com/office/drawing/2014/main" xmlns="" id="{0B8BC559-FDC8-4A54-B115-4829F33F760A}"/>
              </a:ext>
            </a:extLst>
          </p:cNvPr>
          <p:cNvSpPr>
            <a:spLocks noChangeArrowheads="1"/>
          </p:cNvSpPr>
          <p:nvPr/>
        </p:nvSpPr>
        <p:spPr bwMode="auto">
          <a:xfrm>
            <a:off x="3499859" y="960960"/>
            <a:ext cx="5184000" cy="540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主数据管理概览</a:t>
            </a:r>
          </a:p>
        </p:txBody>
      </p:sp>
      <p:sp>
        <p:nvSpPr>
          <p:cNvPr id="16" name="Oval 28">
            <a:extLst>
              <a:ext uri="{FF2B5EF4-FFF2-40B4-BE49-F238E27FC236}">
                <a16:creationId xmlns:a16="http://schemas.microsoft.com/office/drawing/2014/main" xmlns="" id="{9200700E-D187-4852-8BCE-01F3B92B0B60}"/>
              </a:ext>
            </a:extLst>
          </p:cNvPr>
          <p:cNvSpPr>
            <a:spLocks noChangeArrowheads="1"/>
          </p:cNvSpPr>
          <p:nvPr/>
        </p:nvSpPr>
        <p:spPr bwMode="gray">
          <a:xfrm>
            <a:off x="3038698" y="1104960"/>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Tree>
    <p:extLst>
      <p:ext uri="{BB962C8B-B14F-4D97-AF65-F5344CB8AC3E}">
        <p14:creationId xmlns:p14="http://schemas.microsoft.com/office/powerpoint/2010/main" val="2457023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3"/>
          </p:nvPr>
        </p:nvSpPr>
        <p:spPr/>
        <p:txBody>
          <a:bodyPr/>
          <a:lstStyle/>
          <a:p>
            <a:endParaRPr lang="zh-CN" altLang="en-US"/>
          </a:p>
        </p:txBody>
      </p:sp>
      <p:sp>
        <p:nvSpPr>
          <p:cNvPr id="7" name="文本占位符 2"/>
          <p:cNvSpPr>
            <a:spLocks noGrp="1"/>
          </p:cNvSpPr>
          <p:nvPr>
            <p:ph type="body" sz="quarter" idx="11"/>
          </p:nvPr>
        </p:nvSpPr>
        <p:spPr>
          <a:xfrm>
            <a:off x="155374" y="74337"/>
            <a:ext cx="7097126" cy="503477"/>
          </a:xfrm>
        </p:spPr>
        <p:txBody>
          <a:bodyPr>
            <a:normAutofit fontScale="92500" lnSpcReduction="10000"/>
          </a:bodyPr>
          <a:lstStyle/>
          <a:p>
            <a:r>
              <a:rPr lang="zh-CN" altLang="en-US" dirty="0"/>
              <a:t>主数据模型成果</a:t>
            </a:r>
          </a:p>
        </p:txBody>
      </p:sp>
      <p:pic>
        <p:nvPicPr>
          <p:cNvPr id="2" name="图片 1">
            <a:extLst>
              <a:ext uri="{FF2B5EF4-FFF2-40B4-BE49-F238E27FC236}">
                <a16:creationId xmlns:a16="http://schemas.microsoft.com/office/drawing/2014/main" xmlns="" id="{FAB37CA6-DDF1-49E5-B933-09292CBDB58B}"/>
              </a:ext>
            </a:extLst>
          </p:cNvPr>
          <p:cNvPicPr>
            <a:picLocks noChangeAspect="1"/>
          </p:cNvPicPr>
          <p:nvPr/>
        </p:nvPicPr>
        <p:blipFill>
          <a:blip r:embed="rId3"/>
          <a:stretch>
            <a:fillRect/>
          </a:stretch>
        </p:blipFill>
        <p:spPr>
          <a:xfrm>
            <a:off x="0" y="577813"/>
            <a:ext cx="12121662" cy="5913351"/>
          </a:xfrm>
          <a:prstGeom prst="rect">
            <a:avLst/>
          </a:prstGeom>
        </p:spPr>
      </p:pic>
    </p:spTree>
    <p:extLst>
      <p:ext uri="{BB962C8B-B14F-4D97-AF65-F5344CB8AC3E}">
        <p14:creationId xmlns:p14="http://schemas.microsoft.com/office/powerpoint/2010/main" val="248525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文本框 421"/>
          <p:cNvSpPr txBox="1"/>
          <p:nvPr/>
        </p:nvSpPr>
        <p:spPr>
          <a:xfrm>
            <a:off x="92561" y="144617"/>
            <a:ext cx="2637260" cy="418128"/>
          </a:xfrm>
          <a:prstGeom prst="rect">
            <a:avLst/>
          </a:prstGeom>
          <a:noFill/>
        </p:spPr>
        <p:txBody>
          <a:bodyPr wrap="none" rtlCol="0">
            <a:spAutoFit/>
          </a:bodyPr>
          <a:lstStyle/>
          <a:p>
            <a:r>
              <a:rPr lang="zh-CN" altLang="en-US" sz="2117" b="1" dirty="0">
                <a:latin typeface="宋体" panose="02010600030101010101" pitchFamily="2" charset="-122"/>
                <a:ea typeface="宋体" panose="02010600030101010101" pitchFamily="2" charset="-122"/>
                <a:cs typeface="Microsoft YaHei" charset="-122"/>
              </a:rPr>
              <a:t>客户主数据数据模型</a:t>
            </a:r>
            <a:endParaRPr kumimoji="1" lang="zh-CN" altLang="en-US" sz="2117" b="1" dirty="0">
              <a:latin typeface="宋体" panose="02010600030101010101" pitchFamily="2" charset="-122"/>
              <a:ea typeface="宋体" panose="02010600030101010101" pitchFamily="2" charset="-122"/>
              <a:cs typeface="Microsoft YaHei" charset="-122"/>
            </a:endParaRPr>
          </a:p>
        </p:txBody>
      </p:sp>
      <p:pic>
        <p:nvPicPr>
          <p:cNvPr id="3" name="图片 2"/>
          <p:cNvPicPr>
            <a:picLocks noChangeAspect="1"/>
          </p:cNvPicPr>
          <p:nvPr/>
        </p:nvPicPr>
        <p:blipFill>
          <a:blip r:embed="rId3"/>
          <a:stretch>
            <a:fillRect/>
          </a:stretch>
        </p:blipFill>
        <p:spPr>
          <a:xfrm>
            <a:off x="676769" y="651967"/>
            <a:ext cx="10458450" cy="5934075"/>
          </a:xfrm>
          <a:prstGeom prst="rect">
            <a:avLst/>
          </a:prstGeom>
        </p:spPr>
      </p:pic>
    </p:spTree>
    <p:extLst>
      <p:ext uri="{BB962C8B-B14F-4D97-AF65-F5344CB8AC3E}">
        <p14:creationId xmlns:p14="http://schemas.microsoft.com/office/powerpoint/2010/main" val="902259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文本框 421"/>
          <p:cNvSpPr txBox="1"/>
          <p:nvPr/>
        </p:nvSpPr>
        <p:spPr>
          <a:xfrm>
            <a:off x="92561" y="144617"/>
            <a:ext cx="2637260" cy="418128"/>
          </a:xfrm>
          <a:prstGeom prst="rect">
            <a:avLst/>
          </a:prstGeom>
          <a:noFill/>
        </p:spPr>
        <p:txBody>
          <a:bodyPr wrap="none" rtlCol="0">
            <a:spAutoFit/>
          </a:bodyPr>
          <a:lstStyle/>
          <a:p>
            <a:r>
              <a:rPr lang="zh-CN" altLang="en-US" sz="2117" b="1" dirty="0">
                <a:latin typeface="宋体" panose="02010600030101010101" pitchFamily="2" charset="-122"/>
                <a:ea typeface="宋体" panose="02010600030101010101" pitchFamily="2" charset="-122"/>
                <a:cs typeface="Microsoft YaHei" charset="-122"/>
              </a:rPr>
              <a:t>车辆主数据数据模型</a:t>
            </a:r>
            <a:endParaRPr kumimoji="1" lang="zh-CN" altLang="en-US" sz="2117" b="1" dirty="0">
              <a:latin typeface="宋体" panose="02010600030101010101" pitchFamily="2" charset="-122"/>
              <a:ea typeface="宋体" panose="02010600030101010101" pitchFamily="2" charset="-122"/>
              <a:cs typeface="Microsoft YaHei" charset="-122"/>
            </a:endParaRPr>
          </a:p>
        </p:txBody>
      </p:sp>
      <p:pic>
        <p:nvPicPr>
          <p:cNvPr id="4" name="图片 3"/>
          <p:cNvPicPr>
            <a:picLocks noChangeAspect="1"/>
          </p:cNvPicPr>
          <p:nvPr/>
        </p:nvPicPr>
        <p:blipFill>
          <a:blip r:embed="rId3"/>
          <a:stretch>
            <a:fillRect/>
          </a:stretch>
        </p:blipFill>
        <p:spPr>
          <a:xfrm>
            <a:off x="570016" y="649604"/>
            <a:ext cx="10889673" cy="5893695"/>
          </a:xfrm>
          <a:prstGeom prst="rect">
            <a:avLst/>
          </a:prstGeom>
        </p:spPr>
      </p:pic>
    </p:spTree>
    <p:extLst>
      <p:ext uri="{BB962C8B-B14F-4D97-AF65-F5344CB8AC3E}">
        <p14:creationId xmlns:p14="http://schemas.microsoft.com/office/powerpoint/2010/main" val="2703456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文本框 421"/>
          <p:cNvSpPr txBox="1"/>
          <p:nvPr/>
        </p:nvSpPr>
        <p:spPr>
          <a:xfrm>
            <a:off x="92561" y="144617"/>
            <a:ext cx="2909771" cy="418128"/>
          </a:xfrm>
          <a:prstGeom prst="rect">
            <a:avLst/>
          </a:prstGeom>
          <a:noFill/>
        </p:spPr>
        <p:txBody>
          <a:bodyPr wrap="none" rtlCol="0">
            <a:spAutoFit/>
          </a:bodyPr>
          <a:lstStyle/>
          <a:p>
            <a:r>
              <a:rPr lang="zh-CN" altLang="en-US" sz="2117" b="1" dirty="0">
                <a:latin typeface="宋体" panose="02010600030101010101" pitchFamily="2" charset="-122"/>
                <a:ea typeface="宋体" panose="02010600030101010101" pitchFamily="2" charset="-122"/>
                <a:cs typeface="Microsoft YaHei" charset="-122"/>
              </a:rPr>
              <a:t>经销商主数据数据模型</a:t>
            </a:r>
            <a:endParaRPr kumimoji="1" lang="zh-CN" altLang="en-US" sz="2117" b="1" dirty="0">
              <a:latin typeface="宋体" panose="02010600030101010101" pitchFamily="2" charset="-122"/>
              <a:ea typeface="宋体" panose="02010600030101010101" pitchFamily="2" charset="-122"/>
              <a:cs typeface="Microsoft YaHei" charset="-122"/>
            </a:endParaRPr>
          </a:p>
        </p:txBody>
      </p:sp>
      <p:pic>
        <p:nvPicPr>
          <p:cNvPr id="2" name="图片 1"/>
          <p:cNvPicPr>
            <a:picLocks noChangeAspect="1"/>
          </p:cNvPicPr>
          <p:nvPr/>
        </p:nvPicPr>
        <p:blipFill>
          <a:blip r:embed="rId3"/>
          <a:stretch>
            <a:fillRect/>
          </a:stretch>
        </p:blipFill>
        <p:spPr>
          <a:xfrm>
            <a:off x="1531792" y="657349"/>
            <a:ext cx="7469703" cy="5984132"/>
          </a:xfrm>
          <a:prstGeom prst="rect">
            <a:avLst/>
          </a:prstGeom>
        </p:spPr>
      </p:pic>
    </p:spTree>
    <p:extLst>
      <p:ext uri="{BB962C8B-B14F-4D97-AF65-F5344CB8AC3E}">
        <p14:creationId xmlns:p14="http://schemas.microsoft.com/office/powerpoint/2010/main" val="715747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文本框 421"/>
          <p:cNvSpPr txBox="1"/>
          <p:nvPr/>
        </p:nvSpPr>
        <p:spPr>
          <a:xfrm>
            <a:off x="92561" y="144617"/>
            <a:ext cx="2637260" cy="418128"/>
          </a:xfrm>
          <a:prstGeom prst="rect">
            <a:avLst/>
          </a:prstGeom>
          <a:noFill/>
        </p:spPr>
        <p:txBody>
          <a:bodyPr wrap="none" rtlCol="0">
            <a:spAutoFit/>
          </a:bodyPr>
          <a:lstStyle/>
          <a:p>
            <a:r>
              <a:rPr lang="zh-CN" altLang="en-US" sz="2117" b="1" dirty="0">
                <a:latin typeface="宋体" panose="02010600030101010101" pitchFamily="2" charset="-122"/>
                <a:ea typeface="宋体" panose="02010600030101010101" pitchFamily="2" charset="-122"/>
                <a:cs typeface="Microsoft YaHei" charset="-122"/>
              </a:rPr>
              <a:t>备件主数据数据模型</a:t>
            </a:r>
            <a:endParaRPr kumimoji="1" lang="zh-CN" altLang="en-US" sz="2117" b="1" dirty="0">
              <a:latin typeface="宋体" panose="02010600030101010101" pitchFamily="2" charset="-122"/>
              <a:ea typeface="宋体" panose="02010600030101010101" pitchFamily="2" charset="-122"/>
              <a:cs typeface="Microsoft YaHei" charset="-122"/>
            </a:endParaRPr>
          </a:p>
        </p:txBody>
      </p:sp>
      <p:pic>
        <p:nvPicPr>
          <p:cNvPr id="3" name="图片 2"/>
          <p:cNvPicPr>
            <a:picLocks noChangeAspect="1"/>
          </p:cNvPicPr>
          <p:nvPr/>
        </p:nvPicPr>
        <p:blipFill>
          <a:blip r:embed="rId3"/>
          <a:stretch>
            <a:fillRect/>
          </a:stretch>
        </p:blipFill>
        <p:spPr>
          <a:xfrm>
            <a:off x="695696" y="582508"/>
            <a:ext cx="10193977" cy="6186562"/>
          </a:xfrm>
          <a:prstGeom prst="rect">
            <a:avLst/>
          </a:prstGeom>
        </p:spPr>
      </p:pic>
    </p:spTree>
    <p:extLst>
      <p:ext uri="{BB962C8B-B14F-4D97-AF65-F5344CB8AC3E}">
        <p14:creationId xmlns:p14="http://schemas.microsoft.com/office/powerpoint/2010/main" val="41259259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文本框 421"/>
          <p:cNvSpPr txBox="1"/>
          <p:nvPr/>
        </p:nvSpPr>
        <p:spPr>
          <a:xfrm>
            <a:off x="92561" y="144617"/>
            <a:ext cx="2637260" cy="418128"/>
          </a:xfrm>
          <a:prstGeom prst="rect">
            <a:avLst/>
          </a:prstGeom>
          <a:noFill/>
        </p:spPr>
        <p:txBody>
          <a:bodyPr wrap="none" rtlCol="0">
            <a:spAutoFit/>
          </a:bodyPr>
          <a:lstStyle/>
          <a:p>
            <a:r>
              <a:rPr lang="zh-CN" altLang="en-US" sz="2117" b="1" dirty="0">
                <a:latin typeface="宋体" panose="02010600030101010101" pitchFamily="2" charset="-122"/>
                <a:ea typeface="宋体" panose="02010600030101010101" pitchFamily="2" charset="-122"/>
                <a:cs typeface="Microsoft YaHei" charset="-122"/>
              </a:rPr>
              <a:t>索赔主数据数据模型</a:t>
            </a:r>
            <a:endParaRPr kumimoji="1" lang="zh-CN" altLang="en-US" sz="2117" b="1" dirty="0">
              <a:latin typeface="宋体" panose="02010600030101010101" pitchFamily="2" charset="-122"/>
              <a:ea typeface="宋体" panose="02010600030101010101" pitchFamily="2" charset="-122"/>
              <a:cs typeface="Microsoft YaHei" charset="-122"/>
            </a:endParaRPr>
          </a:p>
        </p:txBody>
      </p:sp>
      <p:pic>
        <p:nvPicPr>
          <p:cNvPr id="2" name="图片 1"/>
          <p:cNvPicPr>
            <a:picLocks noChangeAspect="1"/>
          </p:cNvPicPr>
          <p:nvPr/>
        </p:nvPicPr>
        <p:blipFill>
          <a:blip r:embed="rId3"/>
          <a:stretch>
            <a:fillRect/>
          </a:stretch>
        </p:blipFill>
        <p:spPr>
          <a:xfrm>
            <a:off x="439201" y="757361"/>
            <a:ext cx="11257994" cy="5623894"/>
          </a:xfrm>
          <a:prstGeom prst="rect">
            <a:avLst/>
          </a:prstGeom>
        </p:spPr>
      </p:pic>
    </p:spTree>
    <p:extLst>
      <p:ext uri="{BB962C8B-B14F-4D97-AF65-F5344CB8AC3E}">
        <p14:creationId xmlns:p14="http://schemas.microsoft.com/office/powerpoint/2010/main" val="41553469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文本框 421"/>
          <p:cNvSpPr txBox="1"/>
          <p:nvPr/>
        </p:nvSpPr>
        <p:spPr>
          <a:xfrm>
            <a:off x="92561" y="144617"/>
            <a:ext cx="3182281" cy="418128"/>
          </a:xfrm>
          <a:prstGeom prst="rect">
            <a:avLst/>
          </a:prstGeom>
          <a:noFill/>
        </p:spPr>
        <p:txBody>
          <a:bodyPr wrap="none" rtlCol="0">
            <a:spAutoFit/>
          </a:bodyPr>
          <a:lstStyle/>
          <a:p>
            <a:r>
              <a:rPr lang="zh-CN" altLang="en-US" sz="2117" b="1" dirty="0">
                <a:latin typeface="宋体" panose="02010600030101010101" pitchFamily="2" charset="-122"/>
                <a:ea typeface="宋体" panose="02010600030101010101" pitchFamily="2" charset="-122"/>
                <a:cs typeface="Microsoft YaHei" charset="-122"/>
              </a:rPr>
              <a:t>整车销售主数据数据模型</a:t>
            </a:r>
            <a:endParaRPr kumimoji="1" lang="zh-CN" altLang="en-US" sz="2117" b="1" dirty="0">
              <a:latin typeface="宋体" panose="02010600030101010101" pitchFamily="2" charset="-122"/>
              <a:ea typeface="宋体" panose="02010600030101010101" pitchFamily="2" charset="-122"/>
              <a:cs typeface="Microsoft YaHei" charset="-122"/>
            </a:endParaRPr>
          </a:p>
        </p:txBody>
      </p:sp>
      <p:pic>
        <p:nvPicPr>
          <p:cNvPr id="3" name="图片 2"/>
          <p:cNvPicPr>
            <a:picLocks noChangeAspect="1"/>
          </p:cNvPicPr>
          <p:nvPr/>
        </p:nvPicPr>
        <p:blipFill>
          <a:blip r:embed="rId3"/>
          <a:stretch>
            <a:fillRect/>
          </a:stretch>
        </p:blipFill>
        <p:spPr>
          <a:xfrm>
            <a:off x="1335850" y="647451"/>
            <a:ext cx="8057532" cy="6008333"/>
          </a:xfrm>
          <a:prstGeom prst="rect">
            <a:avLst/>
          </a:prstGeom>
        </p:spPr>
      </p:pic>
    </p:spTree>
    <p:extLst>
      <p:ext uri="{BB962C8B-B14F-4D97-AF65-F5344CB8AC3E}">
        <p14:creationId xmlns:p14="http://schemas.microsoft.com/office/powerpoint/2010/main" val="2673103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13349" y="487123"/>
            <a:ext cx="6092167" cy="503477"/>
          </a:xfrm>
        </p:spPr>
        <p:txBody>
          <a:bodyPr/>
          <a:lstStyle/>
          <a:p>
            <a:r>
              <a:rPr lang="zh-CN" altLang="en-US" sz="2400" b="1" dirty="0"/>
              <a:t>目录</a:t>
            </a:r>
          </a:p>
        </p:txBody>
      </p:sp>
      <p:sp>
        <p:nvSpPr>
          <p:cNvPr id="13" name="Rectangle 20"/>
          <p:cNvSpPr>
            <a:spLocks noChangeArrowheads="1"/>
          </p:cNvSpPr>
          <p:nvPr/>
        </p:nvSpPr>
        <p:spPr bwMode="auto">
          <a:xfrm>
            <a:off x="3556620" y="3104732"/>
            <a:ext cx="5184000" cy="540000"/>
          </a:xfrm>
          <a:prstGeom prst="rect">
            <a:avLst/>
          </a:prstGeom>
          <a:solidFill>
            <a:schemeClr val="accent1"/>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主数据建设成功果展示</a:t>
            </a:r>
          </a:p>
        </p:txBody>
      </p:sp>
      <p:sp>
        <p:nvSpPr>
          <p:cNvPr id="14" name="Oval 28"/>
          <p:cNvSpPr>
            <a:spLocks noChangeArrowheads="1"/>
          </p:cNvSpPr>
          <p:nvPr/>
        </p:nvSpPr>
        <p:spPr bwMode="gray">
          <a:xfrm>
            <a:off x="3095459" y="3248732"/>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
        <p:nvSpPr>
          <p:cNvPr id="5" name="Rectangle 20"/>
          <p:cNvSpPr>
            <a:spLocks noChangeArrowheads="1"/>
          </p:cNvSpPr>
          <p:nvPr/>
        </p:nvSpPr>
        <p:spPr bwMode="auto">
          <a:xfrm>
            <a:off x="3556620" y="3797132"/>
            <a:ext cx="5184000" cy="540000"/>
          </a:xfrm>
          <a:prstGeom prst="rect">
            <a:avLst/>
          </a:prstGeom>
          <a:solidFill>
            <a:schemeClr val="accent1"/>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主数据数据模型展示</a:t>
            </a:r>
          </a:p>
        </p:txBody>
      </p:sp>
      <p:sp>
        <p:nvSpPr>
          <p:cNvPr id="6" name="Oval 28"/>
          <p:cNvSpPr>
            <a:spLocks noChangeArrowheads="1"/>
          </p:cNvSpPr>
          <p:nvPr/>
        </p:nvSpPr>
        <p:spPr bwMode="gray">
          <a:xfrm>
            <a:off x="3095459" y="3941132"/>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
        <p:nvSpPr>
          <p:cNvPr id="7" name="Rectangle 20"/>
          <p:cNvSpPr>
            <a:spLocks noChangeArrowheads="1"/>
          </p:cNvSpPr>
          <p:nvPr/>
        </p:nvSpPr>
        <p:spPr bwMode="auto">
          <a:xfrm>
            <a:off x="3556620" y="4519345"/>
            <a:ext cx="5184000" cy="540000"/>
          </a:xfrm>
          <a:prstGeom prst="rect">
            <a:avLst/>
          </a:prstGeom>
          <a:solidFill>
            <a:schemeClr val="accent2"/>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讨论</a:t>
            </a:r>
          </a:p>
        </p:txBody>
      </p:sp>
      <p:sp>
        <p:nvSpPr>
          <p:cNvPr id="8" name="Oval 28"/>
          <p:cNvSpPr>
            <a:spLocks noChangeArrowheads="1"/>
          </p:cNvSpPr>
          <p:nvPr/>
        </p:nvSpPr>
        <p:spPr bwMode="gray">
          <a:xfrm>
            <a:off x="3095459" y="4663345"/>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
        <p:nvSpPr>
          <p:cNvPr id="9" name="Rectangle 20"/>
          <p:cNvSpPr>
            <a:spLocks noChangeArrowheads="1"/>
          </p:cNvSpPr>
          <p:nvPr/>
        </p:nvSpPr>
        <p:spPr bwMode="auto">
          <a:xfrm>
            <a:off x="3499859" y="1643298"/>
            <a:ext cx="5184000" cy="540000"/>
          </a:xfrm>
          <a:prstGeom prst="rect">
            <a:avLst/>
          </a:prstGeom>
          <a:solidFill>
            <a:schemeClr val="accent1"/>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主数据管控流程</a:t>
            </a:r>
          </a:p>
        </p:txBody>
      </p:sp>
      <p:sp>
        <p:nvSpPr>
          <p:cNvPr id="10" name="Oval 28"/>
          <p:cNvSpPr>
            <a:spLocks noChangeArrowheads="1"/>
          </p:cNvSpPr>
          <p:nvPr/>
        </p:nvSpPr>
        <p:spPr bwMode="gray">
          <a:xfrm>
            <a:off x="3038698" y="1787298"/>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
        <p:nvSpPr>
          <p:cNvPr id="11" name="Rectangle 20"/>
          <p:cNvSpPr>
            <a:spLocks noChangeArrowheads="1"/>
          </p:cNvSpPr>
          <p:nvPr/>
        </p:nvSpPr>
        <p:spPr bwMode="auto">
          <a:xfrm>
            <a:off x="3512738" y="2407320"/>
            <a:ext cx="5184000" cy="540000"/>
          </a:xfrm>
          <a:prstGeom prst="rect">
            <a:avLst/>
          </a:prstGeom>
          <a:solidFill>
            <a:schemeClr val="accent1"/>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主数据架构和生命周期</a:t>
            </a:r>
          </a:p>
        </p:txBody>
      </p:sp>
      <p:sp>
        <p:nvSpPr>
          <p:cNvPr id="12" name="Oval 28"/>
          <p:cNvSpPr>
            <a:spLocks noChangeArrowheads="1"/>
          </p:cNvSpPr>
          <p:nvPr/>
        </p:nvSpPr>
        <p:spPr bwMode="gray">
          <a:xfrm>
            <a:off x="3038698" y="2551320"/>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
        <p:nvSpPr>
          <p:cNvPr id="15" name="Rectangle 20">
            <a:extLst>
              <a:ext uri="{FF2B5EF4-FFF2-40B4-BE49-F238E27FC236}">
                <a16:creationId xmlns:a16="http://schemas.microsoft.com/office/drawing/2014/main" xmlns="" id="{3887A591-525D-405C-AF28-A834B28A042A}"/>
              </a:ext>
            </a:extLst>
          </p:cNvPr>
          <p:cNvSpPr>
            <a:spLocks noChangeArrowheads="1"/>
          </p:cNvSpPr>
          <p:nvPr/>
        </p:nvSpPr>
        <p:spPr bwMode="auto">
          <a:xfrm>
            <a:off x="3499859" y="960960"/>
            <a:ext cx="5184000" cy="540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lstStyle>
            <a:defPPr>
              <a:defRPr lang="en-US"/>
            </a:defPPr>
            <a:lvl1pPr marL="0" algn="l" defTabSz="607720" rtl="0" eaLnBrk="1" latinLnBrk="0" hangingPunct="1">
              <a:defRPr sz="2400" kern="1200">
                <a:solidFill>
                  <a:schemeClr val="tx1"/>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914400" eaLnBrk="0" fontAlgn="base" hangingPunct="0">
              <a:lnSpc>
                <a:spcPct val="80000"/>
              </a:lnSpc>
              <a:spcBef>
                <a:spcPct val="0"/>
              </a:spcBef>
              <a:spcAft>
                <a:spcPct val="0"/>
              </a:spcAft>
              <a:defRPr/>
            </a:pPr>
            <a:r>
              <a:rPr lang="zh-CN" altLang="en-US" sz="1800" b="1" kern="0" dirty="0">
                <a:solidFill>
                  <a:prstClr val="white"/>
                </a:solidFill>
                <a:ea typeface="微软雅黑" panose="020B0503020204020204" pitchFamily="34" charset="-122"/>
                <a:cs typeface="Segoe UI" panose="020B0502040204020203" pitchFamily="34" charset="0"/>
              </a:rPr>
              <a:t>主数据管理概览</a:t>
            </a:r>
          </a:p>
        </p:txBody>
      </p:sp>
      <p:sp>
        <p:nvSpPr>
          <p:cNvPr id="16" name="Oval 28">
            <a:extLst>
              <a:ext uri="{FF2B5EF4-FFF2-40B4-BE49-F238E27FC236}">
                <a16:creationId xmlns:a16="http://schemas.microsoft.com/office/drawing/2014/main" xmlns="" id="{4C3D8F50-39BC-4589-A6D3-4FB359466E6C}"/>
              </a:ext>
            </a:extLst>
          </p:cNvPr>
          <p:cNvSpPr>
            <a:spLocks noChangeArrowheads="1"/>
          </p:cNvSpPr>
          <p:nvPr/>
        </p:nvSpPr>
        <p:spPr bwMode="gray">
          <a:xfrm>
            <a:off x="3038698" y="1104960"/>
            <a:ext cx="252000" cy="2520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zh-CN" altLang="en-US" sz="2000" dirty="0">
              <a:solidFill>
                <a:prstClr val="white"/>
              </a:solidFill>
              <a:ea typeface="宋体" pitchFamily="2" charset="-122"/>
            </a:endParaRPr>
          </a:p>
        </p:txBody>
      </p:sp>
    </p:spTree>
    <p:extLst>
      <p:ext uri="{BB962C8B-B14F-4D97-AF65-F5344CB8AC3E}">
        <p14:creationId xmlns:p14="http://schemas.microsoft.com/office/powerpoint/2010/main" val="3086708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zh-CN" altLang="en-US" dirty="0">
                <a:latin typeface="+mj-lt"/>
                <a:ea typeface="+mj-ea"/>
              </a:rPr>
              <a:t>数据范围</a:t>
            </a:r>
          </a:p>
        </p:txBody>
      </p:sp>
      <p:grpSp>
        <p:nvGrpSpPr>
          <p:cNvPr id="40963" name="Group 3"/>
          <p:cNvGrpSpPr>
            <a:grpSpLocks/>
          </p:cNvGrpSpPr>
          <p:nvPr/>
        </p:nvGrpSpPr>
        <p:grpSpPr bwMode="auto">
          <a:xfrm>
            <a:off x="2066925" y="2243139"/>
            <a:ext cx="7754938" cy="3838575"/>
            <a:chOff x="0" y="1564"/>
            <a:chExt cx="5760" cy="2894"/>
          </a:xfrm>
        </p:grpSpPr>
        <p:grpSp>
          <p:nvGrpSpPr>
            <p:cNvPr id="40965" name="Group 4"/>
            <p:cNvGrpSpPr>
              <a:grpSpLocks/>
            </p:cNvGrpSpPr>
            <p:nvPr/>
          </p:nvGrpSpPr>
          <p:grpSpPr bwMode="auto">
            <a:xfrm>
              <a:off x="466" y="1564"/>
              <a:ext cx="4779" cy="2629"/>
              <a:chOff x="314" y="863"/>
              <a:chExt cx="5468" cy="2934"/>
            </a:xfrm>
          </p:grpSpPr>
          <p:grpSp>
            <p:nvGrpSpPr>
              <p:cNvPr id="40975" name="Group 5"/>
              <p:cNvGrpSpPr>
                <a:grpSpLocks/>
              </p:cNvGrpSpPr>
              <p:nvPr/>
            </p:nvGrpSpPr>
            <p:grpSpPr bwMode="auto">
              <a:xfrm>
                <a:off x="1404" y="863"/>
                <a:ext cx="2896" cy="2934"/>
                <a:chOff x="1832" y="1248"/>
                <a:chExt cx="2296" cy="2326"/>
              </a:xfrm>
            </p:grpSpPr>
            <p:sp>
              <p:nvSpPr>
                <p:cNvPr id="49" name="Shape 20496"/>
                <p:cNvSpPr>
                  <a:spLocks/>
                </p:cNvSpPr>
                <p:nvPr/>
              </p:nvSpPr>
              <p:spPr bwMode="auto">
                <a:xfrm flipV="1">
                  <a:off x="2769" y="2159"/>
                  <a:ext cx="1352" cy="1422"/>
                </a:xfrm>
                <a:custGeom>
                  <a:avLst/>
                  <a:gdLst>
                    <a:gd name="T0" fmla="*/ 1 w 2629"/>
                    <a:gd name="T1" fmla="*/ 0 h 2873"/>
                    <a:gd name="T2" fmla="*/ 1 w 2629"/>
                    <a:gd name="T3" fmla="*/ 0 h 2873"/>
                    <a:gd name="T4" fmla="*/ 1 w 2629"/>
                    <a:gd name="T5" fmla="*/ 0 h 2873"/>
                    <a:gd name="T6" fmla="*/ 1 w 2629"/>
                    <a:gd name="T7" fmla="*/ 0 h 2873"/>
                    <a:gd name="T8" fmla="*/ 1 w 2629"/>
                    <a:gd name="T9" fmla="*/ 0 h 2873"/>
                    <a:gd name="T10" fmla="*/ 1 w 2629"/>
                    <a:gd name="T11" fmla="*/ 0 h 2873"/>
                    <a:gd name="T12" fmla="*/ 1 w 2629"/>
                    <a:gd name="T13" fmla="*/ 0 h 2873"/>
                    <a:gd name="T14" fmla="*/ 1 w 2629"/>
                    <a:gd name="T15" fmla="*/ 0 h 2873"/>
                    <a:gd name="T16" fmla="*/ 1 w 2629"/>
                    <a:gd name="T17" fmla="*/ 0 h 2873"/>
                    <a:gd name="T18" fmla="*/ 1 w 2629"/>
                    <a:gd name="T19" fmla="*/ 0 h 2873"/>
                    <a:gd name="T20" fmla="*/ 1 w 2629"/>
                    <a:gd name="T21" fmla="*/ 0 h 2873"/>
                    <a:gd name="T22" fmla="*/ 1 w 2629"/>
                    <a:gd name="T23" fmla="*/ 0 h 2873"/>
                    <a:gd name="T24" fmla="*/ 1 w 2629"/>
                    <a:gd name="T25" fmla="*/ 0 h 2873"/>
                    <a:gd name="T26" fmla="*/ 1 w 2629"/>
                    <a:gd name="T27" fmla="*/ 0 h 2873"/>
                    <a:gd name="T28" fmla="*/ 1 w 2629"/>
                    <a:gd name="T29" fmla="*/ 0 h 2873"/>
                    <a:gd name="T30" fmla="*/ 1 w 2629"/>
                    <a:gd name="T31" fmla="*/ 0 h 2873"/>
                    <a:gd name="T32" fmla="*/ 1 w 2629"/>
                    <a:gd name="T33" fmla="*/ 0 h 2873"/>
                    <a:gd name="T34" fmla="*/ 1 w 2629"/>
                    <a:gd name="T35" fmla="*/ 0 h 2873"/>
                    <a:gd name="T36" fmla="*/ 1 w 2629"/>
                    <a:gd name="T37" fmla="*/ 0 h 2873"/>
                    <a:gd name="T38" fmla="*/ 1 w 2629"/>
                    <a:gd name="T39" fmla="*/ 0 h 2873"/>
                    <a:gd name="T40" fmla="*/ 1 w 2629"/>
                    <a:gd name="T41" fmla="*/ 0 h 2873"/>
                    <a:gd name="T42" fmla="*/ 1 w 2629"/>
                    <a:gd name="T43" fmla="*/ 0 h 2873"/>
                    <a:gd name="T44" fmla="*/ 1 w 2629"/>
                    <a:gd name="T45" fmla="*/ 0 h 2873"/>
                    <a:gd name="T46" fmla="*/ 1 w 2629"/>
                    <a:gd name="T47" fmla="*/ 0 h 2873"/>
                    <a:gd name="T48" fmla="*/ 1 w 2629"/>
                    <a:gd name="T49" fmla="*/ 0 h 2873"/>
                    <a:gd name="T50" fmla="*/ 1 w 2629"/>
                    <a:gd name="T51" fmla="*/ 0 h 2873"/>
                    <a:gd name="T52" fmla="*/ 1 w 2629"/>
                    <a:gd name="T53" fmla="*/ 0 h 2873"/>
                    <a:gd name="T54" fmla="*/ 1 w 2629"/>
                    <a:gd name="T55" fmla="*/ 0 h 2873"/>
                    <a:gd name="T56" fmla="*/ 1 w 2629"/>
                    <a:gd name="T57" fmla="*/ 0 h 2873"/>
                    <a:gd name="T58" fmla="*/ 1 w 2629"/>
                    <a:gd name="T59" fmla="*/ 0 h 2873"/>
                    <a:gd name="T60" fmla="*/ 1 w 2629"/>
                    <a:gd name="T61" fmla="*/ 0 h 2873"/>
                    <a:gd name="T62" fmla="*/ 1 w 2629"/>
                    <a:gd name="T63" fmla="*/ 0 h 2873"/>
                    <a:gd name="T64" fmla="*/ 1 w 2629"/>
                    <a:gd name="T65" fmla="*/ 0 h 2873"/>
                    <a:gd name="T66" fmla="*/ 1 w 2629"/>
                    <a:gd name="T67" fmla="*/ 0 h 2873"/>
                    <a:gd name="T68" fmla="*/ 1 w 2629"/>
                    <a:gd name="T69" fmla="*/ 0 h 2873"/>
                    <a:gd name="T70" fmla="*/ 1 w 2629"/>
                    <a:gd name="T71" fmla="*/ 0 h 2873"/>
                    <a:gd name="T72" fmla="*/ 1 w 2629"/>
                    <a:gd name="T73" fmla="*/ 0 h 2873"/>
                    <a:gd name="T74" fmla="*/ 1 w 2629"/>
                    <a:gd name="T75" fmla="*/ 0 h 2873"/>
                    <a:gd name="T76" fmla="*/ 1 w 2629"/>
                    <a:gd name="T77" fmla="*/ 0 h 2873"/>
                    <a:gd name="T78" fmla="*/ 1 w 2629"/>
                    <a:gd name="T79" fmla="*/ 0 h 2873"/>
                    <a:gd name="T80" fmla="*/ 1 w 2629"/>
                    <a:gd name="T81" fmla="*/ 0 h 2873"/>
                    <a:gd name="T82" fmla="*/ 1 w 2629"/>
                    <a:gd name="T83" fmla="*/ 0 h 2873"/>
                    <a:gd name="T84" fmla="*/ 1 w 2629"/>
                    <a:gd name="T85" fmla="*/ 0 h 2873"/>
                    <a:gd name="T86" fmla="*/ 1 w 2629"/>
                    <a:gd name="T87" fmla="*/ 0 h 2873"/>
                    <a:gd name="T88" fmla="*/ 1 w 2629"/>
                    <a:gd name="T89" fmla="*/ 0 h 2873"/>
                    <a:gd name="T90" fmla="*/ 1 w 2629"/>
                    <a:gd name="T91" fmla="*/ 0 h 2873"/>
                    <a:gd name="T92" fmla="*/ 1 w 2629"/>
                    <a:gd name="T93" fmla="*/ 0 h 2873"/>
                    <a:gd name="T94" fmla="*/ 1 w 2629"/>
                    <a:gd name="T95" fmla="*/ 0 h 287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629"/>
                    <a:gd name="T145" fmla="*/ 0 h 2873"/>
                    <a:gd name="T146" fmla="*/ 2629 w 2629"/>
                    <a:gd name="T147" fmla="*/ 2873 h 287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629" h="2873">
                      <a:moveTo>
                        <a:pt x="2554" y="2873"/>
                      </a:moveTo>
                      <a:lnTo>
                        <a:pt x="2392" y="2389"/>
                      </a:lnTo>
                      <a:lnTo>
                        <a:pt x="2392" y="2387"/>
                      </a:lnTo>
                      <a:lnTo>
                        <a:pt x="1705" y="2500"/>
                      </a:lnTo>
                      <a:lnTo>
                        <a:pt x="1713" y="2446"/>
                      </a:lnTo>
                      <a:lnTo>
                        <a:pt x="1719" y="2386"/>
                      </a:lnTo>
                      <a:lnTo>
                        <a:pt x="1719" y="2322"/>
                      </a:lnTo>
                      <a:lnTo>
                        <a:pt x="1715" y="2248"/>
                      </a:lnTo>
                      <a:lnTo>
                        <a:pt x="1705" y="2178"/>
                      </a:lnTo>
                      <a:lnTo>
                        <a:pt x="1691" y="2098"/>
                      </a:lnTo>
                      <a:lnTo>
                        <a:pt x="1673" y="2034"/>
                      </a:lnTo>
                      <a:lnTo>
                        <a:pt x="1645" y="1962"/>
                      </a:lnTo>
                      <a:lnTo>
                        <a:pt x="1619" y="1900"/>
                      </a:lnTo>
                      <a:lnTo>
                        <a:pt x="1588" y="1840"/>
                      </a:lnTo>
                      <a:lnTo>
                        <a:pt x="1559" y="1794"/>
                      </a:lnTo>
                      <a:lnTo>
                        <a:pt x="1531" y="1756"/>
                      </a:lnTo>
                      <a:lnTo>
                        <a:pt x="1503" y="1718"/>
                      </a:lnTo>
                      <a:lnTo>
                        <a:pt x="1471" y="1680"/>
                      </a:lnTo>
                      <a:lnTo>
                        <a:pt x="1435" y="1640"/>
                      </a:lnTo>
                      <a:lnTo>
                        <a:pt x="1405" y="1612"/>
                      </a:lnTo>
                      <a:lnTo>
                        <a:pt x="1371" y="1579"/>
                      </a:lnTo>
                      <a:lnTo>
                        <a:pt x="1337" y="1549"/>
                      </a:lnTo>
                      <a:lnTo>
                        <a:pt x="1297" y="1519"/>
                      </a:lnTo>
                      <a:lnTo>
                        <a:pt x="1249" y="1489"/>
                      </a:lnTo>
                      <a:lnTo>
                        <a:pt x="1210" y="1460"/>
                      </a:lnTo>
                      <a:lnTo>
                        <a:pt x="1175" y="1443"/>
                      </a:lnTo>
                      <a:lnTo>
                        <a:pt x="1125" y="1413"/>
                      </a:lnTo>
                      <a:lnTo>
                        <a:pt x="1082" y="1397"/>
                      </a:lnTo>
                      <a:lnTo>
                        <a:pt x="1044" y="1383"/>
                      </a:lnTo>
                      <a:lnTo>
                        <a:pt x="1003" y="1368"/>
                      </a:lnTo>
                      <a:lnTo>
                        <a:pt x="943" y="1354"/>
                      </a:lnTo>
                      <a:lnTo>
                        <a:pt x="887" y="1345"/>
                      </a:lnTo>
                      <a:lnTo>
                        <a:pt x="829" y="1338"/>
                      </a:lnTo>
                      <a:lnTo>
                        <a:pt x="772" y="1334"/>
                      </a:lnTo>
                      <a:lnTo>
                        <a:pt x="739" y="1332"/>
                      </a:lnTo>
                      <a:lnTo>
                        <a:pt x="739" y="1814"/>
                      </a:lnTo>
                      <a:lnTo>
                        <a:pt x="0" y="921"/>
                      </a:lnTo>
                      <a:lnTo>
                        <a:pt x="737" y="0"/>
                      </a:lnTo>
                      <a:lnTo>
                        <a:pt x="737" y="415"/>
                      </a:lnTo>
                      <a:lnTo>
                        <a:pt x="778" y="416"/>
                      </a:lnTo>
                      <a:lnTo>
                        <a:pt x="835" y="418"/>
                      </a:lnTo>
                      <a:lnTo>
                        <a:pt x="895" y="423"/>
                      </a:lnTo>
                      <a:lnTo>
                        <a:pt x="954" y="429"/>
                      </a:lnTo>
                      <a:lnTo>
                        <a:pt x="1001" y="435"/>
                      </a:lnTo>
                      <a:lnTo>
                        <a:pt x="1037" y="440"/>
                      </a:lnTo>
                      <a:lnTo>
                        <a:pt x="1085" y="448"/>
                      </a:lnTo>
                      <a:lnTo>
                        <a:pt x="1134" y="461"/>
                      </a:lnTo>
                      <a:lnTo>
                        <a:pt x="1167" y="469"/>
                      </a:lnTo>
                      <a:lnTo>
                        <a:pt x="1207" y="478"/>
                      </a:lnTo>
                      <a:lnTo>
                        <a:pt x="1245" y="491"/>
                      </a:lnTo>
                      <a:lnTo>
                        <a:pt x="1286" y="503"/>
                      </a:lnTo>
                      <a:lnTo>
                        <a:pt x="1321" y="513"/>
                      </a:lnTo>
                      <a:lnTo>
                        <a:pt x="1363" y="529"/>
                      </a:lnTo>
                      <a:lnTo>
                        <a:pt x="1411" y="549"/>
                      </a:lnTo>
                      <a:lnTo>
                        <a:pt x="1453" y="565"/>
                      </a:lnTo>
                      <a:lnTo>
                        <a:pt x="1493" y="582"/>
                      </a:lnTo>
                      <a:lnTo>
                        <a:pt x="1539" y="603"/>
                      </a:lnTo>
                      <a:lnTo>
                        <a:pt x="1583" y="625"/>
                      </a:lnTo>
                      <a:lnTo>
                        <a:pt x="1623" y="644"/>
                      </a:lnTo>
                      <a:lnTo>
                        <a:pt x="1661" y="669"/>
                      </a:lnTo>
                      <a:lnTo>
                        <a:pt x="1695" y="688"/>
                      </a:lnTo>
                      <a:lnTo>
                        <a:pt x="1729" y="712"/>
                      </a:lnTo>
                      <a:lnTo>
                        <a:pt x="1767" y="734"/>
                      </a:lnTo>
                      <a:lnTo>
                        <a:pt x="1809" y="763"/>
                      </a:lnTo>
                      <a:lnTo>
                        <a:pt x="1847" y="791"/>
                      </a:lnTo>
                      <a:lnTo>
                        <a:pt x="1882" y="818"/>
                      </a:lnTo>
                      <a:lnTo>
                        <a:pt x="1917" y="845"/>
                      </a:lnTo>
                      <a:lnTo>
                        <a:pt x="1971" y="891"/>
                      </a:lnTo>
                      <a:lnTo>
                        <a:pt x="2026" y="943"/>
                      </a:lnTo>
                      <a:lnTo>
                        <a:pt x="2071" y="983"/>
                      </a:lnTo>
                      <a:lnTo>
                        <a:pt x="2123" y="1041"/>
                      </a:lnTo>
                      <a:lnTo>
                        <a:pt x="2159" y="1082"/>
                      </a:lnTo>
                      <a:lnTo>
                        <a:pt x="2199" y="1131"/>
                      </a:lnTo>
                      <a:lnTo>
                        <a:pt x="2243" y="1185"/>
                      </a:lnTo>
                      <a:lnTo>
                        <a:pt x="2279" y="1237"/>
                      </a:lnTo>
                      <a:lnTo>
                        <a:pt x="2315" y="1294"/>
                      </a:lnTo>
                      <a:lnTo>
                        <a:pt x="2353" y="1351"/>
                      </a:lnTo>
                      <a:lnTo>
                        <a:pt x="2385" y="1410"/>
                      </a:lnTo>
                      <a:lnTo>
                        <a:pt x="2417" y="1462"/>
                      </a:lnTo>
                      <a:lnTo>
                        <a:pt x="2447" y="1527"/>
                      </a:lnTo>
                      <a:lnTo>
                        <a:pt x="2475" y="1588"/>
                      </a:lnTo>
                      <a:lnTo>
                        <a:pt x="2499" y="1652"/>
                      </a:lnTo>
                      <a:lnTo>
                        <a:pt x="2523" y="1723"/>
                      </a:lnTo>
                      <a:lnTo>
                        <a:pt x="2553" y="1808"/>
                      </a:lnTo>
                      <a:lnTo>
                        <a:pt x="2573" y="1889"/>
                      </a:lnTo>
                      <a:lnTo>
                        <a:pt x="2593" y="1970"/>
                      </a:lnTo>
                      <a:lnTo>
                        <a:pt x="2603" y="2050"/>
                      </a:lnTo>
                      <a:lnTo>
                        <a:pt x="2616" y="2144"/>
                      </a:lnTo>
                      <a:lnTo>
                        <a:pt x="2627" y="2260"/>
                      </a:lnTo>
                      <a:lnTo>
                        <a:pt x="2629" y="2351"/>
                      </a:lnTo>
                      <a:lnTo>
                        <a:pt x="2627" y="2440"/>
                      </a:lnTo>
                      <a:lnTo>
                        <a:pt x="2619" y="2526"/>
                      </a:lnTo>
                      <a:lnTo>
                        <a:pt x="2608" y="2606"/>
                      </a:lnTo>
                      <a:lnTo>
                        <a:pt x="2599" y="2690"/>
                      </a:lnTo>
                      <a:lnTo>
                        <a:pt x="2581" y="2776"/>
                      </a:lnTo>
                      <a:lnTo>
                        <a:pt x="2556" y="2868"/>
                      </a:lnTo>
                      <a:lnTo>
                        <a:pt x="2554" y="2873"/>
                      </a:lnTo>
                      <a:close/>
                    </a:path>
                  </a:pathLst>
                </a:cu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headEnd/>
                  <a:tailEnd/>
                </a:ln>
                <a:effectLst>
                  <a:outerShdw blurRad="40000" dist="20000" dir="5400000" rotWithShape="0">
                    <a:srgbClr val="000000">
                      <a:alpha val="38000"/>
                    </a:srgbClr>
                  </a:outerShdw>
                </a:effectLst>
              </p:spPr>
              <p:txBody>
                <a:bodyPr lIns="45720" rIns="45720" anchor="ctr" anchorCtr="1"/>
                <a:lstStyle/>
                <a:p>
                  <a:pPr algn="ctr" fontAlgn="auto">
                    <a:spcBef>
                      <a:spcPct val="35000"/>
                    </a:spcBef>
                    <a:spcAft>
                      <a:spcPct val="15000"/>
                    </a:spcAft>
                    <a:buClr>
                      <a:srgbClr val="C0504D"/>
                    </a:buClr>
                    <a:buFont typeface="Wingdings" pitchFamily="2" charset="2"/>
                    <a:buNone/>
                    <a:defRPr/>
                  </a:pPr>
                  <a:endParaRPr lang="zh-CN" altLang="en-US" sz="2400" kern="0">
                    <a:solidFill>
                      <a:srgbClr val="000000"/>
                    </a:solidFill>
                    <a:latin typeface="Times New Roman"/>
                    <a:ea typeface="SimSun"/>
                    <a:cs typeface="Times New Roman"/>
                  </a:endParaRPr>
                </a:p>
              </p:txBody>
            </p:sp>
            <p:sp>
              <p:nvSpPr>
                <p:cNvPr id="50" name="Shape 20497"/>
                <p:cNvSpPr>
                  <a:spLocks/>
                </p:cNvSpPr>
                <p:nvPr/>
              </p:nvSpPr>
              <p:spPr bwMode="auto">
                <a:xfrm rot="7203160" flipV="1">
                  <a:off x="1925" y="1682"/>
                  <a:ext cx="1289" cy="1475"/>
                </a:xfrm>
                <a:custGeom>
                  <a:avLst/>
                  <a:gdLst>
                    <a:gd name="T0" fmla="*/ 0 w 2629"/>
                    <a:gd name="T1" fmla="*/ 1 h 2873"/>
                    <a:gd name="T2" fmla="*/ 0 w 2629"/>
                    <a:gd name="T3" fmla="*/ 1 h 2873"/>
                    <a:gd name="T4" fmla="*/ 0 w 2629"/>
                    <a:gd name="T5" fmla="*/ 1 h 2873"/>
                    <a:gd name="T6" fmla="*/ 0 w 2629"/>
                    <a:gd name="T7" fmla="*/ 1 h 2873"/>
                    <a:gd name="T8" fmla="*/ 0 w 2629"/>
                    <a:gd name="T9" fmla="*/ 1 h 2873"/>
                    <a:gd name="T10" fmla="*/ 0 w 2629"/>
                    <a:gd name="T11" fmla="*/ 1 h 2873"/>
                    <a:gd name="T12" fmla="*/ 0 w 2629"/>
                    <a:gd name="T13" fmla="*/ 1 h 2873"/>
                    <a:gd name="T14" fmla="*/ 0 w 2629"/>
                    <a:gd name="T15" fmla="*/ 1 h 2873"/>
                    <a:gd name="T16" fmla="*/ 0 w 2629"/>
                    <a:gd name="T17" fmla="*/ 1 h 2873"/>
                    <a:gd name="T18" fmla="*/ 0 w 2629"/>
                    <a:gd name="T19" fmla="*/ 1 h 2873"/>
                    <a:gd name="T20" fmla="*/ 0 w 2629"/>
                    <a:gd name="T21" fmla="*/ 1 h 2873"/>
                    <a:gd name="T22" fmla="*/ 0 w 2629"/>
                    <a:gd name="T23" fmla="*/ 1 h 2873"/>
                    <a:gd name="T24" fmla="*/ 0 w 2629"/>
                    <a:gd name="T25" fmla="*/ 1 h 2873"/>
                    <a:gd name="T26" fmla="*/ 0 w 2629"/>
                    <a:gd name="T27" fmla="*/ 1 h 2873"/>
                    <a:gd name="T28" fmla="*/ 0 w 2629"/>
                    <a:gd name="T29" fmla="*/ 1 h 2873"/>
                    <a:gd name="T30" fmla="*/ 0 w 2629"/>
                    <a:gd name="T31" fmla="*/ 1 h 2873"/>
                    <a:gd name="T32" fmla="*/ 0 w 2629"/>
                    <a:gd name="T33" fmla="*/ 1 h 2873"/>
                    <a:gd name="T34" fmla="*/ 0 w 2629"/>
                    <a:gd name="T35" fmla="*/ 1 h 2873"/>
                    <a:gd name="T36" fmla="*/ 0 w 2629"/>
                    <a:gd name="T37" fmla="*/ 0 h 2873"/>
                    <a:gd name="T38" fmla="*/ 0 w 2629"/>
                    <a:gd name="T39" fmla="*/ 1 h 2873"/>
                    <a:gd name="T40" fmla="*/ 0 w 2629"/>
                    <a:gd name="T41" fmla="*/ 1 h 2873"/>
                    <a:gd name="T42" fmla="*/ 0 w 2629"/>
                    <a:gd name="T43" fmla="*/ 1 h 2873"/>
                    <a:gd name="T44" fmla="*/ 0 w 2629"/>
                    <a:gd name="T45" fmla="*/ 1 h 2873"/>
                    <a:gd name="T46" fmla="*/ 0 w 2629"/>
                    <a:gd name="T47" fmla="*/ 1 h 2873"/>
                    <a:gd name="T48" fmla="*/ 0 w 2629"/>
                    <a:gd name="T49" fmla="*/ 1 h 2873"/>
                    <a:gd name="T50" fmla="*/ 0 w 2629"/>
                    <a:gd name="T51" fmla="*/ 1 h 2873"/>
                    <a:gd name="T52" fmla="*/ 0 w 2629"/>
                    <a:gd name="T53" fmla="*/ 1 h 2873"/>
                    <a:gd name="T54" fmla="*/ 0 w 2629"/>
                    <a:gd name="T55" fmla="*/ 1 h 2873"/>
                    <a:gd name="T56" fmla="*/ 0 w 2629"/>
                    <a:gd name="T57" fmla="*/ 1 h 2873"/>
                    <a:gd name="T58" fmla="*/ 0 w 2629"/>
                    <a:gd name="T59" fmla="*/ 1 h 2873"/>
                    <a:gd name="T60" fmla="*/ 0 w 2629"/>
                    <a:gd name="T61" fmla="*/ 1 h 2873"/>
                    <a:gd name="T62" fmla="*/ 0 w 2629"/>
                    <a:gd name="T63" fmla="*/ 1 h 2873"/>
                    <a:gd name="T64" fmla="*/ 0 w 2629"/>
                    <a:gd name="T65" fmla="*/ 1 h 2873"/>
                    <a:gd name="T66" fmla="*/ 0 w 2629"/>
                    <a:gd name="T67" fmla="*/ 1 h 2873"/>
                    <a:gd name="T68" fmla="*/ 0 w 2629"/>
                    <a:gd name="T69" fmla="*/ 1 h 2873"/>
                    <a:gd name="T70" fmla="*/ 0 w 2629"/>
                    <a:gd name="T71" fmla="*/ 1 h 2873"/>
                    <a:gd name="T72" fmla="*/ 0 w 2629"/>
                    <a:gd name="T73" fmla="*/ 1 h 2873"/>
                    <a:gd name="T74" fmla="*/ 0 w 2629"/>
                    <a:gd name="T75" fmla="*/ 1 h 2873"/>
                    <a:gd name="T76" fmla="*/ 0 w 2629"/>
                    <a:gd name="T77" fmla="*/ 1 h 2873"/>
                    <a:gd name="T78" fmla="*/ 0 w 2629"/>
                    <a:gd name="T79" fmla="*/ 1 h 2873"/>
                    <a:gd name="T80" fmla="*/ 0 w 2629"/>
                    <a:gd name="T81" fmla="*/ 1 h 2873"/>
                    <a:gd name="T82" fmla="*/ 0 w 2629"/>
                    <a:gd name="T83" fmla="*/ 1 h 2873"/>
                    <a:gd name="T84" fmla="*/ 0 w 2629"/>
                    <a:gd name="T85" fmla="*/ 1 h 2873"/>
                    <a:gd name="T86" fmla="*/ 0 w 2629"/>
                    <a:gd name="T87" fmla="*/ 1 h 2873"/>
                    <a:gd name="T88" fmla="*/ 0 w 2629"/>
                    <a:gd name="T89" fmla="*/ 1 h 2873"/>
                    <a:gd name="T90" fmla="*/ 0 w 2629"/>
                    <a:gd name="T91" fmla="*/ 1 h 2873"/>
                    <a:gd name="T92" fmla="*/ 0 w 2629"/>
                    <a:gd name="T93" fmla="*/ 1 h 2873"/>
                    <a:gd name="T94" fmla="*/ 0 w 2629"/>
                    <a:gd name="T95" fmla="*/ 1 h 287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629"/>
                    <a:gd name="T145" fmla="*/ 0 h 2873"/>
                    <a:gd name="T146" fmla="*/ 2629 w 2629"/>
                    <a:gd name="T147" fmla="*/ 2873 h 287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629" h="2873">
                      <a:moveTo>
                        <a:pt x="2554" y="2873"/>
                      </a:moveTo>
                      <a:lnTo>
                        <a:pt x="2392" y="2389"/>
                      </a:lnTo>
                      <a:lnTo>
                        <a:pt x="2392" y="2387"/>
                      </a:lnTo>
                      <a:lnTo>
                        <a:pt x="1705" y="2500"/>
                      </a:lnTo>
                      <a:lnTo>
                        <a:pt x="1713" y="2446"/>
                      </a:lnTo>
                      <a:lnTo>
                        <a:pt x="1719" y="2386"/>
                      </a:lnTo>
                      <a:lnTo>
                        <a:pt x="1719" y="2322"/>
                      </a:lnTo>
                      <a:lnTo>
                        <a:pt x="1715" y="2248"/>
                      </a:lnTo>
                      <a:lnTo>
                        <a:pt x="1705" y="2178"/>
                      </a:lnTo>
                      <a:lnTo>
                        <a:pt x="1691" y="2098"/>
                      </a:lnTo>
                      <a:lnTo>
                        <a:pt x="1673" y="2034"/>
                      </a:lnTo>
                      <a:lnTo>
                        <a:pt x="1645" y="1962"/>
                      </a:lnTo>
                      <a:lnTo>
                        <a:pt x="1619" y="1900"/>
                      </a:lnTo>
                      <a:lnTo>
                        <a:pt x="1588" y="1840"/>
                      </a:lnTo>
                      <a:lnTo>
                        <a:pt x="1559" y="1794"/>
                      </a:lnTo>
                      <a:lnTo>
                        <a:pt x="1531" y="1756"/>
                      </a:lnTo>
                      <a:lnTo>
                        <a:pt x="1503" y="1718"/>
                      </a:lnTo>
                      <a:lnTo>
                        <a:pt x="1471" y="1680"/>
                      </a:lnTo>
                      <a:lnTo>
                        <a:pt x="1435" y="1640"/>
                      </a:lnTo>
                      <a:lnTo>
                        <a:pt x="1405" y="1612"/>
                      </a:lnTo>
                      <a:lnTo>
                        <a:pt x="1371" y="1579"/>
                      </a:lnTo>
                      <a:lnTo>
                        <a:pt x="1337" y="1549"/>
                      </a:lnTo>
                      <a:lnTo>
                        <a:pt x="1297" y="1519"/>
                      </a:lnTo>
                      <a:lnTo>
                        <a:pt x="1249" y="1489"/>
                      </a:lnTo>
                      <a:lnTo>
                        <a:pt x="1210" y="1460"/>
                      </a:lnTo>
                      <a:lnTo>
                        <a:pt x="1175" y="1443"/>
                      </a:lnTo>
                      <a:lnTo>
                        <a:pt x="1125" y="1413"/>
                      </a:lnTo>
                      <a:lnTo>
                        <a:pt x="1082" y="1397"/>
                      </a:lnTo>
                      <a:lnTo>
                        <a:pt x="1044" y="1383"/>
                      </a:lnTo>
                      <a:lnTo>
                        <a:pt x="1003" y="1368"/>
                      </a:lnTo>
                      <a:lnTo>
                        <a:pt x="943" y="1354"/>
                      </a:lnTo>
                      <a:lnTo>
                        <a:pt x="887" y="1345"/>
                      </a:lnTo>
                      <a:lnTo>
                        <a:pt x="829" y="1338"/>
                      </a:lnTo>
                      <a:lnTo>
                        <a:pt x="772" y="1334"/>
                      </a:lnTo>
                      <a:lnTo>
                        <a:pt x="739" y="1332"/>
                      </a:lnTo>
                      <a:lnTo>
                        <a:pt x="739" y="1814"/>
                      </a:lnTo>
                      <a:lnTo>
                        <a:pt x="0" y="921"/>
                      </a:lnTo>
                      <a:lnTo>
                        <a:pt x="737" y="0"/>
                      </a:lnTo>
                      <a:lnTo>
                        <a:pt x="737" y="415"/>
                      </a:lnTo>
                      <a:lnTo>
                        <a:pt x="778" y="416"/>
                      </a:lnTo>
                      <a:lnTo>
                        <a:pt x="835" y="418"/>
                      </a:lnTo>
                      <a:lnTo>
                        <a:pt x="895" y="423"/>
                      </a:lnTo>
                      <a:lnTo>
                        <a:pt x="954" y="429"/>
                      </a:lnTo>
                      <a:lnTo>
                        <a:pt x="1001" y="435"/>
                      </a:lnTo>
                      <a:lnTo>
                        <a:pt x="1037" y="440"/>
                      </a:lnTo>
                      <a:lnTo>
                        <a:pt x="1085" y="448"/>
                      </a:lnTo>
                      <a:lnTo>
                        <a:pt x="1134" y="461"/>
                      </a:lnTo>
                      <a:lnTo>
                        <a:pt x="1167" y="469"/>
                      </a:lnTo>
                      <a:lnTo>
                        <a:pt x="1207" y="478"/>
                      </a:lnTo>
                      <a:lnTo>
                        <a:pt x="1245" y="491"/>
                      </a:lnTo>
                      <a:lnTo>
                        <a:pt x="1286" y="503"/>
                      </a:lnTo>
                      <a:lnTo>
                        <a:pt x="1321" y="513"/>
                      </a:lnTo>
                      <a:lnTo>
                        <a:pt x="1363" y="529"/>
                      </a:lnTo>
                      <a:lnTo>
                        <a:pt x="1411" y="549"/>
                      </a:lnTo>
                      <a:lnTo>
                        <a:pt x="1453" y="565"/>
                      </a:lnTo>
                      <a:lnTo>
                        <a:pt x="1493" y="582"/>
                      </a:lnTo>
                      <a:lnTo>
                        <a:pt x="1539" y="603"/>
                      </a:lnTo>
                      <a:lnTo>
                        <a:pt x="1583" y="625"/>
                      </a:lnTo>
                      <a:lnTo>
                        <a:pt x="1623" y="644"/>
                      </a:lnTo>
                      <a:lnTo>
                        <a:pt x="1661" y="669"/>
                      </a:lnTo>
                      <a:lnTo>
                        <a:pt x="1695" y="688"/>
                      </a:lnTo>
                      <a:lnTo>
                        <a:pt x="1729" y="712"/>
                      </a:lnTo>
                      <a:lnTo>
                        <a:pt x="1767" y="734"/>
                      </a:lnTo>
                      <a:lnTo>
                        <a:pt x="1809" y="763"/>
                      </a:lnTo>
                      <a:lnTo>
                        <a:pt x="1847" y="791"/>
                      </a:lnTo>
                      <a:lnTo>
                        <a:pt x="1882" y="818"/>
                      </a:lnTo>
                      <a:lnTo>
                        <a:pt x="1917" y="845"/>
                      </a:lnTo>
                      <a:lnTo>
                        <a:pt x="1971" y="891"/>
                      </a:lnTo>
                      <a:lnTo>
                        <a:pt x="2026" y="943"/>
                      </a:lnTo>
                      <a:lnTo>
                        <a:pt x="2071" y="983"/>
                      </a:lnTo>
                      <a:lnTo>
                        <a:pt x="2123" y="1041"/>
                      </a:lnTo>
                      <a:lnTo>
                        <a:pt x="2159" y="1082"/>
                      </a:lnTo>
                      <a:lnTo>
                        <a:pt x="2199" y="1131"/>
                      </a:lnTo>
                      <a:lnTo>
                        <a:pt x="2243" y="1185"/>
                      </a:lnTo>
                      <a:lnTo>
                        <a:pt x="2279" y="1237"/>
                      </a:lnTo>
                      <a:lnTo>
                        <a:pt x="2315" y="1294"/>
                      </a:lnTo>
                      <a:lnTo>
                        <a:pt x="2353" y="1351"/>
                      </a:lnTo>
                      <a:lnTo>
                        <a:pt x="2385" y="1410"/>
                      </a:lnTo>
                      <a:lnTo>
                        <a:pt x="2417" y="1462"/>
                      </a:lnTo>
                      <a:lnTo>
                        <a:pt x="2447" y="1527"/>
                      </a:lnTo>
                      <a:lnTo>
                        <a:pt x="2475" y="1588"/>
                      </a:lnTo>
                      <a:lnTo>
                        <a:pt x="2499" y="1652"/>
                      </a:lnTo>
                      <a:lnTo>
                        <a:pt x="2523" y="1723"/>
                      </a:lnTo>
                      <a:lnTo>
                        <a:pt x="2553" y="1808"/>
                      </a:lnTo>
                      <a:lnTo>
                        <a:pt x="2573" y="1889"/>
                      </a:lnTo>
                      <a:lnTo>
                        <a:pt x="2593" y="1970"/>
                      </a:lnTo>
                      <a:lnTo>
                        <a:pt x="2603" y="2050"/>
                      </a:lnTo>
                      <a:lnTo>
                        <a:pt x="2616" y="2144"/>
                      </a:lnTo>
                      <a:lnTo>
                        <a:pt x="2627" y="2260"/>
                      </a:lnTo>
                      <a:lnTo>
                        <a:pt x="2629" y="2351"/>
                      </a:lnTo>
                      <a:lnTo>
                        <a:pt x="2627" y="2440"/>
                      </a:lnTo>
                      <a:lnTo>
                        <a:pt x="2619" y="2526"/>
                      </a:lnTo>
                      <a:lnTo>
                        <a:pt x="2608" y="2606"/>
                      </a:lnTo>
                      <a:lnTo>
                        <a:pt x="2599" y="2690"/>
                      </a:lnTo>
                      <a:lnTo>
                        <a:pt x="2581" y="2776"/>
                      </a:lnTo>
                      <a:lnTo>
                        <a:pt x="2556" y="2868"/>
                      </a:lnTo>
                      <a:lnTo>
                        <a:pt x="2554" y="2873"/>
                      </a:lnTo>
                      <a:close/>
                    </a:path>
                  </a:pathLst>
                </a:cu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a:tailEnd/>
                </a:ln>
                <a:effectLst>
                  <a:outerShdw blurRad="40000" dist="20000" dir="5400000" rotWithShape="0">
                    <a:srgbClr val="000000">
                      <a:alpha val="38000"/>
                    </a:srgbClr>
                  </a:outerShdw>
                </a:effectLst>
              </p:spPr>
              <p:txBody>
                <a:bodyPr lIns="45720" rIns="45720" anchor="ctr" anchorCtr="1"/>
                <a:lstStyle/>
                <a:p>
                  <a:pPr algn="ctr" fontAlgn="auto">
                    <a:spcBef>
                      <a:spcPct val="35000"/>
                    </a:spcBef>
                    <a:spcAft>
                      <a:spcPct val="15000"/>
                    </a:spcAft>
                    <a:buClr>
                      <a:srgbClr val="C0504D"/>
                    </a:buClr>
                    <a:buFont typeface="Wingdings" pitchFamily="2" charset="2"/>
                    <a:buNone/>
                    <a:defRPr/>
                  </a:pPr>
                  <a:endParaRPr lang="zh-CN" altLang="en-US" sz="2400" kern="0">
                    <a:solidFill>
                      <a:srgbClr val="000000"/>
                    </a:solidFill>
                    <a:latin typeface="Times New Roman"/>
                    <a:ea typeface="SimSun"/>
                    <a:cs typeface="Times New Roman"/>
                  </a:endParaRPr>
                </a:p>
              </p:txBody>
            </p:sp>
            <p:sp>
              <p:nvSpPr>
                <p:cNvPr id="51" name="Shape 20498"/>
                <p:cNvSpPr>
                  <a:spLocks/>
                </p:cNvSpPr>
                <p:nvPr/>
              </p:nvSpPr>
              <p:spPr bwMode="auto">
                <a:xfrm rot="14370681" flipV="1">
                  <a:off x="2742" y="1158"/>
                  <a:ext cx="1296" cy="1476"/>
                </a:xfrm>
                <a:custGeom>
                  <a:avLst/>
                  <a:gdLst>
                    <a:gd name="T0" fmla="*/ 0 w 2629"/>
                    <a:gd name="T1" fmla="*/ 1 h 2873"/>
                    <a:gd name="T2" fmla="*/ 0 w 2629"/>
                    <a:gd name="T3" fmla="*/ 1 h 2873"/>
                    <a:gd name="T4" fmla="*/ 0 w 2629"/>
                    <a:gd name="T5" fmla="*/ 1 h 2873"/>
                    <a:gd name="T6" fmla="*/ 0 w 2629"/>
                    <a:gd name="T7" fmla="*/ 1 h 2873"/>
                    <a:gd name="T8" fmla="*/ 0 w 2629"/>
                    <a:gd name="T9" fmla="*/ 1 h 2873"/>
                    <a:gd name="T10" fmla="*/ 0 w 2629"/>
                    <a:gd name="T11" fmla="*/ 1 h 2873"/>
                    <a:gd name="T12" fmla="*/ 0 w 2629"/>
                    <a:gd name="T13" fmla="*/ 1 h 2873"/>
                    <a:gd name="T14" fmla="*/ 0 w 2629"/>
                    <a:gd name="T15" fmla="*/ 1 h 2873"/>
                    <a:gd name="T16" fmla="*/ 0 w 2629"/>
                    <a:gd name="T17" fmla="*/ 1 h 2873"/>
                    <a:gd name="T18" fmla="*/ 0 w 2629"/>
                    <a:gd name="T19" fmla="*/ 1 h 2873"/>
                    <a:gd name="T20" fmla="*/ 0 w 2629"/>
                    <a:gd name="T21" fmla="*/ 1 h 2873"/>
                    <a:gd name="T22" fmla="*/ 0 w 2629"/>
                    <a:gd name="T23" fmla="*/ 1 h 2873"/>
                    <a:gd name="T24" fmla="*/ 0 w 2629"/>
                    <a:gd name="T25" fmla="*/ 1 h 2873"/>
                    <a:gd name="T26" fmla="*/ 0 w 2629"/>
                    <a:gd name="T27" fmla="*/ 1 h 2873"/>
                    <a:gd name="T28" fmla="*/ 0 w 2629"/>
                    <a:gd name="T29" fmla="*/ 1 h 2873"/>
                    <a:gd name="T30" fmla="*/ 0 w 2629"/>
                    <a:gd name="T31" fmla="*/ 1 h 2873"/>
                    <a:gd name="T32" fmla="*/ 0 w 2629"/>
                    <a:gd name="T33" fmla="*/ 1 h 2873"/>
                    <a:gd name="T34" fmla="*/ 0 w 2629"/>
                    <a:gd name="T35" fmla="*/ 1 h 2873"/>
                    <a:gd name="T36" fmla="*/ 0 w 2629"/>
                    <a:gd name="T37" fmla="*/ 0 h 2873"/>
                    <a:gd name="T38" fmla="*/ 0 w 2629"/>
                    <a:gd name="T39" fmla="*/ 1 h 2873"/>
                    <a:gd name="T40" fmla="*/ 0 w 2629"/>
                    <a:gd name="T41" fmla="*/ 1 h 2873"/>
                    <a:gd name="T42" fmla="*/ 0 w 2629"/>
                    <a:gd name="T43" fmla="*/ 1 h 2873"/>
                    <a:gd name="T44" fmla="*/ 0 w 2629"/>
                    <a:gd name="T45" fmla="*/ 1 h 2873"/>
                    <a:gd name="T46" fmla="*/ 0 w 2629"/>
                    <a:gd name="T47" fmla="*/ 1 h 2873"/>
                    <a:gd name="T48" fmla="*/ 0 w 2629"/>
                    <a:gd name="T49" fmla="*/ 1 h 2873"/>
                    <a:gd name="T50" fmla="*/ 0 w 2629"/>
                    <a:gd name="T51" fmla="*/ 1 h 2873"/>
                    <a:gd name="T52" fmla="*/ 0 w 2629"/>
                    <a:gd name="T53" fmla="*/ 1 h 2873"/>
                    <a:gd name="T54" fmla="*/ 0 w 2629"/>
                    <a:gd name="T55" fmla="*/ 1 h 2873"/>
                    <a:gd name="T56" fmla="*/ 0 w 2629"/>
                    <a:gd name="T57" fmla="*/ 1 h 2873"/>
                    <a:gd name="T58" fmla="*/ 0 w 2629"/>
                    <a:gd name="T59" fmla="*/ 1 h 2873"/>
                    <a:gd name="T60" fmla="*/ 0 w 2629"/>
                    <a:gd name="T61" fmla="*/ 1 h 2873"/>
                    <a:gd name="T62" fmla="*/ 0 w 2629"/>
                    <a:gd name="T63" fmla="*/ 1 h 2873"/>
                    <a:gd name="T64" fmla="*/ 0 w 2629"/>
                    <a:gd name="T65" fmla="*/ 1 h 2873"/>
                    <a:gd name="T66" fmla="*/ 0 w 2629"/>
                    <a:gd name="T67" fmla="*/ 1 h 2873"/>
                    <a:gd name="T68" fmla="*/ 0 w 2629"/>
                    <a:gd name="T69" fmla="*/ 1 h 2873"/>
                    <a:gd name="T70" fmla="*/ 0 w 2629"/>
                    <a:gd name="T71" fmla="*/ 1 h 2873"/>
                    <a:gd name="T72" fmla="*/ 0 w 2629"/>
                    <a:gd name="T73" fmla="*/ 1 h 2873"/>
                    <a:gd name="T74" fmla="*/ 0 w 2629"/>
                    <a:gd name="T75" fmla="*/ 1 h 2873"/>
                    <a:gd name="T76" fmla="*/ 0 w 2629"/>
                    <a:gd name="T77" fmla="*/ 1 h 2873"/>
                    <a:gd name="T78" fmla="*/ 0 w 2629"/>
                    <a:gd name="T79" fmla="*/ 1 h 2873"/>
                    <a:gd name="T80" fmla="*/ 0 w 2629"/>
                    <a:gd name="T81" fmla="*/ 1 h 2873"/>
                    <a:gd name="T82" fmla="*/ 0 w 2629"/>
                    <a:gd name="T83" fmla="*/ 1 h 2873"/>
                    <a:gd name="T84" fmla="*/ 0 w 2629"/>
                    <a:gd name="T85" fmla="*/ 1 h 2873"/>
                    <a:gd name="T86" fmla="*/ 0 w 2629"/>
                    <a:gd name="T87" fmla="*/ 1 h 2873"/>
                    <a:gd name="T88" fmla="*/ 0 w 2629"/>
                    <a:gd name="T89" fmla="*/ 1 h 2873"/>
                    <a:gd name="T90" fmla="*/ 0 w 2629"/>
                    <a:gd name="T91" fmla="*/ 1 h 2873"/>
                    <a:gd name="T92" fmla="*/ 0 w 2629"/>
                    <a:gd name="T93" fmla="*/ 1 h 2873"/>
                    <a:gd name="T94" fmla="*/ 0 w 2629"/>
                    <a:gd name="T95" fmla="*/ 1 h 287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629"/>
                    <a:gd name="T145" fmla="*/ 0 h 2873"/>
                    <a:gd name="T146" fmla="*/ 2629 w 2629"/>
                    <a:gd name="T147" fmla="*/ 2873 h 287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629" h="2873">
                      <a:moveTo>
                        <a:pt x="2554" y="2873"/>
                      </a:moveTo>
                      <a:lnTo>
                        <a:pt x="2392" y="2389"/>
                      </a:lnTo>
                      <a:lnTo>
                        <a:pt x="2392" y="2387"/>
                      </a:lnTo>
                      <a:lnTo>
                        <a:pt x="1705" y="2500"/>
                      </a:lnTo>
                      <a:lnTo>
                        <a:pt x="1713" y="2446"/>
                      </a:lnTo>
                      <a:lnTo>
                        <a:pt x="1719" y="2386"/>
                      </a:lnTo>
                      <a:lnTo>
                        <a:pt x="1719" y="2322"/>
                      </a:lnTo>
                      <a:lnTo>
                        <a:pt x="1715" y="2248"/>
                      </a:lnTo>
                      <a:lnTo>
                        <a:pt x="1705" y="2178"/>
                      </a:lnTo>
                      <a:lnTo>
                        <a:pt x="1691" y="2098"/>
                      </a:lnTo>
                      <a:lnTo>
                        <a:pt x="1673" y="2034"/>
                      </a:lnTo>
                      <a:lnTo>
                        <a:pt x="1645" y="1962"/>
                      </a:lnTo>
                      <a:lnTo>
                        <a:pt x="1619" y="1900"/>
                      </a:lnTo>
                      <a:lnTo>
                        <a:pt x="1588" y="1840"/>
                      </a:lnTo>
                      <a:lnTo>
                        <a:pt x="1559" y="1794"/>
                      </a:lnTo>
                      <a:lnTo>
                        <a:pt x="1531" y="1756"/>
                      </a:lnTo>
                      <a:lnTo>
                        <a:pt x="1503" y="1718"/>
                      </a:lnTo>
                      <a:lnTo>
                        <a:pt x="1471" y="1680"/>
                      </a:lnTo>
                      <a:lnTo>
                        <a:pt x="1435" y="1640"/>
                      </a:lnTo>
                      <a:lnTo>
                        <a:pt x="1405" y="1612"/>
                      </a:lnTo>
                      <a:lnTo>
                        <a:pt x="1371" y="1579"/>
                      </a:lnTo>
                      <a:lnTo>
                        <a:pt x="1337" y="1549"/>
                      </a:lnTo>
                      <a:lnTo>
                        <a:pt x="1297" y="1519"/>
                      </a:lnTo>
                      <a:lnTo>
                        <a:pt x="1249" y="1489"/>
                      </a:lnTo>
                      <a:lnTo>
                        <a:pt x="1210" y="1460"/>
                      </a:lnTo>
                      <a:lnTo>
                        <a:pt x="1175" y="1443"/>
                      </a:lnTo>
                      <a:lnTo>
                        <a:pt x="1125" y="1413"/>
                      </a:lnTo>
                      <a:lnTo>
                        <a:pt x="1082" y="1397"/>
                      </a:lnTo>
                      <a:lnTo>
                        <a:pt x="1044" y="1383"/>
                      </a:lnTo>
                      <a:lnTo>
                        <a:pt x="1003" y="1368"/>
                      </a:lnTo>
                      <a:lnTo>
                        <a:pt x="943" y="1354"/>
                      </a:lnTo>
                      <a:lnTo>
                        <a:pt x="887" y="1345"/>
                      </a:lnTo>
                      <a:lnTo>
                        <a:pt x="829" y="1338"/>
                      </a:lnTo>
                      <a:lnTo>
                        <a:pt x="772" y="1334"/>
                      </a:lnTo>
                      <a:lnTo>
                        <a:pt x="739" y="1332"/>
                      </a:lnTo>
                      <a:lnTo>
                        <a:pt x="739" y="1814"/>
                      </a:lnTo>
                      <a:lnTo>
                        <a:pt x="0" y="921"/>
                      </a:lnTo>
                      <a:lnTo>
                        <a:pt x="737" y="0"/>
                      </a:lnTo>
                      <a:lnTo>
                        <a:pt x="737" y="415"/>
                      </a:lnTo>
                      <a:lnTo>
                        <a:pt x="778" y="416"/>
                      </a:lnTo>
                      <a:lnTo>
                        <a:pt x="835" y="418"/>
                      </a:lnTo>
                      <a:lnTo>
                        <a:pt x="895" y="423"/>
                      </a:lnTo>
                      <a:lnTo>
                        <a:pt x="954" y="429"/>
                      </a:lnTo>
                      <a:lnTo>
                        <a:pt x="1001" y="435"/>
                      </a:lnTo>
                      <a:lnTo>
                        <a:pt x="1037" y="440"/>
                      </a:lnTo>
                      <a:lnTo>
                        <a:pt x="1085" y="448"/>
                      </a:lnTo>
                      <a:lnTo>
                        <a:pt x="1134" y="461"/>
                      </a:lnTo>
                      <a:lnTo>
                        <a:pt x="1167" y="469"/>
                      </a:lnTo>
                      <a:lnTo>
                        <a:pt x="1207" y="478"/>
                      </a:lnTo>
                      <a:lnTo>
                        <a:pt x="1245" y="491"/>
                      </a:lnTo>
                      <a:lnTo>
                        <a:pt x="1286" y="503"/>
                      </a:lnTo>
                      <a:lnTo>
                        <a:pt x="1321" y="513"/>
                      </a:lnTo>
                      <a:lnTo>
                        <a:pt x="1363" y="529"/>
                      </a:lnTo>
                      <a:lnTo>
                        <a:pt x="1411" y="549"/>
                      </a:lnTo>
                      <a:lnTo>
                        <a:pt x="1453" y="565"/>
                      </a:lnTo>
                      <a:lnTo>
                        <a:pt x="1493" y="582"/>
                      </a:lnTo>
                      <a:lnTo>
                        <a:pt x="1539" y="603"/>
                      </a:lnTo>
                      <a:lnTo>
                        <a:pt x="1583" y="625"/>
                      </a:lnTo>
                      <a:lnTo>
                        <a:pt x="1623" y="644"/>
                      </a:lnTo>
                      <a:lnTo>
                        <a:pt x="1661" y="669"/>
                      </a:lnTo>
                      <a:lnTo>
                        <a:pt x="1695" y="688"/>
                      </a:lnTo>
                      <a:lnTo>
                        <a:pt x="1729" y="712"/>
                      </a:lnTo>
                      <a:lnTo>
                        <a:pt x="1767" y="734"/>
                      </a:lnTo>
                      <a:lnTo>
                        <a:pt x="1809" y="763"/>
                      </a:lnTo>
                      <a:lnTo>
                        <a:pt x="1847" y="791"/>
                      </a:lnTo>
                      <a:lnTo>
                        <a:pt x="1882" y="818"/>
                      </a:lnTo>
                      <a:lnTo>
                        <a:pt x="1917" y="845"/>
                      </a:lnTo>
                      <a:lnTo>
                        <a:pt x="1971" y="891"/>
                      </a:lnTo>
                      <a:lnTo>
                        <a:pt x="2026" y="943"/>
                      </a:lnTo>
                      <a:lnTo>
                        <a:pt x="2071" y="983"/>
                      </a:lnTo>
                      <a:lnTo>
                        <a:pt x="2123" y="1041"/>
                      </a:lnTo>
                      <a:lnTo>
                        <a:pt x="2159" y="1082"/>
                      </a:lnTo>
                      <a:lnTo>
                        <a:pt x="2199" y="1131"/>
                      </a:lnTo>
                      <a:lnTo>
                        <a:pt x="2243" y="1185"/>
                      </a:lnTo>
                      <a:lnTo>
                        <a:pt x="2279" y="1237"/>
                      </a:lnTo>
                      <a:lnTo>
                        <a:pt x="2315" y="1294"/>
                      </a:lnTo>
                      <a:lnTo>
                        <a:pt x="2353" y="1351"/>
                      </a:lnTo>
                      <a:lnTo>
                        <a:pt x="2385" y="1410"/>
                      </a:lnTo>
                      <a:lnTo>
                        <a:pt x="2417" y="1462"/>
                      </a:lnTo>
                      <a:lnTo>
                        <a:pt x="2447" y="1527"/>
                      </a:lnTo>
                      <a:lnTo>
                        <a:pt x="2475" y="1588"/>
                      </a:lnTo>
                      <a:lnTo>
                        <a:pt x="2499" y="1652"/>
                      </a:lnTo>
                      <a:lnTo>
                        <a:pt x="2523" y="1723"/>
                      </a:lnTo>
                      <a:lnTo>
                        <a:pt x="2553" y="1808"/>
                      </a:lnTo>
                      <a:lnTo>
                        <a:pt x="2573" y="1889"/>
                      </a:lnTo>
                      <a:lnTo>
                        <a:pt x="2593" y="1970"/>
                      </a:lnTo>
                      <a:lnTo>
                        <a:pt x="2603" y="2050"/>
                      </a:lnTo>
                      <a:lnTo>
                        <a:pt x="2616" y="2144"/>
                      </a:lnTo>
                      <a:lnTo>
                        <a:pt x="2627" y="2260"/>
                      </a:lnTo>
                      <a:lnTo>
                        <a:pt x="2629" y="2351"/>
                      </a:lnTo>
                      <a:lnTo>
                        <a:pt x="2627" y="2440"/>
                      </a:lnTo>
                      <a:lnTo>
                        <a:pt x="2619" y="2526"/>
                      </a:lnTo>
                      <a:lnTo>
                        <a:pt x="2608" y="2606"/>
                      </a:lnTo>
                      <a:lnTo>
                        <a:pt x="2599" y="2690"/>
                      </a:lnTo>
                      <a:lnTo>
                        <a:pt x="2581" y="2776"/>
                      </a:lnTo>
                      <a:lnTo>
                        <a:pt x="2556" y="2868"/>
                      </a:lnTo>
                      <a:lnTo>
                        <a:pt x="2554" y="2873"/>
                      </a:lnTo>
                      <a:close/>
                    </a:path>
                  </a:pathLst>
                </a:cu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headEnd/>
                  <a:tailEnd/>
                </a:ln>
                <a:effectLst>
                  <a:outerShdw blurRad="40000" dist="20000" dir="5400000" rotWithShape="0">
                    <a:srgbClr val="000000">
                      <a:alpha val="38000"/>
                    </a:srgbClr>
                  </a:outerShdw>
                </a:effectLst>
              </p:spPr>
              <p:txBody>
                <a:bodyPr lIns="45720" rIns="45720" anchor="ctr" anchorCtr="1"/>
                <a:lstStyle/>
                <a:p>
                  <a:pPr algn="ctr" fontAlgn="auto">
                    <a:spcBef>
                      <a:spcPct val="35000"/>
                    </a:spcBef>
                    <a:spcAft>
                      <a:spcPct val="15000"/>
                    </a:spcAft>
                    <a:buClr>
                      <a:srgbClr val="C0504D"/>
                    </a:buClr>
                    <a:buFont typeface="Wingdings" pitchFamily="2" charset="2"/>
                    <a:buNone/>
                    <a:defRPr/>
                  </a:pPr>
                  <a:endParaRPr lang="zh-CN" altLang="en-US" sz="2400" kern="0">
                    <a:solidFill>
                      <a:srgbClr val="000000"/>
                    </a:solidFill>
                    <a:latin typeface="Times New Roman"/>
                    <a:ea typeface="SimSun"/>
                    <a:cs typeface="Times New Roman"/>
                  </a:endParaRPr>
                </a:p>
              </p:txBody>
            </p:sp>
          </p:grpSp>
          <p:sp>
            <p:nvSpPr>
              <p:cNvPr id="47" name="Left Arrow 20494"/>
              <p:cNvSpPr>
                <a:spLocks noChangeArrowheads="1"/>
              </p:cNvSpPr>
              <p:nvPr/>
            </p:nvSpPr>
            <p:spPr bwMode="auto">
              <a:xfrm>
                <a:off x="4608" y="1878"/>
                <a:ext cx="1174" cy="1098"/>
              </a:xfrm>
              <a:prstGeom prst="leftArrow">
                <a:avLst>
                  <a:gd name="adj1" fmla="val 50000"/>
                  <a:gd name="adj2" fmla="val 26730"/>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sm" len="sm"/>
                <a:tailEnd type="none" w="sm" len="sm"/>
              </a:ln>
              <a:effectLst>
                <a:outerShdw blurRad="40000" dist="20000" dir="5400000" rotWithShape="0">
                  <a:srgbClr val="000000">
                    <a:alpha val="38000"/>
                  </a:srgbClr>
                </a:outerShdw>
              </a:effectLst>
            </p:spPr>
            <p:txBody>
              <a:bodyPr lIns="45720" rIns="45720" anchor="ctr"/>
              <a:lstStyle/>
              <a:p>
                <a:pPr marL="92075" indent="-92075" algn="ctr">
                  <a:spcBef>
                    <a:spcPct val="30000"/>
                  </a:spcBef>
                  <a:spcAft>
                    <a:spcPct val="15000"/>
                  </a:spcAft>
                  <a:buClr>
                    <a:srgbClr val="800080"/>
                  </a:buClr>
                  <a:defRPr/>
                </a:pPr>
                <a:r>
                  <a:rPr lang="zh-CN" altLang="en-GB" sz="1200" kern="0" dirty="0">
                    <a:solidFill>
                      <a:sysClr val="windowText" lastClr="000000"/>
                    </a:solidFill>
                    <a:latin typeface="黑体" pitchFamily="2" charset="-122"/>
                    <a:ea typeface="黑体" pitchFamily="2" charset="-122"/>
                    <a:cs typeface="Times New Roman"/>
                  </a:rPr>
                  <a:t>客户</a:t>
                </a:r>
                <a:endParaRPr lang="en-GB" sz="1200" kern="0" dirty="0">
                  <a:solidFill>
                    <a:srgbClr val="000000"/>
                  </a:solidFill>
                  <a:latin typeface="黑体" pitchFamily="2" charset="-122"/>
                  <a:ea typeface="黑体" pitchFamily="2" charset="-122"/>
                  <a:cs typeface="Times New Roman"/>
                </a:endParaRPr>
              </a:p>
              <a:p>
                <a:pPr marL="92075" indent="-92075" algn="ctr">
                  <a:spcBef>
                    <a:spcPct val="30000"/>
                  </a:spcBef>
                  <a:spcAft>
                    <a:spcPct val="15000"/>
                  </a:spcAft>
                  <a:buClr>
                    <a:srgbClr val="800080"/>
                  </a:buClr>
                  <a:defRPr/>
                </a:pPr>
                <a:r>
                  <a:rPr lang="zh-CN" altLang="en-GB" sz="1200" kern="0" dirty="0">
                    <a:solidFill>
                      <a:srgbClr val="000000"/>
                    </a:solidFill>
                    <a:latin typeface="黑体" pitchFamily="2" charset="-122"/>
                    <a:ea typeface="黑体" pitchFamily="2" charset="-122"/>
                    <a:cs typeface="Times New Roman"/>
                  </a:rPr>
                  <a:t>客户编码</a:t>
                </a:r>
              </a:p>
            </p:txBody>
          </p:sp>
          <p:sp>
            <p:nvSpPr>
              <p:cNvPr id="48" name="Right Arrow 20495"/>
              <p:cNvSpPr>
                <a:spLocks noChangeArrowheads="1"/>
              </p:cNvSpPr>
              <p:nvPr/>
            </p:nvSpPr>
            <p:spPr bwMode="auto">
              <a:xfrm>
                <a:off x="314" y="1877"/>
                <a:ext cx="1174" cy="1098"/>
              </a:xfrm>
              <a:prstGeom prst="rightArrow">
                <a:avLst>
                  <a:gd name="adj1" fmla="val 50000"/>
                  <a:gd name="adj2" fmla="val 26706"/>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sm" len="sm"/>
                <a:tailEnd type="none" w="sm" len="sm"/>
              </a:ln>
              <a:effectLst>
                <a:outerShdw blurRad="40000" dist="20000" dir="5400000" rotWithShape="0">
                  <a:srgbClr val="000000">
                    <a:alpha val="38000"/>
                  </a:srgbClr>
                </a:outerShdw>
              </a:effectLst>
            </p:spPr>
            <p:txBody>
              <a:bodyPr lIns="45720" rIns="45720" anchor="ctr"/>
              <a:lstStyle/>
              <a:p>
                <a:pPr marL="92075" indent="-92075" algn="ctr">
                  <a:spcBef>
                    <a:spcPct val="30000"/>
                  </a:spcBef>
                  <a:spcAft>
                    <a:spcPct val="15000"/>
                  </a:spcAft>
                  <a:buClr>
                    <a:srgbClr val="800080"/>
                  </a:buClr>
                  <a:defRPr/>
                </a:pPr>
                <a:r>
                  <a:rPr lang="zh-CN" altLang="en-GB" sz="1200" kern="0" dirty="0">
                    <a:solidFill>
                      <a:sysClr val="windowText" lastClr="000000"/>
                    </a:solidFill>
                    <a:latin typeface="黑体" pitchFamily="2" charset="-122"/>
                    <a:ea typeface="黑体" pitchFamily="2" charset="-122"/>
                    <a:cs typeface="Times New Roman"/>
                  </a:rPr>
                  <a:t>供应商</a:t>
                </a:r>
              </a:p>
              <a:p>
                <a:pPr marL="92075" indent="-92075" algn="ctr">
                  <a:spcBef>
                    <a:spcPct val="30000"/>
                  </a:spcBef>
                  <a:spcAft>
                    <a:spcPct val="15000"/>
                  </a:spcAft>
                  <a:buClr>
                    <a:srgbClr val="800080"/>
                  </a:buClr>
                  <a:defRPr/>
                </a:pPr>
                <a:r>
                  <a:rPr lang="zh-CN" altLang="en-GB" sz="1200" kern="0" dirty="0">
                    <a:solidFill>
                      <a:sysClr val="windowText" lastClr="000000"/>
                    </a:solidFill>
                    <a:latin typeface="黑体" pitchFamily="2" charset="-122"/>
                    <a:ea typeface="黑体" pitchFamily="2" charset="-122"/>
                    <a:cs typeface="Times New Roman"/>
                  </a:rPr>
                  <a:t>供应商编码</a:t>
                </a:r>
              </a:p>
            </p:txBody>
          </p:sp>
        </p:grpSp>
        <p:sp>
          <p:nvSpPr>
            <p:cNvPr id="37" name="Oval 20484"/>
            <p:cNvSpPr>
              <a:spLocks noChangeArrowheads="1"/>
            </p:cNvSpPr>
            <p:nvPr/>
          </p:nvSpPr>
          <p:spPr bwMode="auto">
            <a:xfrm>
              <a:off x="2920" y="3092"/>
              <a:ext cx="1178" cy="43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45720" rIns="45720" anchor="ctr"/>
            <a:lstStyle/>
            <a:p>
              <a:pPr marL="92075" indent="-92075" algn="ctr">
                <a:spcBef>
                  <a:spcPct val="30000"/>
                </a:spcBef>
                <a:spcAft>
                  <a:spcPct val="15000"/>
                </a:spcAft>
                <a:buClr>
                  <a:srgbClr val="800080"/>
                </a:buClr>
                <a:defRPr/>
              </a:pPr>
              <a:r>
                <a:rPr lang="zh-CN" altLang="en-GB" sz="1200" kern="0">
                  <a:solidFill>
                    <a:sysClr val="windowText" lastClr="000000"/>
                  </a:solidFill>
                  <a:latin typeface="黑体" pitchFamily="49" charset="-122"/>
                  <a:ea typeface="黑体" pitchFamily="49" charset="-122"/>
                </a:rPr>
                <a:t>财</a:t>
              </a:r>
            </a:p>
            <a:p>
              <a:pPr marL="92075" indent="-92075" algn="ctr">
                <a:spcBef>
                  <a:spcPct val="30000"/>
                </a:spcBef>
                <a:spcAft>
                  <a:spcPct val="15000"/>
                </a:spcAft>
                <a:buClr>
                  <a:srgbClr val="800080"/>
                </a:buClr>
                <a:defRPr/>
              </a:pPr>
              <a:r>
                <a:rPr lang="zh-CN" altLang="en-GB" sz="1200" kern="0">
                  <a:solidFill>
                    <a:sysClr val="windowText" lastClr="000000"/>
                  </a:solidFill>
                  <a:latin typeface="黑体" pitchFamily="49" charset="-122"/>
                  <a:ea typeface="黑体" pitchFamily="49" charset="-122"/>
                </a:rPr>
                <a:t>会计科目编码</a:t>
              </a:r>
            </a:p>
            <a:p>
              <a:pPr marL="92075" indent="-92075" algn="ctr">
                <a:spcBef>
                  <a:spcPct val="30000"/>
                </a:spcBef>
                <a:spcAft>
                  <a:spcPct val="15000"/>
                </a:spcAft>
                <a:buClr>
                  <a:srgbClr val="800080"/>
                </a:buClr>
                <a:defRPr/>
              </a:pPr>
              <a:r>
                <a:rPr lang="zh-CN" altLang="en-GB" sz="1200" kern="0">
                  <a:solidFill>
                    <a:sysClr val="windowText" lastClr="000000"/>
                  </a:solidFill>
                  <a:latin typeface="黑体" pitchFamily="49" charset="-122"/>
                  <a:ea typeface="黑体" pitchFamily="49" charset="-122"/>
                </a:rPr>
                <a:t>固定资产编码</a:t>
              </a:r>
              <a:endParaRPr lang="en-US" altLang="zh-CN" sz="1200" kern="0">
                <a:solidFill>
                  <a:sysClr val="windowText" lastClr="000000"/>
                </a:solidFill>
                <a:latin typeface="黑体" pitchFamily="49" charset="-122"/>
                <a:ea typeface="黑体" pitchFamily="49" charset="-122"/>
              </a:endParaRPr>
            </a:p>
            <a:p>
              <a:pPr marL="92075" indent="-92075" algn="ctr">
                <a:spcBef>
                  <a:spcPct val="30000"/>
                </a:spcBef>
                <a:spcAft>
                  <a:spcPct val="15000"/>
                </a:spcAft>
                <a:buClr>
                  <a:srgbClr val="800080"/>
                </a:buClr>
                <a:defRPr/>
              </a:pPr>
              <a:r>
                <a:rPr lang="zh-CN" altLang="en-US" sz="1200" kern="0">
                  <a:solidFill>
                    <a:sysClr val="windowText" lastClr="000000"/>
                  </a:solidFill>
                  <a:latin typeface="黑体" pitchFamily="49" charset="-122"/>
                  <a:ea typeface="黑体" pitchFamily="49" charset="-122"/>
                </a:rPr>
                <a:t>项目编码</a:t>
              </a:r>
              <a:endParaRPr lang="en-AU" sz="1200" kern="0">
                <a:solidFill>
                  <a:sysClr val="windowText" lastClr="000000"/>
                </a:solidFill>
                <a:latin typeface="黑体" pitchFamily="49" charset="-122"/>
                <a:ea typeface="黑体" pitchFamily="49" charset="-122"/>
              </a:endParaRPr>
            </a:p>
          </p:txBody>
        </p:sp>
        <p:sp>
          <p:nvSpPr>
            <p:cNvPr id="38" name="Oval 20485"/>
            <p:cNvSpPr>
              <a:spLocks noChangeArrowheads="1"/>
            </p:cNvSpPr>
            <p:nvPr/>
          </p:nvSpPr>
          <p:spPr bwMode="auto">
            <a:xfrm>
              <a:off x="1446" y="2417"/>
              <a:ext cx="1143" cy="64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45720" rIns="45720" anchor="ctr"/>
            <a:lstStyle/>
            <a:p>
              <a:pPr marL="92075" indent="-92075" algn="ctr">
                <a:spcBef>
                  <a:spcPct val="30000"/>
                </a:spcBef>
                <a:spcAft>
                  <a:spcPct val="15000"/>
                </a:spcAft>
                <a:buClr>
                  <a:srgbClr val="800080"/>
                </a:buClr>
                <a:defRPr/>
              </a:pPr>
              <a:r>
                <a:rPr lang="zh-CN" altLang="en-GB" sz="1200" kern="0">
                  <a:solidFill>
                    <a:sysClr val="windowText" lastClr="000000"/>
                  </a:solidFill>
                  <a:latin typeface="黑体" pitchFamily="49" charset="-122"/>
                  <a:ea typeface="黑体" pitchFamily="49" charset="-122"/>
                </a:rPr>
                <a:t>物</a:t>
              </a:r>
              <a:endParaRPr lang="en-GB" sz="1200" kern="0">
                <a:solidFill>
                  <a:sysClr val="windowText" lastClr="000000"/>
                </a:solidFill>
                <a:latin typeface="黑体" pitchFamily="49" charset="-122"/>
                <a:ea typeface="黑体" pitchFamily="49" charset="-122"/>
              </a:endParaRPr>
            </a:p>
            <a:p>
              <a:pPr marL="92075" indent="-92075" algn="ctr">
                <a:spcBef>
                  <a:spcPct val="30000"/>
                </a:spcBef>
                <a:spcAft>
                  <a:spcPct val="15000"/>
                </a:spcAft>
                <a:buClr>
                  <a:srgbClr val="800080"/>
                </a:buClr>
                <a:defRPr/>
              </a:pPr>
              <a:r>
                <a:rPr lang="zh-CN" altLang="en-GB" sz="1200" kern="0">
                  <a:solidFill>
                    <a:sysClr val="windowText" lastClr="000000"/>
                  </a:solidFill>
                  <a:latin typeface="黑体" pitchFamily="49" charset="-122"/>
                  <a:ea typeface="黑体" pitchFamily="49" charset="-122"/>
                </a:rPr>
                <a:t>物资编码</a:t>
              </a:r>
            </a:p>
            <a:p>
              <a:pPr marL="92075" indent="-92075" algn="ctr">
                <a:spcBef>
                  <a:spcPct val="30000"/>
                </a:spcBef>
                <a:spcAft>
                  <a:spcPct val="15000"/>
                </a:spcAft>
                <a:buClr>
                  <a:srgbClr val="800080"/>
                </a:buClr>
                <a:defRPr/>
              </a:pPr>
              <a:r>
                <a:rPr lang="zh-CN" altLang="en-GB" sz="1200" kern="0">
                  <a:solidFill>
                    <a:sysClr val="windowText" lastClr="000000"/>
                  </a:solidFill>
                  <a:latin typeface="黑体" pitchFamily="49" charset="-122"/>
                  <a:ea typeface="黑体" pitchFamily="49" charset="-122"/>
                </a:rPr>
                <a:t>设备编码</a:t>
              </a:r>
              <a:endParaRPr lang="zh-CN" altLang="en-AU" sz="1200" kern="0">
                <a:solidFill>
                  <a:sysClr val="windowText" lastClr="000000"/>
                </a:solidFill>
                <a:latin typeface="黑体" pitchFamily="49" charset="-122"/>
                <a:ea typeface="黑体" pitchFamily="49" charset="-122"/>
              </a:endParaRPr>
            </a:p>
          </p:txBody>
        </p:sp>
        <p:sp>
          <p:nvSpPr>
            <p:cNvPr id="39" name="Rectangle 20486"/>
            <p:cNvSpPr>
              <a:spLocks noChangeArrowheads="1"/>
            </p:cNvSpPr>
            <p:nvPr/>
          </p:nvSpPr>
          <p:spPr bwMode="auto">
            <a:xfrm>
              <a:off x="2404" y="1723"/>
              <a:ext cx="1140"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p>
              <a:pPr marL="92075" indent="-92075" algn="ctr">
                <a:spcBef>
                  <a:spcPct val="30000"/>
                </a:spcBef>
                <a:spcAft>
                  <a:spcPct val="15000"/>
                </a:spcAft>
                <a:buClr>
                  <a:srgbClr val="800080"/>
                </a:buClr>
                <a:defRPr/>
              </a:pPr>
              <a:r>
                <a:rPr lang="zh-CN" altLang="en-GB" sz="1200" kern="0">
                  <a:solidFill>
                    <a:sysClr val="windowText" lastClr="000000"/>
                  </a:solidFill>
                  <a:latin typeface="黑体" pitchFamily="49" charset="-122"/>
                  <a:ea typeface="黑体" pitchFamily="49" charset="-122"/>
                </a:rPr>
                <a:t>人</a:t>
              </a:r>
            </a:p>
            <a:p>
              <a:pPr marL="92075" indent="-92075" algn="ctr">
                <a:spcBef>
                  <a:spcPct val="30000"/>
                </a:spcBef>
                <a:spcAft>
                  <a:spcPct val="15000"/>
                </a:spcAft>
                <a:buClr>
                  <a:srgbClr val="800080"/>
                </a:buClr>
                <a:defRPr/>
              </a:pPr>
              <a:r>
                <a:rPr lang="zh-CN" altLang="en-GB" sz="1200" kern="0">
                  <a:solidFill>
                    <a:sysClr val="windowText" lastClr="000000"/>
                  </a:solidFill>
                  <a:latin typeface="黑体" pitchFamily="49" charset="-122"/>
                  <a:ea typeface="黑体" pitchFamily="49" charset="-122"/>
                </a:rPr>
                <a:t>组织机构编码</a:t>
              </a:r>
            </a:p>
            <a:p>
              <a:pPr marL="92075" indent="-92075" algn="ctr">
                <a:spcBef>
                  <a:spcPct val="30000"/>
                </a:spcBef>
                <a:spcAft>
                  <a:spcPct val="15000"/>
                </a:spcAft>
                <a:buClr>
                  <a:srgbClr val="800080"/>
                </a:buClr>
                <a:defRPr/>
              </a:pPr>
              <a:r>
                <a:rPr lang="zh-CN" altLang="en-GB" sz="1200" kern="0">
                  <a:solidFill>
                    <a:sysClr val="windowText" lastClr="000000"/>
                  </a:solidFill>
                  <a:latin typeface="黑体" pitchFamily="49" charset="-122"/>
                  <a:ea typeface="黑体" pitchFamily="49" charset="-122"/>
                </a:rPr>
                <a:t>人事编码</a:t>
              </a:r>
            </a:p>
          </p:txBody>
        </p:sp>
        <p:sp>
          <p:nvSpPr>
            <p:cNvPr id="40" name="TextBox 20487"/>
            <p:cNvSpPr txBox="1">
              <a:spLocks noChangeArrowheads="1"/>
            </p:cNvSpPr>
            <p:nvPr/>
          </p:nvSpPr>
          <p:spPr bwMode="auto">
            <a:xfrm>
              <a:off x="140" y="1856"/>
              <a:ext cx="1528" cy="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Times New Roman" pitchFamily="18" charset="0"/>
                  <a:ea typeface="宋体" pitchFamily="2" charset="-122"/>
                </a:defRPr>
              </a:lvl1pPr>
              <a:lvl2pPr marL="742950" indent="-285750" eaLnBrk="0" hangingPunct="0">
                <a:defRPr sz="1600" b="1">
                  <a:solidFill>
                    <a:schemeClr val="tx1"/>
                  </a:solidFill>
                  <a:latin typeface="Times New Roman" pitchFamily="18" charset="0"/>
                  <a:ea typeface="宋体" pitchFamily="2" charset="-122"/>
                </a:defRPr>
              </a:lvl2pPr>
              <a:lvl3pPr marL="1143000" indent="-228600" eaLnBrk="0" hangingPunct="0">
                <a:defRPr sz="1600" b="1">
                  <a:solidFill>
                    <a:schemeClr val="tx1"/>
                  </a:solidFill>
                  <a:latin typeface="Times New Roman" pitchFamily="18" charset="0"/>
                  <a:ea typeface="宋体" pitchFamily="2" charset="-122"/>
                </a:defRPr>
              </a:lvl3pPr>
              <a:lvl4pPr marL="1600200" indent="-228600" eaLnBrk="0" hangingPunct="0">
                <a:defRPr sz="1600" b="1">
                  <a:solidFill>
                    <a:schemeClr val="tx1"/>
                  </a:solidFill>
                  <a:latin typeface="Times New Roman" pitchFamily="18" charset="0"/>
                  <a:ea typeface="宋体" pitchFamily="2" charset="-122"/>
                </a:defRPr>
              </a:lvl4pPr>
              <a:lvl5pPr marL="2057400" indent="-228600" eaLnBrk="0" hangingPunct="0">
                <a:defRPr sz="1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1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1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1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1600" b="1">
                  <a:solidFill>
                    <a:schemeClr val="tx1"/>
                  </a:solidFill>
                  <a:latin typeface="Times New Roman" pitchFamily="18" charset="0"/>
                  <a:ea typeface="宋体" pitchFamily="2" charset="-122"/>
                </a:defRPr>
              </a:lvl9pPr>
            </a:lstStyle>
            <a:p>
              <a:pPr eaLnBrk="1" fontAlgn="auto" hangingPunct="1">
                <a:spcBef>
                  <a:spcPct val="35000"/>
                </a:spcBef>
                <a:spcAft>
                  <a:spcPct val="15000"/>
                </a:spcAft>
                <a:buClr>
                  <a:srgbClr val="C0504D"/>
                </a:buClr>
                <a:buFont typeface="Wingdings" pitchFamily="2" charset="2"/>
                <a:buNone/>
                <a:defRPr/>
              </a:pPr>
              <a:r>
                <a:rPr lang="zh-CN" altLang="en-US" sz="1200" b="0" kern="0">
                  <a:solidFill>
                    <a:sysClr val="windowText" lastClr="000000"/>
                  </a:solidFill>
                  <a:latin typeface="黑体" pitchFamily="49" charset="-122"/>
                  <a:ea typeface="黑体" pitchFamily="49" charset="-122"/>
                </a:rPr>
                <a:t>描述了物资和设备管理所需的相关数据，包括基本信息、销售、采购、仓储、会计、成本等</a:t>
              </a:r>
            </a:p>
          </p:txBody>
        </p:sp>
        <p:sp>
          <p:nvSpPr>
            <p:cNvPr id="41" name="TextBox 20488"/>
            <p:cNvSpPr txBox="1">
              <a:spLocks noChangeArrowheads="1"/>
            </p:cNvSpPr>
            <p:nvPr/>
          </p:nvSpPr>
          <p:spPr bwMode="auto">
            <a:xfrm>
              <a:off x="4527" y="3273"/>
              <a:ext cx="1233" cy="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Times New Roman" pitchFamily="18" charset="0"/>
                  <a:ea typeface="宋体" pitchFamily="2" charset="-122"/>
                </a:defRPr>
              </a:lvl1pPr>
              <a:lvl2pPr marL="742950" indent="-285750" eaLnBrk="0" hangingPunct="0">
                <a:defRPr sz="1600" b="1">
                  <a:solidFill>
                    <a:schemeClr val="tx1"/>
                  </a:solidFill>
                  <a:latin typeface="Times New Roman" pitchFamily="18" charset="0"/>
                  <a:ea typeface="宋体" pitchFamily="2" charset="-122"/>
                </a:defRPr>
              </a:lvl2pPr>
              <a:lvl3pPr marL="1143000" indent="-228600" eaLnBrk="0" hangingPunct="0">
                <a:defRPr sz="1600" b="1">
                  <a:solidFill>
                    <a:schemeClr val="tx1"/>
                  </a:solidFill>
                  <a:latin typeface="Times New Roman" pitchFamily="18" charset="0"/>
                  <a:ea typeface="宋体" pitchFamily="2" charset="-122"/>
                </a:defRPr>
              </a:lvl3pPr>
              <a:lvl4pPr marL="1600200" indent="-228600" eaLnBrk="0" hangingPunct="0">
                <a:defRPr sz="1600" b="1">
                  <a:solidFill>
                    <a:schemeClr val="tx1"/>
                  </a:solidFill>
                  <a:latin typeface="Times New Roman" pitchFamily="18" charset="0"/>
                  <a:ea typeface="宋体" pitchFamily="2" charset="-122"/>
                </a:defRPr>
              </a:lvl4pPr>
              <a:lvl5pPr marL="2057400" indent="-228600" eaLnBrk="0" hangingPunct="0">
                <a:defRPr sz="1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1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1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1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1600" b="1">
                  <a:solidFill>
                    <a:schemeClr val="tx1"/>
                  </a:solidFill>
                  <a:latin typeface="Times New Roman" pitchFamily="18" charset="0"/>
                  <a:ea typeface="宋体" pitchFamily="2" charset="-122"/>
                </a:defRPr>
              </a:lvl9pPr>
            </a:lstStyle>
            <a:p>
              <a:pPr algn="ctr" eaLnBrk="1" fontAlgn="auto" hangingPunct="1">
                <a:spcBef>
                  <a:spcPct val="35000"/>
                </a:spcBef>
                <a:spcAft>
                  <a:spcPct val="15000"/>
                </a:spcAft>
                <a:buClr>
                  <a:srgbClr val="C0504D"/>
                </a:buClr>
                <a:buFont typeface="Wingdings" pitchFamily="2" charset="2"/>
                <a:buNone/>
                <a:defRPr/>
              </a:pPr>
              <a:r>
                <a:rPr lang="zh-CN" altLang="en-US" sz="1200" b="0" kern="0">
                  <a:solidFill>
                    <a:sysClr val="windowText" lastClr="000000"/>
                  </a:solidFill>
                  <a:latin typeface="黑体" pitchFamily="49" charset="-122"/>
                  <a:ea typeface="黑体" pitchFamily="49" charset="-122"/>
                </a:rPr>
                <a:t>描述了客户的基本信息、销售信息、银行信息、发票和付款信息等</a:t>
              </a:r>
            </a:p>
          </p:txBody>
        </p:sp>
        <p:sp>
          <p:nvSpPr>
            <p:cNvPr id="42" name="TextBox 20489"/>
            <p:cNvSpPr txBox="1">
              <a:spLocks noChangeArrowheads="1"/>
            </p:cNvSpPr>
            <p:nvPr/>
          </p:nvSpPr>
          <p:spPr bwMode="auto">
            <a:xfrm>
              <a:off x="0" y="3273"/>
              <a:ext cx="1213" cy="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Times New Roman" pitchFamily="18" charset="0"/>
                  <a:ea typeface="宋体" pitchFamily="2" charset="-122"/>
                </a:defRPr>
              </a:lvl1pPr>
              <a:lvl2pPr marL="742950" indent="-285750" eaLnBrk="0" hangingPunct="0">
                <a:defRPr sz="1600" b="1">
                  <a:solidFill>
                    <a:schemeClr val="tx1"/>
                  </a:solidFill>
                  <a:latin typeface="Times New Roman" pitchFamily="18" charset="0"/>
                  <a:ea typeface="宋体" pitchFamily="2" charset="-122"/>
                </a:defRPr>
              </a:lvl2pPr>
              <a:lvl3pPr marL="1143000" indent="-228600" eaLnBrk="0" hangingPunct="0">
                <a:defRPr sz="1600" b="1">
                  <a:solidFill>
                    <a:schemeClr val="tx1"/>
                  </a:solidFill>
                  <a:latin typeface="Times New Roman" pitchFamily="18" charset="0"/>
                  <a:ea typeface="宋体" pitchFamily="2" charset="-122"/>
                </a:defRPr>
              </a:lvl3pPr>
              <a:lvl4pPr marL="1600200" indent="-228600" eaLnBrk="0" hangingPunct="0">
                <a:defRPr sz="1600" b="1">
                  <a:solidFill>
                    <a:schemeClr val="tx1"/>
                  </a:solidFill>
                  <a:latin typeface="Times New Roman" pitchFamily="18" charset="0"/>
                  <a:ea typeface="宋体" pitchFamily="2" charset="-122"/>
                </a:defRPr>
              </a:lvl4pPr>
              <a:lvl5pPr marL="2057400" indent="-228600" eaLnBrk="0" hangingPunct="0">
                <a:defRPr sz="1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1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1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1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1600" b="1">
                  <a:solidFill>
                    <a:schemeClr val="tx1"/>
                  </a:solidFill>
                  <a:latin typeface="Times New Roman" pitchFamily="18" charset="0"/>
                  <a:ea typeface="宋体" pitchFamily="2" charset="-122"/>
                </a:defRPr>
              </a:lvl9pPr>
            </a:lstStyle>
            <a:p>
              <a:pPr algn="ctr" eaLnBrk="1" fontAlgn="auto" hangingPunct="1">
                <a:spcBef>
                  <a:spcPct val="35000"/>
                </a:spcBef>
                <a:spcAft>
                  <a:spcPct val="15000"/>
                </a:spcAft>
                <a:buClr>
                  <a:srgbClr val="C0504D"/>
                </a:buClr>
                <a:buFont typeface="Wingdings" pitchFamily="2" charset="2"/>
                <a:buNone/>
                <a:defRPr/>
              </a:pPr>
              <a:r>
                <a:rPr lang="zh-CN" altLang="en-US" sz="1200" b="0" kern="0">
                  <a:solidFill>
                    <a:sysClr val="windowText" lastClr="000000"/>
                  </a:solidFill>
                  <a:latin typeface="黑体" pitchFamily="49" charset="-122"/>
                  <a:ea typeface="黑体" pitchFamily="49" charset="-122"/>
                </a:rPr>
                <a:t>描述了供应商的基本信息、采购信息、付款货币、付款方式、最小订货量等</a:t>
              </a:r>
            </a:p>
          </p:txBody>
        </p:sp>
        <p:sp>
          <p:nvSpPr>
            <p:cNvPr id="43" name="TextBox 20490"/>
            <p:cNvSpPr txBox="1">
              <a:spLocks noChangeArrowheads="1"/>
            </p:cNvSpPr>
            <p:nvPr/>
          </p:nvSpPr>
          <p:spPr bwMode="auto">
            <a:xfrm>
              <a:off x="3569" y="1637"/>
              <a:ext cx="1678" cy="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Times New Roman" pitchFamily="18" charset="0"/>
                  <a:ea typeface="宋体" pitchFamily="2" charset="-122"/>
                </a:defRPr>
              </a:lvl1pPr>
              <a:lvl2pPr marL="742950" indent="-285750" eaLnBrk="0" hangingPunct="0">
                <a:defRPr sz="1600" b="1">
                  <a:solidFill>
                    <a:schemeClr val="tx1"/>
                  </a:solidFill>
                  <a:latin typeface="Times New Roman" pitchFamily="18" charset="0"/>
                  <a:ea typeface="宋体" pitchFamily="2" charset="-122"/>
                </a:defRPr>
              </a:lvl2pPr>
              <a:lvl3pPr marL="1143000" indent="-228600" eaLnBrk="0" hangingPunct="0">
                <a:defRPr sz="1600" b="1">
                  <a:solidFill>
                    <a:schemeClr val="tx1"/>
                  </a:solidFill>
                  <a:latin typeface="Times New Roman" pitchFamily="18" charset="0"/>
                  <a:ea typeface="宋体" pitchFamily="2" charset="-122"/>
                </a:defRPr>
              </a:lvl3pPr>
              <a:lvl4pPr marL="1600200" indent="-228600" eaLnBrk="0" hangingPunct="0">
                <a:defRPr sz="1600" b="1">
                  <a:solidFill>
                    <a:schemeClr val="tx1"/>
                  </a:solidFill>
                  <a:latin typeface="Times New Roman" pitchFamily="18" charset="0"/>
                  <a:ea typeface="宋体" pitchFamily="2" charset="-122"/>
                </a:defRPr>
              </a:lvl4pPr>
              <a:lvl5pPr marL="2057400" indent="-228600" eaLnBrk="0" hangingPunct="0">
                <a:defRPr sz="1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1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1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1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1600" b="1">
                  <a:solidFill>
                    <a:schemeClr val="tx1"/>
                  </a:solidFill>
                  <a:latin typeface="Times New Roman" pitchFamily="18" charset="0"/>
                  <a:ea typeface="宋体" pitchFamily="2" charset="-122"/>
                </a:defRPr>
              </a:lvl9pPr>
            </a:lstStyle>
            <a:p>
              <a:pPr algn="ctr" eaLnBrk="1" fontAlgn="auto" hangingPunct="1">
                <a:spcBef>
                  <a:spcPct val="35000"/>
                </a:spcBef>
                <a:spcAft>
                  <a:spcPct val="15000"/>
                </a:spcAft>
                <a:buClr>
                  <a:srgbClr val="C0504D"/>
                </a:buClr>
                <a:buFont typeface="Wingdings" pitchFamily="2" charset="2"/>
                <a:buNone/>
                <a:defRPr/>
              </a:pPr>
              <a:r>
                <a:rPr lang="zh-CN" altLang="en-US" sz="1200" b="0" kern="0">
                  <a:solidFill>
                    <a:sysClr val="windowText" lastClr="000000"/>
                  </a:solidFill>
                  <a:latin typeface="黑体" pitchFamily="49" charset="-122"/>
                  <a:ea typeface="黑体" pitchFamily="49" charset="-122"/>
                </a:rPr>
                <a:t>描述了组织机构的基本信息、组织层次关系、部门设置、编制、人员基本信息、学历、民族、职称等</a:t>
              </a:r>
            </a:p>
          </p:txBody>
        </p:sp>
        <p:sp>
          <p:nvSpPr>
            <p:cNvPr id="44" name="TextBox 20491"/>
            <p:cNvSpPr txBox="1">
              <a:spLocks noChangeArrowheads="1"/>
            </p:cNvSpPr>
            <p:nvPr/>
          </p:nvSpPr>
          <p:spPr bwMode="auto">
            <a:xfrm>
              <a:off x="3090" y="3831"/>
              <a:ext cx="1528" cy="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Times New Roman" pitchFamily="18" charset="0"/>
                  <a:ea typeface="宋体" pitchFamily="2" charset="-122"/>
                </a:defRPr>
              </a:lvl1pPr>
              <a:lvl2pPr marL="742950" indent="-285750" eaLnBrk="0" hangingPunct="0">
                <a:defRPr sz="1600" b="1">
                  <a:solidFill>
                    <a:schemeClr val="tx1"/>
                  </a:solidFill>
                  <a:latin typeface="Times New Roman" pitchFamily="18" charset="0"/>
                  <a:ea typeface="宋体" pitchFamily="2" charset="-122"/>
                </a:defRPr>
              </a:lvl2pPr>
              <a:lvl3pPr marL="1143000" indent="-228600" eaLnBrk="0" hangingPunct="0">
                <a:defRPr sz="1600" b="1">
                  <a:solidFill>
                    <a:schemeClr val="tx1"/>
                  </a:solidFill>
                  <a:latin typeface="Times New Roman" pitchFamily="18" charset="0"/>
                  <a:ea typeface="宋体" pitchFamily="2" charset="-122"/>
                </a:defRPr>
              </a:lvl3pPr>
              <a:lvl4pPr marL="1600200" indent="-228600" eaLnBrk="0" hangingPunct="0">
                <a:defRPr sz="1600" b="1">
                  <a:solidFill>
                    <a:schemeClr val="tx1"/>
                  </a:solidFill>
                  <a:latin typeface="Times New Roman" pitchFamily="18" charset="0"/>
                  <a:ea typeface="宋体" pitchFamily="2" charset="-122"/>
                </a:defRPr>
              </a:lvl4pPr>
              <a:lvl5pPr marL="2057400" indent="-228600" eaLnBrk="0" hangingPunct="0">
                <a:defRPr sz="16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16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16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16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1600" b="1">
                  <a:solidFill>
                    <a:schemeClr val="tx1"/>
                  </a:solidFill>
                  <a:latin typeface="Times New Roman" pitchFamily="18" charset="0"/>
                  <a:ea typeface="宋体" pitchFamily="2" charset="-122"/>
                </a:defRPr>
              </a:lvl9pPr>
            </a:lstStyle>
            <a:p>
              <a:pPr algn="ctr" eaLnBrk="1" fontAlgn="auto" hangingPunct="1">
                <a:spcBef>
                  <a:spcPct val="35000"/>
                </a:spcBef>
                <a:spcAft>
                  <a:spcPct val="15000"/>
                </a:spcAft>
                <a:buClr>
                  <a:srgbClr val="C0504D"/>
                </a:buClr>
                <a:buFont typeface="Wingdings" pitchFamily="2" charset="2"/>
                <a:buNone/>
                <a:defRPr/>
              </a:pPr>
              <a:r>
                <a:rPr lang="zh-CN" altLang="en-US" sz="1200" b="0" kern="0">
                  <a:solidFill>
                    <a:sysClr val="windowText" lastClr="000000"/>
                  </a:solidFill>
                  <a:latin typeface="黑体" pitchFamily="49" charset="-122"/>
                  <a:ea typeface="黑体" pitchFamily="49" charset="-122"/>
                </a:rPr>
                <a:t>描述了会计科目分类、会计明细科目、固定资产基本信息、固定资产采购、折旧、维护等</a:t>
              </a:r>
            </a:p>
          </p:txBody>
        </p:sp>
        <p:sp>
          <p:nvSpPr>
            <p:cNvPr id="45" name="Oval 20492"/>
            <p:cNvSpPr>
              <a:spLocks noChangeArrowheads="1"/>
            </p:cNvSpPr>
            <p:nvPr/>
          </p:nvSpPr>
          <p:spPr bwMode="auto">
            <a:xfrm flipH="1" flipV="1">
              <a:off x="2455" y="2451"/>
              <a:ext cx="822" cy="794"/>
            </a:xfrm>
            <a:prstGeom prst="ellipse">
              <a:avLst/>
            </a:pr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pPr algn="ctr" fontAlgn="auto">
                <a:spcBef>
                  <a:spcPct val="35000"/>
                </a:spcBef>
                <a:spcAft>
                  <a:spcPct val="15000"/>
                </a:spcAft>
                <a:buClr>
                  <a:srgbClr val="C0504D"/>
                </a:buClr>
                <a:buFont typeface="Wingdings" pitchFamily="2" charset="2"/>
                <a:buNone/>
                <a:defRPr/>
              </a:pPr>
              <a:r>
                <a:rPr lang="zh-CN" altLang="en-US" kern="0">
                  <a:solidFill>
                    <a:sysClr val="window" lastClr="FFFFFF"/>
                  </a:solidFill>
                  <a:ea typeface="黑体" pitchFamily="49" charset="-122"/>
                </a:rPr>
                <a:t>基础编码</a:t>
              </a:r>
            </a:p>
          </p:txBody>
        </p:sp>
      </p:grpSp>
      <p:sp>
        <p:nvSpPr>
          <p:cNvPr id="52" name="TextBox 20482"/>
          <p:cNvSpPr txBox="1">
            <a:spLocks noChangeArrowheads="1"/>
          </p:cNvSpPr>
          <p:nvPr/>
        </p:nvSpPr>
        <p:spPr bwMode="auto">
          <a:xfrm>
            <a:off x="1716089" y="1231900"/>
            <a:ext cx="8759825" cy="369888"/>
          </a:xfrm>
          <a:prstGeom prst="rect">
            <a:avLst/>
          </a:prstGeom>
          <a:noFill/>
          <a:ln w="9525">
            <a:noFill/>
            <a:miter lim="800000"/>
            <a:headEnd/>
            <a:tailEnd/>
          </a:ln>
        </p:spPr>
        <p:txBody>
          <a:bodyPr>
            <a:spAutoFit/>
          </a:bodyPr>
          <a:lstStyle/>
          <a:p>
            <a:pPr>
              <a:spcBef>
                <a:spcPct val="35000"/>
              </a:spcBef>
              <a:spcAft>
                <a:spcPct val="15000"/>
              </a:spcAft>
              <a:buClr>
                <a:schemeClr val="accent2"/>
              </a:buClr>
              <a:buFont typeface="Wingdings" pitchFamily="2" charset="2"/>
              <a:buNone/>
              <a:defRPr/>
            </a:pPr>
            <a:r>
              <a:rPr lang="zh-CN" altLang="en-US" dirty="0">
                <a:latin typeface="+mj-ea"/>
                <a:ea typeface="+mj-ea"/>
              </a:rPr>
              <a:t>公共数据编码标准化数据范围：主要涵盖了人、财、物及基础编码等</a:t>
            </a:r>
            <a:r>
              <a:rPr lang="en-US" altLang="zh-CN" dirty="0">
                <a:latin typeface="+mj-ea"/>
                <a:ea typeface="+mj-ea"/>
              </a:rPr>
              <a:t>9</a:t>
            </a:r>
            <a:r>
              <a:rPr lang="zh-CN" altLang="en-US" dirty="0">
                <a:latin typeface="+mj-ea"/>
                <a:ea typeface="+mj-ea"/>
              </a:rPr>
              <a:t>个方面的内容</a:t>
            </a:r>
          </a:p>
        </p:txBody>
      </p:sp>
    </p:spTree>
    <p:extLst>
      <p:ext uri="{BB962C8B-B14F-4D97-AF65-F5344CB8AC3E}">
        <p14:creationId xmlns:p14="http://schemas.microsoft.com/office/powerpoint/2010/main" val="15063197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540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zh-CN" altLang="en-US" dirty="0">
                <a:latin typeface="+mj-lt"/>
                <a:ea typeface="+mj-ea"/>
              </a:rPr>
              <a:t>主题数据特点</a:t>
            </a:r>
          </a:p>
        </p:txBody>
      </p:sp>
      <p:graphicFrame>
        <p:nvGraphicFramePr>
          <p:cNvPr id="5" name="Content Placeholder 3"/>
          <p:cNvGraphicFramePr>
            <a:graphicFrameLocks noGrp="1"/>
          </p:cNvGraphicFramePr>
          <p:nvPr>
            <p:ph idx="1"/>
            <p:extLst/>
          </p:nvPr>
        </p:nvGraphicFramePr>
        <p:xfrm>
          <a:off x="1981200" y="1257300"/>
          <a:ext cx="840108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1673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335096" y="38959"/>
            <a:ext cx="63298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r">
              <a:defRPr/>
            </a:pPr>
            <a:r>
              <a:rPr lang="zh-CN" altLang="en-US" sz="2800" b="1" dirty="0">
                <a:ln w="0"/>
                <a:solidFill>
                  <a:schemeClr val="bg1"/>
                </a:solidFill>
                <a:latin typeface="微软雅黑" pitchFamily="34" charset="-122"/>
                <a:ea typeface="微软雅黑" pitchFamily="34" charset="-122"/>
                <a:cs typeface="Times New Roman" pitchFamily="18" charset="0"/>
              </a:rPr>
              <a:t>普光智能气田建设</a:t>
            </a:r>
          </a:p>
          <a:p>
            <a:pPr algn="r">
              <a:defRPr/>
            </a:pPr>
            <a:r>
              <a:rPr lang="zh-CN" altLang="en-US" sz="2000" b="1" dirty="0">
                <a:ln w="0"/>
                <a:solidFill>
                  <a:schemeClr val="bg2"/>
                </a:solidFill>
                <a:latin typeface="微软雅黑" pitchFamily="34" charset="-122"/>
                <a:ea typeface="微软雅黑" pitchFamily="34" charset="-122"/>
                <a:cs typeface="Times New Roman" pitchFamily="18" charset="0"/>
              </a:rPr>
              <a:t>数据资源中心</a:t>
            </a:r>
          </a:p>
        </p:txBody>
      </p:sp>
      <p:sp>
        <p:nvSpPr>
          <p:cNvPr id="4" name="Rectangle 3"/>
          <p:cNvSpPr>
            <a:spLocks noChangeArrowheads="1"/>
          </p:cNvSpPr>
          <p:nvPr/>
        </p:nvSpPr>
        <p:spPr bwMode="auto">
          <a:xfrm>
            <a:off x="400488" y="4762007"/>
            <a:ext cx="5122024" cy="997196"/>
          </a:xfrm>
          <a:prstGeom prst="rect">
            <a:avLst/>
          </a:prstGeom>
          <a:noFill/>
          <a:ln w="9525">
            <a:noFill/>
            <a:miter lim="800000"/>
            <a:headEnd/>
            <a:tailEnd/>
          </a:ln>
        </p:spPr>
        <p:txBody>
          <a:bodyPr wrap="square">
            <a:spAutoFit/>
          </a:bodyPr>
          <a:lstStyle/>
          <a:p>
            <a:pPr marL="177800" indent="-177800">
              <a:spcBef>
                <a:spcPct val="10000"/>
              </a:spcBef>
              <a:buClr>
                <a:schemeClr val="tx2"/>
              </a:buClr>
              <a:buSzPct val="115000"/>
              <a:buFontTx/>
              <a:buChar char="•"/>
            </a:pPr>
            <a:r>
              <a:rPr lang="zh-CN" altLang="en-US" sz="1400" dirty="0">
                <a:solidFill>
                  <a:srgbClr val="000000"/>
                </a:solidFill>
                <a:latin typeface="微软雅黑" pitchFamily="34" charset="-122"/>
                <a:ea typeface="微软雅黑" pitchFamily="34" charset="-122"/>
              </a:rPr>
              <a:t>在整个企业范围内合并和维护唯一的、完整的和准确的主数据信息</a:t>
            </a:r>
            <a:endParaRPr lang="en-US" altLang="zh-CN" sz="1400" dirty="0">
              <a:solidFill>
                <a:srgbClr val="000000"/>
              </a:solidFill>
              <a:latin typeface="微软雅黑" pitchFamily="34" charset="-122"/>
              <a:ea typeface="微软雅黑" pitchFamily="34" charset="-122"/>
            </a:endParaRPr>
          </a:p>
          <a:p>
            <a:pPr marL="177800" indent="-177800">
              <a:spcBef>
                <a:spcPct val="10000"/>
              </a:spcBef>
              <a:buClr>
                <a:schemeClr val="tx2"/>
              </a:buClr>
              <a:buSzPct val="115000"/>
              <a:buFontTx/>
              <a:buChar char="•"/>
            </a:pPr>
            <a:r>
              <a:rPr lang="zh-CN" altLang="en-US" sz="1400" dirty="0">
                <a:solidFill>
                  <a:srgbClr val="000000"/>
                </a:solidFill>
                <a:latin typeface="微软雅黑" pitchFamily="34" charset="-122"/>
                <a:ea typeface="微软雅黑" pitchFamily="34" charset="-122"/>
              </a:rPr>
              <a:t>集中、全面维护详细、可信任的（多变）主数据信息</a:t>
            </a:r>
          </a:p>
          <a:p>
            <a:pPr marL="177800" indent="-177800">
              <a:spcBef>
                <a:spcPct val="10000"/>
              </a:spcBef>
              <a:buClr>
                <a:schemeClr val="tx2"/>
              </a:buClr>
              <a:buSzPct val="115000"/>
              <a:buFontTx/>
              <a:buChar char="•"/>
            </a:pPr>
            <a:r>
              <a:rPr lang="zh-CN" altLang="en-US" sz="1400" dirty="0">
                <a:solidFill>
                  <a:srgbClr val="000000"/>
                </a:solidFill>
                <a:latin typeface="微软雅黑" pitchFamily="34" charset="-122"/>
                <a:ea typeface="微软雅黑" pitchFamily="34" charset="-122"/>
              </a:rPr>
              <a:t>在需要的时候分发主数据信息到所有的运营和分析系统</a:t>
            </a:r>
            <a:endParaRPr lang="en-US" altLang="zh-CN" sz="1400" dirty="0">
              <a:solidFill>
                <a:srgbClr val="000000"/>
              </a:solidFill>
              <a:latin typeface="微软雅黑" pitchFamily="34" charset="-122"/>
              <a:ea typeface="微软雅黑" pitchFamily="34" charset="-122"/>
            </a:endParaRPr>
          </a:p>
        </p:txBody>
      </p:sp>
      <p:sp>
        <p:nvSpPr>
          <p:cNvPr id="5" name="Rectangle 4"/>
          <p:cNvSpPr>
            <a:spLocks noChangeArrowheads="1"/>
          </p:cNvSpPr>
          <p:nvPr/>
        </p:nvSpPr>
        <p:spPr bwMode="auto">
          <a:xfrm>
            <a:off x="5825730" y="4593073"/>
            <a:ext cx="5705213" cy="1675843"/>
          </a:xfrm>
          <a:prstGeom prst="rect">
            <a:avLst/>
          </a:prstGeom>
          <a:noFill/>
          <a:ln w="9525">
            <a:noFill/>
            <a:miter lim="800000"/>
            <a:headEnd/>
            <a:tailEnd/>
          </a:ln>
        </p:spPr>
        <p:txBody>
          <a:bodyPr wrap="square">
            <a:spAutoFit/>
          </a:bodyPr>
          <a:lstStyle/>
          <a:p>
            <a:pPr marL="177800" indent="-177800">
              <a:spcBef>
                <a:spcPct val="20000"/>
              </a:spcBef>
              <a:buClr>
                <a:schemeClr val="tx2"/>
              </a:buClr>
              <a:buSzPct val="115000"/>
              <a:buFontTx/>
              <a:buChar char="•"/>
            </a:pPr>
            <a:r>
              <a:rPr lang="zh-CN" altLang="en-US" sz="1400" dirty="0">
                <a:solidFill>
                  <a:srgbClr val="000000"/>
                </a:solidFill>
                <a:latin typeface="微软雅黑" pitchFamily="34" charset="-122"/>
                <a:ea typeface="微软雅黑" pitchFamily="34" charset="-122"/>
              </a:rPr>
              <a:t>确保企业</a:t>
            </a:r>
            <a:r>
              <a:rPr lang="en-US" altLang="zh-CN" sz="1400" dirty="0">
                <a:solidFill>
                  <a:srgbClr val="000000"/>
                </a:solidFill>
                <a:latin typeface="微软雅黑" pitchFamily="34" charset="-122"/>
                <a:ea typeface="微软雅黑" pitchFamily="34" charset="-122"/>
              </a:rPr>
              <a:t> </a:t>
            </a:r>
          </a:p>
          <a:p>
            <a:pPr lvl="1" indent="-165100">
              <a:lnSpc>
                <a:spcPct val="85000"/>
              </a:lnSpc>
              <a:spcBef>
                <a:spcPct val="25000"/>
              </a:spcBef>
              <a:buClr>
                <a:srgbClr val="000000"/>
              </a:buClr>
              <a:buSzPct val="115000"/>
              <a:buFontTx/>
              <a:buChar char="-"/>
            </a:pPr>
            <a:r>
              <a:rPr lang="zh-CN" altLang="en-US" sz="1400" dirty="0">
                <a:solidFill>
                  <a:srgbClr val="000000"/>
                </a:solidFill>
                <a:latin typeface="微软雅黑" pitchFamily="34" charset="-122"/>
                <a:ea typeface="微软雅黑" pitchFamily="34" charset="-122"/>
              </a:rPr>
              <a:t>提升数据质量</a:t>
            </a:r>
            <a:r>
              <a:rPr lang="en-US" altLang="zh-CN" sz="1400" dirty="0">
                <a:solidFill>
                  <a:srgbClr val="000000"/>
                </a:solidFill>
                <a:latin typeface="微软雅黑" pitchFamily="34" charset="-122"/>
                <a:ea typeface="微软雅黑" pitchFamily="34" charset="-122"/>
              </a:rPr>
              <a:t> </a:t>
            </a:r>
          </a:p>
          <a:p>
            <a:pPr lvl="1" indent="-165100">
              <a:lnSpc>
                <a:spcPct val="85000"/>
              </a:lnSpc>
              <a:spcBef>
                <a:spcPct val="25000"/>
              </a:spcBef>
              <a:buClr>
                <a:srgbClr val="000000"/>
              </a:buClr>
              <a:buSzPct val="115000"/>
              <a:buFontTx/>
              <a:buChar char="-"/>
            </a:pPr>
            <a:r>
              <a:rPr lang="zh-CN" altLang="en-US" sz="1400" dirty="0">
                <a:solidFill>
                  <a:srgbClr val="000000"/>
                </a:solidFill>
                <a:latin typeface="微软雅黑" pitchFamily="34" charset="-122"/>
                <a:ea typeface="微软雅黑" pitchFamily="34" charset="-122"/>
              </a:rPr>
              <a:t>提高主数据信息在综合研究、生产营运、经营管理等业务环节的敏捷一致 </a:t>
            </a:r>
            <a:endParaRPr lang="en-US" altLang="zh-CN" sz="1400" dirty="0">
              <a:solidFill>
                <a:srgbClr val="000000"/>
              </a:solidFill>
              <a:latin typeface="微软雅黑" pitchFamily="34" charset="-122"/>
              <a:ea typeface="微软雅黑" pitchFamily="34" charset="-122"/>
            </a:endParaRPr>
          </a:p>
          <a:p>
            <a:pPr lvl="1" indent="-165100">
              <a:lnSpc>
                <a:spcPct val="85000"/>
              </a:lnSpc>
              <a:spcBef>
                <a:spcPct val="25000"/>
              </a:spcBef>
              <a:buClr>
                <a:srgbClr val="000000"/>
              </a:buClr>
              <a:buSzPct val="115000"/>
              <a:buFontTx/>
              <a:buChar char="-"/>
            </a:pPr>
            <a:r>
              <a:rPr lang="zh-CN" altLang="en-US" sz="1400" dirty="0">
                <a:solidFill>
                  <a:srgbClr val="000000"/>
                </a:solidFill>
                <a:latin typeface="微软雅黑" pitchFamily="34" charset="-122"/>
                <a:ea typeface="微软雅黑" pitchFamily="34" charset="-122"/>
              </a:rPr>
              <a:t>符合企业和政府的法律法规</a:t>
            </a:r>
          </a:p>
          <a:p>
            <a:pPr lvl="1" indent="-165100">
              <a:lnSpc>
                <a:spcPct val="85000"/>
              </a:lnSpc>
              <a:spcBef>
                <a:spcPct val="25000"/>
              </a:spcBef>
              <a:buClr>
                <a:srgbClr val="000000"/>
              </a:buClr>
              <a:buSzPct val="115000"/>
              <a:buFontTx/>
              <a:buChar char="-"/>
            </a:pPr>
            <a:r>
              <a:rPr lang="zh-CN" altLang="en-US" sz="1400" dirty="0">
                <a:solidFill>
                  <a:srgbClr val="000000"/>
                </a:solidFill>
                <a:latin typeface="微软雅黑" pitchFamily="34" charset="-122"/>
                <a:ea typeface="微软雅黑" pitchFamily="34" charset="-122"/>
              </a:rPr>
              <a:t>提升商务智能分析业务洞察力 </a:t>
            </a:r>
            <a:endParaRPr lang="en-US" altLang="zh-CN" sz="1400" dirty="0">
              <a:solidFill>
                <a:srgbClr val="000000"/>
              </a:solidFill>
              <a:latin typeface="微软雅黑" pitchFamily="34" charset="-122"/>
              <a:ea typeface="微软雅黑" pitchFamily="34" charset="-122"/>
            </a:endParaRPr>
          </a:p>
          <a:p>
            <a:pPr lvl="1" indent="-165100">
              <a:lnSpc>
                <a:spcPct val="85000"/>
              </a:lnSpc>
              <a:spcBef>
                <a:spcPct val="25000"/>
              </a:spcBef>
              <a:buClr>
                <a:srgbClr val="000000"/>
              </a:buClr>
              <a:buSzPct val="115000"/>
              <a:buFontTx/>
              <a:buChar char="-"/>
            </a:pPr>
            <a:r>
              <a:rPr lang="zh-CN" altLang="en-US" sz="1400" dirty="0">
                <a:solidFill>
                  <a:srgbClr val="000000"/>
                </a:solidFill>
                <a:latin typeface="微软雅黑" pitchFamily="34" charset="-122"/>
                <a:ea typeface="微软雅黑" pitchFamily="34" charset="-122"/>
              </a:rPr>
              <a:t>降低数据管理成本</a:t>
            </a:r>
            <a:r>
              <a:rPr lang="en-US" altLang="zh-CN" sz="1400" dirty="0">
                <a:solidFill>
                  <a:srgbClr val="000000"/>
                </a:solidFill>
                <a:latin typeface="微软雅黑" pitchFamily="34" charset="-122"/>
                <a:ea typeface="微软雅黑" pitchFamily="34" charset="-122"/>
              </a:rPr>
              <a:t> </a:t>
            </a:r>
          </a:p>
        </p:txBody>
      </p:sp>
      <p:pic>
        <p:nvPicPr>
          <p:cNvPr id="6" name="Picture 5" descr="Untitled-1"/>
          <p:cNvPicPr>
            <a:picLocks noChangeAspect="1" noChangeArrowheads="1"/>
          </p:cNvPicPr>
          <p:nvPr/>
        </p:nvPicPr>
        <p:blipFill>
          <a:blip r:embed="rId3" cstate="print"/>
          <a:srcRect l="54852" t="66879"/>
          <a:stretch>
            <a:fillRect/>
          </a:stretch>
        </p:blipFill>
        <p:spPr bwMode="auto">
          <a:xfrm>
            <a:off x="1878056" y="1628991"/>
            <a:ext cx="1311275" cy="590550"/>
          </a:xfrm>
          <a:prstGeom prst="rect">
            <a:avLst/>
          </a:prstGeom>
          <a:noFill/>
          <a:ln w="9525">
            <a:noFill/>
            <a:miter lim="800000"/>
            <a:headEnd/>
            <a:tailEnd/>
          </a:ln>
        </p:spPr>
      </p:pic>
      <p:pic>
        <p:nvPicPr>
          <p:cNvPr id="7" name="Picture 6" descr="Untitled-1"/>
          <p:cNvPicPr>
            <a:picLocks noChangeAspect="1" noChangeArrowheads="1"/>
          </p:cNvPicPr>
          <p:nvPr/>
        </p:nvPicPr>
        <p:blipFill>
          <a:blip r:embed="rId3" cstate="print">
            <a:lum bright="30000"/>
            <a:grayscl/>
          </a:blip>
          <a:srcRect l="54852" t="66879"/>
          <a:stretch>
            <a:fillRect/>
          </a:stretch>
        </p:blipFill>
        <p:spPr bwMode="auto">
          <a:xfrm>
            <a:off x="1878056" y="2041741"/>
            <a:ext cx="1311275" cy="592138"/>
          </a:xfrm>
          <a:prstGeom prst="rect">
            <a:avLst/>
          </a:prstGeom>
          <a:noFill/>
          <a:ln w="9525">
            <a:noFill/>
            <a:miter lim="800000"/>
            <a:headEnd/>
            <a:tailEnd/>
          </a:ln>
        </p:spPr>
      </p:pic>
      <p:pic>
        <p:nvPicPr>
          <p:cNvPr id="8" name="Picture 7" descr="Untitled-1"/>
          <p:cNvPicPr>
            <a:picLocks noChangeAspect="1" noChangeArrowheads="1"/>
          </p:cNvPicPr>
          <p:nvPr/>
        </p:nvPicPr>
        <p:blipFill>
          <a:blip r:embed="rId3" cstate="print"/>
          <a:srcRect l="54852" t="66879"/>
          <a:stretch>
            <a:fillRect/>
          </a:stretch>
        </p:blipFill>
        <p:spPr bwMode="auto">
          <a:xfrm>
            <a:off x="1878056" y="2456079"/>
            <a:ext cx="1311275" cy="590550"/>
          </a:xfrm>
          <a:prstGeom prst="rect">
            <a:avLst/>
          </a:prstGeom>
          <a:noFill/>
          <a:ln w="9525">
            <a:noFill/>
            <a:miter lim="800000"/>
            <a:headEnd/>
            <a:tailEnd/>
          </a:ln>
        </p:spPr>
      </p:pic>
      <p:pic>
        <p:nvPicPr>
          <p:cNvPr id="9" name="Picture 8" descr="Untitled-1"/>
          <p:cNvPicPr>
            <a:picLocks noChangeAspect="1" noChangeArrowheads="1"/>
          </p:cNvPicPr>
          <p:nvPr/>
        </p:nvPicPr>
        <p:blipFill>
          <a:blip r:embed="rId3" cstate="print">
            <a:lum bright="18000"/>
            <a:grayscl/>
          </a:blip>
          <a:srcRect l="54852" t="66879"/>
          <a:stretch>
            <a:fillRect/>
          </a:stretch>
        </p:blipFill>
        <p:spPr bwMode="auto">
          <a:xfrm>
            <a:off x="1878056" y="2868830"/>
            <a:ext cx="1311275" cy="592137"/>
          </a:xfrm>
          <a:prstGeom prst="rect">
            <a:avLst/>
          </a:prstGeom>
          <a:noFill/>
          <a:ln w="9525">
            <a:noFill/>
            <a:miter lim="800000"/>
            <a:headEnd/>
            <a:tailEnd/>
          </a:ln>
        </p:spPr>
      </p:pic>
      <p:pic>
        <p:nvPicPr>
          <p:cNvPr id="10" name="Picture 9" descr="Untitled-1"/>
          <p:cNvPicPr>
            <a:picLocks noChangeAspect="1" noChangeArrowheads="1"/>
          </p:cNvPicPr>
          <p:nvPr/>
        </p:nvPicPr>
        <p:blipFill>
          <a:blip r:embed="rId3" cstate="print">
            <a:lum bright="6000"/>
          </a:blip>
          <a:srcRect l="54852" t="66879"/>
          <a:stretch>
            <a:fillRect/>
          </a:stretch>
        </p:blipFill>
        <p:spPr bwMode="auto">
          <a:xfrm>
            <a:off x="1878056" y="3283166"/>
            <a:ext cx="1311275" cy="590550"/>
          </a:xfrm>
          <a:prstGeom prst="rect">
            <a:avLst/>
          </a:prstGeom>
          <a:noFill/>
          <a:ln w="9525">
            <a:noFill/>
            <a:miter lim="800000"/>
            <a:headEnd/>
            <a:tailEnd/>
          </a:ln>
        </p:spPr>
      </p:pic>
      <p:sp>
        <p:nvSpPr>
          <p:cNvPr id="11" name="Rectangle 10"/>
          <p:cNvSpPr>
            <a:spLocks noChangeArrowheads="1"/>
          </p:cNvSpPr>
          <p:nvPr/>
        </p:nvSpPr>
        <p:spPr bwMode="white">
          <a:xfrm>
            <a:off x="2025557" y="1786155"/>
            <a:ext cx="902811" cy="340093"/>
          </a:xfrm>
          <a:prstGeom prst="rect">
            <a:avLst/>
          </a:prstGeom>
          <a:noFill/>
          <a:ln w="9525">
            <a:noFill/>
            <a:miter lim="800000"/>
            <a:headEnd/>
            <a:tailEnd/>
          </a:ln>
          <a:effectLst>
            <a:outerShdw dist="17961" dir="2700000" algn="ctr" rotWithShape="0">
              <a:srgbClr val="000000"/>
            </a:outerShdw>
          </a:effectLst>
        </p:spPr>
        <p:txBody>
          <a:bodyPr wrap="none">
            <a:spAutoFit/>
          </a:bodyPr>
          <a:lstStyle/>
          <a:p>
            <a:pPr eaLnBrk="0" hangingPunct="0">
              <a:lnSpc>
                <a:spcPct val="115000"/>
              </a:lnSpc>
              <a:spcBef>
                <a:spcPct val="0"/>
              </a:spcBef>
              <a:buSzPct val="115000"/>
              <a:defRPr/>
            </a:pPr>
            <a:r>
              <a:rPr lang="zh-CN" altLang="en-US" sz="1400" dirty="0">
                <a:solidFill>
                  <a:srgbClr val="FFFFFF"/>
                </a:solidFill>
                <a:latin typeface="微软雅黑" pitchFamily="34" charset="-122"/>
                <a:ea typeface="微软雅黑" pitchFamily="34" charset="-122"/>
              </a:rPr>
              <a:t>数据中心</a:t>
            </a:r>
            <a:endParaRPr lang="en-US" altLang="zh-CN" sz="1400" dirty="0">
              <a:solidFill>
                <a:srgbClr val="FFFFFF"/>
              </a:solidFill>
              <a:latin typeface="微软雅黑" pitchFamily="34" charset="-122"/>
              <a:ea typeface="微软雅黑" pitchFamily="34" charset="-122"/>
            </a:endParaRPr>
          </a:p>
        </p:txBody>
      </p:sp>
      <p:sp>
        <p:nvSpPr>
          <p:cNvPr id="12" name="Rectangle 11"/>
          <p:cNvSpPr>
            <a:spLocks noChangeArrowheads="1"/>
          </p:cNvSpPr>
          <p:nvPr/>
        </p:nvSpPr>
        <p:spPr bwMode="white">
          <a:xfrm>
            <a:off x="2025557" y="2190967"/>
            <a:ext cx="902811" cy="340093"/>
          </a:xfrm>
          <a:prstGeom prst="rect">
            <a:avLst/>
          </a:prstGeom>
          <a:noFill/>
          <a:ln w="9525">
            <a:noFill/>
            <a:miter lim="800000"/>
            <a:headEnd/>
            <a:tailEnd/>
          </a:ln>
          <a:effectLst>
            <a:outerShdw dist="17961" dir="2700000" algn="ctr" rotWithShape="0">
              <a:srgbClr val="000000"/>
            </a:outerShdw>
          </a:effectLst>
        </p:spPr>
        <p:txBody>
          <a:bodyPr wrap="none">
            <a:spAutoFit/>
          </a:bodyPr>
          <a:lstStyle/>
          <a:p>
            <a:pPr eaLnBrk="0" hangingPunct="0">
              <a:lnSpc>
                <a:spcPct val="115000"/>
              </a:lnSpc>
              <a:spcBef>
                <a:spcPct val="0"/>
              </a:spcBef>
              <a:buSzPct val="115000"/>
              <a:defRPr/>
            </a:pPr>
            <a:r>
              <a:rPr lang="zh-CN" altLang="en-US" sz="1400" dirty="0">
                <a:solidFill>
                  <a:srgbClr val="FFFFFF"/>
                </a:solidFill>
                <a:latin typeface="微软雅黑" pitchFamily="34" charset="-122"/>
                <a:ea typeface="微软雅黑" pitchFamily="34" charset="-122"/>
              </a:rPr>
              <a:t>视频数据</a:t>
            </a:r>
            <a:endParaRPr lang="en-US" altLang="zh-CN" sz="1400" dirty="0">
              <a:solidFill>
                <a:srgbClr val="FFFFFF"/>
              </a:solidFill>
              <a:latin typeface="微软雅黑" pitchFamily="34" charset="-122"/>
              <a:ea typeface="微软雅黑" pitchFamily="34" charset="-122"/>
            </a:endParaRPr>
          </a:p>
        </p:txBody>
      </p:sp>
      <p:sp>
        <p:nvSpPr>
          <p:cNvPr id="13" name="Rectangle 12"/>
          <p:cNvSpPr>
            <a:spLocks noChangeArrowheads="1"/>
          </p:cNvSpPr>
          <p:nvPr/>
        </p:nvSpPr>
        <p:spPr bwMode="white">
          <a:xfrm>
            <a:off x="2169572" y="2591017"/>
            <a:ext cx="545342" cy="340093"/>
          </a:xfrm>
          <a:prstGeom prst="rect">
            <a:avLst/>
          </a:prstGeom>
          <a:noFill/>
          <a:ln w="9525">
            <a:noFill/>
            <a:miter lim="800000"/>
            <a:headEnd/>
            <a:tailEnd/>
          </a:ln>
          <a:effectLst>
            <a:outerShdw dist="17961" dir="2700000" algn="ctr" rotWithShape="0">
              <a:srgbClr val="000000"/>
            </a:outerShdw>
          </a:effectLst>
        </p:spPr>
        <p:txBody>
          <a:bodyPr wrap="none">
            <a:spAutoFit/>
          </a:bodyPr>
          <a:lstStyle/>
          <a:p>
            <a:pPr eaLnBrk="0" hangingPunct="0">
              <a:lnSpc>
                <a:spcPct val="115000"/>
              </a:lnSpc>
              <a:spcBef>
                <a:spcPct val="0"/>
              </a:spcBef>
              <a:buSzPct val="115000"/>
              <a:defRPr/>
            </a:pPr>
            <a:r>
              <a:rPr lang="en-US" altLang="zh-CN" sz="1400" dirty="0">
                <a:solidFill>
                  <a:srgbClr val="FFFFFF"/>
                </a:solidFill>
                <a:latin typeface="微软雅黑" pitchFamily="34" charset="-122"/>
                <a:ea typeface="微软雅黑" pitchFamily="34" charset="-122"/>
              </a:rPr>
              <a:t>SAP</a:t>
            </a:r>
          </a:p>
        </p:txBody>
      </p:sp>
      <p:sp>
        <p:nvSpPr>
          <p:cNvPr id="14" name="Rectangle 13"/>
          <p:cNvSpPr>
            <a:spLocks noChangeArrowheads="1"/>
          </p:cNvSpPr>
          <p:nvPr/>
        </p:nvSpPr>
        <p:spPr bwMode="white">
          <a:xfrm>
            <a:off x="2025557" y="3008530"/>
            <a:ext cx="902811" cy="340093"/>
          </a:xfrm>
          <a:prstGeom prst="rect">
            <a:avLst/>
          </a:prstGeom>
          <a:noFill/>
          <a:ln w="9525">
            <a:noFill/>
            <a:miter lim="800000"/>
            <a:headEnd/>
            <a:tailEnd/>
          </a:ln>
          <a:effectLst>
            <a:outerShdw dist="17961" dir="2700000" algn="ctr" rotWithShape="0">
              <a:srgbClr val="000000"/>
            </a:outerShdw>
          </a:effectLst>
        </p:spPr>
        <p:txBody>
          <a:bodyPr wrap="none">
            <a:spAutoFit/>
          </a:bodyPr>
          <a:lstStyle/>
          <a:p>
            <a:pPr eaLnBrk="0" hangingPunct="0">
              <a:lnSpc>
                <a:spcPct val="115000"/>
              </a:lnSpc>
              <a:spcBef>
                <a:spcPct val="0"/>
              </a:spcBef>
              <a:buSzPct val="115000"/>
              <a:defRPr/>
            </a:pPr>
            <a:r>
              <a:rPr lang="zh-CN" altLang="en-US" sz="1400" dirty="0">
                <a:solidFill>
                  <a:srgbClr val="FFFFFF"/>
                </a:solidFill>
                <a:latin typeface="微软雅黑" pitchFamily="34" charset="-122"/>
                <a:ea typeface="微软雅黑" pitchFamily="34" charset="-122"/>
              </a:rPr>
              <a:t>实时数据</a:t>
            </a:r>
            <a:endParaRPr lang="en-US" altLang="zh-CN" sz="1400" dirty="0">
              <a:solidFill>
                <a:srgbClr val="FFFFFF"/>
              </a:solidFill>
              <a:latin typeface="微软雅黑" pitchFamily="34" charset="-122"/>
              <a:ea typeface="微软雅黑" pitchFamily="34" charset="-122"/>
            </a:endParaRPr>
          </a:p>
        </p:txBody>
      </p:sp>
      <p:sp>
        <p:nvSpPr>
          <p:cNvPr id="15" name="Rectangle 14"/>
          <p:cNvSpPr>
            <a:spLocks noChangeArrowheads="1"/>
          </p:cNvSpPr>
          <p:nvPr/>
        </p:nvSpPr>
        <p:spPr bwMode="white">
          <a:xfrm>
            <a:off x="2025557" y="3437155"/>
            <a:ext cx="902811" cy="340093"/>
          </a:xfrm>
          <a:prstGeom prst="rect">
            <a:avLst/>
          </a:prstGeom>
          <a:noFill/>
          <a:ln w="9525">
            <a:noFill/>
            <a:miter lim="800000"/>
            <a:headEnd/>
            <a:tailEnd/>
          </a:ln>
          <a:effectLst>
            <a:outerShdw dist="17961" dir="2700000" algn="ctr" rotWithShape="0">
              <a:srgbClr val="000000"/>
            </a:outerShdw>
          </a:effectLst>
        </p:spPr>
        <p:txBody>
          <a:bodyPr wrap="none">
            <a:spAutoFit/>
          </a:bodyPr>
          <a:lstStyle/>
          <a:p>
            <a:pPr eaLnBrk="0" hangingPunct="0">
              <a:lnSpc>
                <a:spcPct val="115000"/>
              </a:lnSpc>
              <a:spcBef>
                <a:spcPct val="0"/>
              </a:spcBef>
              <a:buSzPct val="115000"/>
              <a:defRPr/>
            </a:pPr>
            <a:r>
              <a:rPr lang="zh-CN" altLang="en-US" sz="1400" dirty="0">
                <a:solidFill>
                  <a:srgbClr val="FFFFFF"/>
                </a:solidFill>
                <a:latin typeface="微软雅黑" pitchFamily="34" charset="-122"/>
                <a:ea typeface="微软雅黑" pitchFamily="34" charset="-122"/>
              </a:rPr>
              <a:t>地理信息</a:t>
            </a:r>
            <a:endParaRPr lang="en-US" altLang="zh-CN" sz="1400" dirty="0">
              <a:solidFill>
                <a:srgbClr val="FFFFFF"/>
              </a:solidFill>
              <a:latin typeface="微软雅黑" pitchFamily="34" charset="-122"/>
              <a:ea typeface="微软雅黑" pitchFamily="34" charset="-122"/>
            </a:endParaRPr>
          </a:p>
        </p:txBody>
      </p:sp>
      <p:sp>
        <p:nvSpPr>
          <p:cNvPr id="16" name="Rectangle 15"/>
          <p:cNvSpPr>
            <a:spLocks noChangeAspect="1" noChangeArrowheads="1"/>
          </p:cNvSpPr>
          <p:nvPr/>
        </p:nvSpPr>
        <p:spPr bwMode="white">
          <a:xfrm>
            <a:off x="9010692" y="1671854"/>
            <a:ext cx="793872" cy="410882"/>
          </a:xfrm>
          <a:prstGeom prst="rect">
            <a:avLst/>
          </a:prstGeom>
          <a:noFill/>
          <a:ln w="9525">
            <a:noFill/>
            <a:miter lim="800000"/>
            <a:headEnd/>
            <a:tailEnd/>
          </a:ln>
          <a:effectLst>
            <a:outerShdw dist="17961" dir="2700000" algn="ctr" rotWithShape="0">
              <a:srgbClr val="000000"/>
            </a:outerShdw>
          </a:effectLst>
        </p:spPr>
        <p:txBody>
          <a:bodyPr wrap="none">
            <a:spAutoFit/>
          </a:bodyPr>
          <a:lstStyle/>
          <a:p>
            <a:pPr eaLnBrk="0" hangingPunct="0">
              <a:lnSpc>
                <a:spcPct val="115000"/>
              </a:lnSpc>
              <a:spcBef>
                <a:spcPct val="0"/>
              </a:spcBef>
              <a:buSzPct val="115000"/>
              <a:defRPr/>
            </a:pPr>
            <a:r>
              <a:rPr lang="en-US" altLang="zh-CN">
                <a:solidFill>
                  <a:srgbClr val="FFFFFF"/>
                </a:solidFill>
                <a:latin typeface="微软雅黑" pitchFamily="34" charset="-122"/>
                <a:ea typeface="微软雅黑" pitchFamily="34" charset="-122"/>
              </a:rPr>
              <a:t>Users</a:t>
            </a:r>
          </a:p>
        </p:txBody>
      </p:sp>
      <p:pic>
        <p:nvPicPr>
          <p:cNvPr id="17" name="Picture 16" descr="Untitled-1"/>
          <p:cNvPicPr>
            <a:picLocks noChangeAspect="1" noChangeArrowheads="1"/>
          </p:cNvPicPr>
          <p:nvPr/>
        </p:nvPicPr>
        <p:blipFill>
          <a:blip r:embed="rId3" cstate="print"/>
          <a:srcRect l="54852" t="66879"/>
          <a:stretch>
            <a:fillRect/>
          </a:stretch>
        </p:blipFill>
        <p:spPr bwMode="auto">
          <a:xfrm>
            <a:off x="8742406" y="1968716"/>
            <a:ext cx="1311275" cy="590550"/>
          </a:xfrm>
          <a:prstGeom prst="rect">
            <a:avLst/>
          </a:prstGeom>
          <a:noFill/>
          <a:ln w="9525">
            <a:noFill/>
            <a:miter lim="800000"/>
            <a:headEnd/>
            <a:tailEnd/>
          </a:ln>
        </p:spPr>
      </p:pic>
      <p:pic>
        <p:nvPicPr>
          <p:cNvPr id="18" name="Picture 17" descr="Untitled-1"/>
          <p:cNvPicPr>
            <a:picLocks noChangeAspect="1" noChangeArrowheads="1"/>
          </p:cNvPicPr>
          <p:nvPr/>
        </p:nvPicPr>
        <p:blipFill>
          <a:blip r:embed="rId3" cstate="print">
            <a:lum bright="36000"/>
            <a:grayscl/>
          </a:blip>
          <a:srcRect l="54852" t="66879"/>
          <a:stretch>
            <a:fillRect/>
          </a:stretch>
        </p:blipFill>
        <p:spPr bwMode="auto">
          <a:xfrm>
            <a:off x="8742406" y="2381466"/>
            <a:ext cx="1311275" cy="592138"/>
          </a:xfrm>
          <a:prstGeom prst="rect">
            <a:avLst/>
          </a:prstGeom>
          <a:noFill/>
          <a:ln w="9525">
            <a:noFill/>
            <a:miter lim="800000"/>
            <a:headEnd/>
            <a:tailEnd/>
          </a:ln>
        </p:spPr>
      </p:pic>
      <p:pic>
        <p:nvPicPr>
          <p:cNvPr id="19" name="Picture 18" descr="Untitled-1"/>
          <p:cNvPicPr>
            <a:picLocks noChangeAspect="1" noChangeArrowheads="1"/>
          </p:cNvPicPr>
          <p:nvPr/>
        </p:nvPicPr>
        <p:blipFill>
          <a:blip r:embed="rId3" cstate="print"/>
          <a:srcRect l="54852" t="66879"/>
          <a:stretch>
            <a:fillRect/>
          </a:stretch>
        </p:blipFill>
        <p:spPr bwMode="auto">
          <a:xfrm>
            <a:off x="8742406" y="2795804"/>
            <a:ext cx="1311275" cy="590550"/>
          </a:xfrm>
          <a:prstGeom prst="rect">
            <a:avLst/>
          </a:prstGeom>
          <a:noFill/>
          <a:ln w="9525">
            <a:noFill/>
            <a:miter lim="800000"/>
            <a:headEnd/>
            <a:tailEnd/>
          </a:ln>
        </p:spPr>
      </p:pic>
      <p:pic>
        <p:nvPicPr>
          <p:cNvPr id="20" name="Picture 19" descr="Untitled-1"/>
          <p:cNvPicPr>
            <a:picLocks noChangeAspect="1" noChangeArrowheads="1"/>
          </p:cNvPicPr>
          <p:nvPr/>
        </p:nvPicPr>
        <p:blipFill>
          <a:blip r:embed="rId3" cstate="print">
            <a:lum bright="18000"/>
            <a:grayscl/>
          </a:blip>
          <a:srcRect l="54852" t="66879"/>
          <a:stretch>
            <a:fillRect/>
          </a:stretch>
        </p:blipFill>
        <p:spPr bwMode="auto">
          <a:xfrm>
            <a:off x="8742406" y="3208555"/>
            <a:ext cx="1311275" cy="592137"/>
          </a:xfrm>
          <a:prstGeom prst="rect">
            <a:avLst/>
          </a:prstGeom>
          <a:noFill/>
          <a:ln w="9525">
            <a:noFill/>
            <a:miter lim="800000"/>
            <a:headEnd/>
            <a:tailEnd/>
          </a:ln>
        </p:spPr>
      </p:pic>
      <p:pic>
        <p:nvPicPr>
          <p:cNvPr id="21" name="Picture 20" descr="Untitled-1"/>
          <p:cNvPicPr>
            <a:picLocks noChangeAspect="1" noChangeArrowheads="1"/>
          </p:cNvPicPr>
          <p:nvPr/>
        </p:nvPicPr>
        <p:blipFill>
          <a:blip r:embed="rId3" cstate="print">
            <a:lum bright="6000"/>
          </a:blip>
          <a:srcRect l="54852" t="66879"/>
          <a:stretch>
            <a:fillRect/>
          </a:stretch>
        </p:blipFill>
        <p:spPr bwMode="auto">
          <a:xfrm>
            <a:off x="8742406" y="3622891"/>
            <a:ext cx="1311275" cy="590550"/>
          </a:xfrm>
          <a:prstGeom prst="rect">
            <a:avLst/>
          </a:prstGeom>
          <a:noFill/>
          <a:ln w="9525">
            <a:noFill/>
            <a:miter lim="800000"/>
            <a:headEnd/>
            <a:tailEnd/>
          </a:ln>
        </p:spPr>
      </p:pic>
      <p:sp>
        <p:nvSpPr>
          <p:cNvPr id="22" name="Rectangle 21"/>
          <p:cNvSpPr>
            <a:spLocks noChangeArrowheads="1"/>
          </p:cNvSpPr>
          <p:nvPr/>
        </p:nvSpPr>
        <p:spPr bwMode="white">
          <a:xfrm>
            <a:off x="8902321" y="2125880"/>
            <a:ext cx="902811" cy="340093"/>
          </a:xfrm>
          <a:prstGeom prst="rect">
            <a:avLst/>
          </a:prstGeom>
          <a:noFill/>
          <a:ln w="9525">
            <a:noFill/>
            <a:miter lim="800000"/>
            <a:headEnd/>
            <a:tailEnd/>
          </a:ln>
          <a:effectLst>
            <a:outerShdw dist="17961" dir="2700000" algn="ctr" rotWithShape="0">
              <a:srgbClr val="000000"/>
            </a:outerShdw>
          </a:effectLst>
        </p:spPr>
        <p:txBody>
          <a:bodyPr wrap="none">
            <a:spAutoFit/>
          </a:bodyPr>
          <a:lstStyle/>
          <a:p>
            <a:pPr eaLnBrk="0" hangingPunct="0">
              <a:lnSpc>
                <a:spcPct val="115000"/>
              </a:lnSpc>
              <a:spcBef>
                <a:spcPct val="0"/>
              </a:spcBef>
              <a:buSzPct val="115000"/>
              <a:defRPr/>
            </a:pPr>
            <a:r>
              <a:rPr lang="zh-CN" altLang="en-US" sz="1400" dirty="0">
                <a:solidFill>
                  <a:srgbClr val="FFFFFF"/>
                </a:solidFill>
                <a:latin typeface="微软雅黑" pitchFamily="34" charset="-122"/>
                <a:ea typeface="微软雅黑" pitchFamily="34" charset="-122"/>
              </a:rPr>
              <a:t>数据中心</a:t>
            </a:r>
            <a:endParaRPr lang="en-US" altLang="zh-CN" sz="1400" dirty="0">
              <a:solidFill>
                <a:srgbClr val="FFFFFF"/>
              </a:solidFill>
              <a:latin typeface="微软雅黑" pitchFamily="34" charset="-122"/>
              <a:ea typeface="微软雅黑" pitchFamily="34" charset="-122"/>
            </a:endParaRPr>
          </a:p>
        </p:txBody>
      </p:sp>
      <p:sp>
        <p:nvSpPr>
          <p:cNvPr id="23" name="Rectangle 22"/>
          <p:cNvSpPr>
            <a:spLocks noChangeArrowheads="1"/>
          </p:cNvSpPr>
          <p:nvPr/>
        </p:nvSpPr>
        <p:spPr bwMode="white">
          <a:xfrm>
            <a:off x="8902321" y="2546567"/>
            <a:ext cx="902811" cy="340093"/>
          </a:xfrm>
          <a:prstGeom prst="rect">
            <a:avLst/>
          </a:prstGeom>
          <a:noFill/>
          <a:ln w="9525">
            <a:noFill/>
            <a:miter lim="800000"/>
            <a:headEnd/>
            <a:tailEnd/>
          </a:ln>
          <a:effectLst>
            <a:outerShdw dist="17961" dir="2700000" algn="ctr" rotWithShape="0">
              <a:srgbClr val="000000"/>
            </a:outerShdw>
          </a:effectLst>
        </p:spPr>
        <p:txBody>
          <a:bodyPr wrap="none">
            <a:spAutoFit/>
          </a:bodyPr>
          <a:lstStyle/>
          <a:p>
            <a:pPr eaLnBrk="0" hangingPunct="0">
              <a:lnSpc>
                <a:spcPct val="115000"/>
              </a:lnSpc>
              <a:spcBef>
                <a:spcPct val="0"/>
              </a:spcBef>
              <a:buSzPct val="115000"/>
              <a:defRPr/>
            </a:pPr>
            <a:r>
              <a:rPr lang="zh-CN" altLang="en-US" sz="1400" dirty="0">
                <a:solidFill>
                  <a:srgbClr val="FFFFFF"/>
                </a:solidFill>
                <a:latin typeface="微软雅黑" pitchFamily="34" charset="-122"/>
                <a:ea typeface="微软雅黑" pitchFamily="34" charset="-122"/>
              </a:rPr>
              <a:t>视频数据</a:t>
            </a:r>
            <a:endParaRPr lang="en-US" altLang="zh-CN" sz="1400" dirty="0">
              <a:solidFill>
                <a:srgbClr val="FFFFFF"/>
              </a:solidFill>
              <a:latin typeface="微软雅黑" pitchFamily="34" charset="-122"/>
              <a:ea typeface="微软雅黑" pitchFamily="34" charset="-122"/>
            </a:endParaRPr>
          </a:p>
        </p:txBody>
      </p:sp>
      <p:sp>
        <p:nvSpPr>
          <p:cNvPr id="24" name="Rectangle 23"/>
          <p:cNvSpPr>
            <a:spLocks noChangeArrowheads="1"/>
          </p:cNvSpPr>
          <p:nvPr/>
        </p:nvSpPr>
        <p:spPr bwMode="white">
          <a:xfrm>
            <a:off x="9046336" y="2946617"/>
            <a:ext cx="526106" cy="340093"/>
          </a:xfrm>
          <a:prstGeom prst="rect">
            <a:avLst/>
          </a:prstGeom>
          <a:noFill/>
          <a:ln w="9525">
            <a:noFill/>
            <a:miter lim="800000"/>
            <a:headEnd/>
            <a:tailEnd/>
          </a:ln>
          <a:effectLst>
            <a:outerShdw dist="17961" dir="2700000" algn="ctr" rotWithShape="0">
              <a:srgbClr val="000000"/>
            </a:outerShdw>
          </a:effectLst>
        </p:spPr>
        <p:txBody>
          <a:bodyPr wrap="none">
            <a:spAutoFit/>
          </a:bodyPr>
          <a:lstStyle/>
          <a:p>
            <a:pPr eaLnBrk="0" hangingPunct="0">
              <a:lnSpc>
                <a:spcPct val="115000"/>
              </a:lnSpc>
              <a:spcBef>
                <a:spcPct val="0"/>
              </a:spcBef>
              <a:buSzPct val="115000"/>
              <a:defRPr/>
            </a:pPr>
            <a:r>
              <a:rPr lang="en-US" altLang="zh-CN" sz="1400" dirty="0">
                <a:solidFill>
                  <a:srgbClr val="FFFFFF"/>
                </a:solidFill>
                <a:latin typeface="微软雅黑" pitchFamily="34" charset="-122"/>
                <a:ea typeface="微软雅黑" pitchFamily="34" charset="-122"/>
              </a:rPr>
              <a:t>SAP</a:t>
            </a:r>
          </a:p>
        </p:txBody>
      </p:sp>
      <p:sp>
        <p:nvSpPr>
          <p:cNvPr id="25" name="Rectangle 24"/>
          <p:cNvSpPr>
            <a:spLocks noChangeArrowheads="1"/>
          </p:cNvSpPr>
          <p:nvPr/>
        </p:nvSpPr>
        <p:spPr bwMode="white">
          <a:xfrm>
            <a:off x="8833022" y="3354605"/>
            <a:ext cx="902811" cy="340093"/>
          </a:xfrm>
          <a:prstGeom prst="rect">
            <a:avLst/>
          </a:prstGeom>
          <a:noFill/>
          <a:ln w="9525">
            <a:noFill/>
            <a:miter lim="800000"/>
            <a:headEnd/>
            <a:tailEnd/>
          </a:ln>
          <a:effectLst>
            <a:outerShdw dist="17961" dir="2700000" algn="ctr" rotWithShape="0">
              <a:srgbClr val="000000"/>
            </a:outerShdw>
          </a:effectLst>
        </p:spPr>
        <p:txBody>
          <a:bodyPr wrap="none">
            <a:spAutoFit/>
          </a:bodyPr>
          <a:lstStyle/>
          <a:p>
            <a:pPr eaLnBrk="0" hangingPunct="0">
              <a:lnSpc>
                <a:spcPct val="115000"/>
              </a:lnSpc>
              <a:spcBef>
                <a:spcPct val="0"/>
              </a:spcBef>
              <a:buSzPct val="115000"/>
              <a:defRPr/>
            </a:pPr>
            <a:r>
              <a:rPr lang="zh-CN" altLang="en-US" sz="1400" dirty="0">
                <a:solidFill>
                  <a:srgbClr val="FFFFFF"/>
                </a:solidFill>
                <a:latin typeface="微软雅黑" pitchFamily="34" charset="-122"/>
                <a:ea typeface="微软雅黑" pitchFamily="34" charset="-122"/>
              </a:rPr>
              <a:t>实时数据</a:t>
            </a:r>
            <a:endParaRPr lang="en-US" altLang="zh-CN" sz="1400" dirty="0">
              <a:solidFill>
                <a:srgbClr val="FFFFFF"/>
              </a:solidFill>
              <a:latin typeface="微软雅黑" pitchFamily="34" charset="-122"/>
              <a:ea typeface="微软雅黑" pitchFamily="34" charset="-122"/>
            </a:endParaRPr>
          </a:p>
        </p:txBody>
      </p:sp>
      <p:sp>
        <p:nvSpPr>
          <p:cNvPr id="26" name="Rectangle 25"/>
          <p:cNvSpPr>
            <a:spLocks noChangeArrowheads="1"/>
          </p:cNvSpPr>
          <p:nvPr/>
        </p:nvSpPr>
        <p:spPr bwMode="white">
          <a:xfrm>
            <a:off x="8902321" y="3792755"/>
            <a:ext cx="902811" cy="340093"/>
          </a:xfrm>
          <a:prstGeom prst="rect">
            <a:avLst/>
          </a:prstGeom>
          <a:noFill/>
          <a:ln w="9525">
            <a:noFill/>
            <a:miter lim="800000"/>
            <a:headEnd/>
            <a:tailEnd/>
          </a:ln>
          <a:effectLst>
            <a:outerShdw dist="17961" dir="2700000" algn="ctr" rotWithShape="0">
              <a:srgbClr val="000000"/>
            </a:outerShdw>
          </a:effectLst>
        </p:spPr>
        <p:txBody>
          <a:bodyPr wrap="none">
            <a:spAutoFit/>
          </a:bodyPr>
          <a:lstStyle/>
          <a:p>
            <a:pPr eaLnBrk="0" hangingPunct="0">
              <a:lnSpc>
                <a:spcPct val="115000"/>
              </a:lnSpc>
              <a:spcBef>
                <a:spcPct val="0"/>
              </a:spcBef>
              <a:buSzPct val="115000"/>
              <a:defRPr/>
            </a:pPr>
            <a:r>
              <a:rPr lang="zh-CN" altLang="en-US" sz="1400" dirty="0">
                <a:solidFill>
                  <a:srgbClr val="FFFFFF"/>
                </a:solidFill>
                <a:latin typeface="微软雅黑" pitchFamily="34" charset="-122"/>
                <a:ea typeface="微软雅黑" pitchFamily="34" charset="-122"/>
              </a:rPr>
              <a:t>地理信息</a:t>
            </a:r>
            <a:endParaRPr lang="en-US" altLang="zh-CN" sz="1400" dirty="0">
              <a:solidFill>
                <a:srgbClr val="FFFFFF"/>
              </a:solidFill>
              <a:latin typeface="微软雅黑" pitchFamily="34" charset="-122"/>
              <a:ea typeface="微软雅黑" pitchFamily="34" charset="-122"/>
            </a:endParaRPr>
          </a:p>
        </p:txBody>
      </p:sp>
      <p:sp>
        <p:nvSpPr>
          <p:cNvPr id="27" name="AutoShape 26"/>
          <p:cNvSpPr>
            <a:spLocks noChangeArrowheads="1"/>
          </p:cNvSpPr>
          <p:nvPr/>
        </p:nvSpPr>
        <p:spPr bwMode="auto">
          <a:xfrm>
            <a:off x="3454442" y="1571841"/>
            <a:ext cx="4972050" cy="2552700"/>
          </a:xfrm>
          <a:prstGeom prst="rightArrow">
            <a:avLst>
              <a:gd name="adj1" fmla="val 78620"/>
              <a:gd name="adj2" fmla="val 30659"/>
            </a:avLst>
          </a:prstGeom>
          <a:gradFill rotWithShape="0">
            <a:gsLst>
              <a:gs pos="0">
                <a:srgbClr val="C0C0C0"/>
              </a:gs>
              <a:gs pos="50000">
                <a:srgbClr val="EDEDED"/>
              </a:gs>
              <a:gs pos="100000">
                <a:srgbClr val="C0C0C0"/>
              </a:gs>
            </a:gsLst>
            <a:lin ang="5400000" scaled="1"/>
          </a:gradFill>
          <a:ln w="19050">
            <a:solidFill>
              <a:srgbClr val="FF3300"/>
            </a:solidFill>
            <a:miter lim="800000"/>
            <a:headEnd/>
            <a:tailEnd/>
          </a:ln>
        </p:spPr>
        <p:txBody>
          <a:bodyPr wrap="none" anchor="ctr"/>
          <a:lstStyle/>
          <a:p>
            <a:endParaRPr lang="zh-CN" altLang="en-US">
              <a:latin typeface="微软雅黑" pitchFamily="34" charset="-122"/>
              <a:ea typeface="微软雅黑" pitchFamily="34" charset="-122"/>
            </a:endParaRPr>
          </a:p>
        </p:txBody>
      </p:sp>
      <p:pic>
        <p:nvPicPr>
          <p:cNvPr id="28" name="Picture 27" descr="pizza">
            <a:hlinkClick r:id="rId4" action="ppaction://hlinksldjump"/>
          </p:cNvPr>
          <p:cNvPicPr>
            <a:picLocks noChangeAspect="1" noChangeArrowheads="1"/>
          </p:cNvPicPr>
          <p:nvPr/>
        </p:nvPicPr>
        <p:blipFill>
          <a:blip r:embed="rId5" cstate="print"/>
          <a:srcRect/>
          <a:stretch>
            <a:fillRect/>
          </a:stretch>
        </p:blipFill>
        <p:spPr bwMode="auto">
          <a:xfrm>
            <a:off x="4492668" y="1100354"/>
            <a:ext cx="2600325" cy="1858962"/>
          </a:xfrm>
          <a:prstGeom prst="rect">
            <a:avLst/>
          </a:prstGeom>
          <a:noFill/>
          <a:ln w="9525">
            <a:noFill/>
            <a:miter lim="800000"/>
            <a:headEnd/>
            <a:tailEnd/>
          </a:ln>
        </p:spPr>
      </p:pic>
      <p:pic>
        <p:nvPicPr>
          <p:cNvPr id="29" name="Picture 28" descr="pizza3">
            <a:hlinkClick r:id="" action="ppaction://noaction"/>
          </p:cNvPr>
          <p:cNvPicPr>
            <a:picLocks noChangeAspect="1" noChangeArrowheads="1"/>
          </p:cNvPicPr>
          <p:nvPr/>
        </p:nvPicPr>
        <p:blipFill>
          <a:blip r:embed="rId6" cstate="print"/>
          <a:srcRect/>
          <a:stretch>
            <a:fillRect/>
          </a:stretch>
        </p:blipFill>
        <p:spPr bwMode="auto">
          <a:xfrm>
            <a:off x="5727742" y="1617880"/>
            <a:ext cx="1887538" cy="2511425"/>
          </a:xfrm>
          <a:prstGeom prst="rect">
            <a:avLst/>
          </a:prstGeom>
          <a:noFill/>
          <a:ln w="9525">
            <a:noFill/>
            <a:miter lim="800000"/>
            <a:headEnd/>
            <a:tailEnd/>
          </a:ln>
        </p:spPr>
      </p:pic>
      <p:pic>
        <p:nvPicPr>
          <p:cNvPr id="30" name="Picture 29" descr="pizza2">
            <a:hlinkClick r:id="" action="ppaction://noaction"/>
          </p:cNvPr>
          <p:cNvPicPr>
            <a:picLocks noChangeAspect="1" noChangeArrowheads="1"/>
          </p:cNvPicPr>
          <p:nvPr/>
        </p:nvPicPr>
        <p:blipFill>
          <a:blip r:embed="rId7" cstate="print"/>
          <a:srcRect/>
          <a:stretch>
            <a:fillRect/>
          </a:stretch>
        </p:blipFill>
        <p:spPr bwMode="auto">
          <a:xfrm>
            <a:off x="3932281" y="1608354"/>
            <a:ext cx="1976437" cy="2557462"/>
          </a:xfrm>
          <a:prstGeom prst="rect">
            <a:avLst/>
          </a:prstGeom>
          <a:noFill/>
          <a:ln w="9525">
            <a:noFill/>
            <a:miter lim="800000"/>
            <a:headEnd/>
            <a:tailEnd/>
          </a:ln>
        </p:spPr>
      </p:pic>
      <p:pic>
        <p:nvPicPr>
          <p:cNvPr id="31" name="Picture 30" descr="pizza4">
            <a:hlinkClick r:id="" action="ppaction://noaction"/>
          </p:cNvPr>
          <p:cNvPicPr>
            <a:picLocks noChangeAspect="1" noChangeArrowheads="1"/>
          </p:cNvPicPr>
          <p:nvPr/>
        </p:nvPicPr>
        <p:blipFill>
          <a:blip r:embed="rId8" cstate="print"/>
          <a:srcRect/>
          <a:stretch>
            <a:fillRect/>
          </a:stretch>
        </p:blipFill>
        <p:spPr bwMode="auto">
          <a:xfrm>
            <a:off x="4522830" y="2721192"/>
            <a:ext cx="2584450" cy="1973263"/>
          </a:xfrm>
          <a:prstGeom prst="rect">
            <a:avLst/>
          </a:prstGeom>
          <a:noFill/>
          <a:ln w="9525">
            <a:noFill/>
            <a:miter lim="800000"/>
            <a:headEnd/>
            <a:tailEnd/>
          </a:ln>
        </p:spPr>
      </p:pic>
      <p:sp>
        <p:nvSpPr>
          <p:cNvPr id="32" name="Oval 31"/>
          <p:cNvSpPr>
            <a:spLocks noChangeArrowheads="1"/>
          </p:cNvSpPr>
          <p:nvPr/>
        </p:nvSpPr>
        <p:spPr bwMode="auto">
          <a:xfrm rot="2700000">
            <a:off x="5002255" y="2151279"/>
            <a:ext cx="1485900" cy="1485900"/>
          </a:xfrm>
          <a:prstGeom prst="ellipse">
            <a:avLst/>
          </a:prstGeom>
          <a:noFill/>
          <a:ln w="9525">
            <a:noFill/>
            <a:round/>
            <a:headEnd/>
            <a:tailEnd/>
          </a:ln>
        </p:spPr>
        <p:txBody>
          <a:bodyPr/>
          <a:lstStyle/>
          <a:p>
            <a:endParaRPr lang="zh-CN" altLang="en-US">
              <a:latin typeface="微软雅黑" pitchFamily="34" charset="-122"/>
              <a:ea typeface="微软雅黑" pitchFamily="34" charset="-122"/>
            </a:endParaRPr>
          </a:p>
        </p:txBody>
      </p:sp>
      <p:sp>
        <p:nvSpPr>
          <p:cNvPr id="33" name="Arc 32"/>
          <p:cNvSpPr>
            <a:spLocks/>
          </p:cNvSpPr>
          <p:nvPr/>
        </p:nvSpPr>
        <p:spPr bwMode="auto">
          <a:xfrm rot="-8100000" flipH="1" flipV="1">
            <a:off x="5993649" y="2693367"/>
            <a:ext cx="676275" cy="369974"/>
          </a:xfrm>
          <a:custGeom>
            <a:avLst/>
            <a:gdLst>
              <a:gd name="T0" fmla="*/ 0 w 21600"/>
              <a:gd name="T1" fmla="*/ 0 h 21600"/>
              <a:gd name="T2" fmla="*/ 662921836 w 21600"/>
              <a:gd name="T3" fmla="*/ 658265606 h 21600"/>
              <a:gd name="T4" fmla="*/ 0 w 21600"/>
              <a:gd name="T5" fmla="*/ 65826560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noFill/>
            <a:round/>
            <a:headEnd/>
            <a:tailEnd/>
          </a:ln>
        </p:spPr>
        <p:txBody>
          <a:bodyPr lIns="92075" tIns="46038" rIns="92075" bIns="46038" anchor="ctr">
            <a:spAutoFit/>
          </a:bodyPr>
          <a:lstStyle/>
          <a:p>
            <a:endParaRPr lang="zh-CN" altLang="en-US">
              <a:latin typeface="微软雅黑" pitchFamily="34" charset="-122"/>
              <a:ea typeface="微软雅黑" pitchFamily="34" charset="-122"/>
            </a:endParaRPr>
          </a:p>
        </p:txBody>
      </p:sp>
      <p:sp>
        <p:nvSpPr>
          <p:cNvPr id="34" name="Arc 33"/>
          <p:cNvSpPr>
            <a:spLocks/>
          </p:cNvSpPr>
          <p:nvPr/>
        </p:nvSpPr>
        <p:spPr bwMode="auto">
          <a:xfrm rot="-8100000">
            <a:off x="4935580" y="2702098"/>
            <a:ext cx="677862" cy="369974"/>
          </a:xfrm>
          <a:custGeom>
            <a:avLst/>
            <a:gdLst>
              <a:gd name="T0" fmla="*/ 0 w 21600"/>
              <a:gd name="T1" fmla="*/ 0 h 21600"/>
              <a:gd name="T2" fmla="*/ 667599681 w 21600"/>
              <a:gd name="T3" fmla="*/ 658265606 h 21600"/>
              <a:gd name="T4" fmla="*/ 0 w 21600"/>
              <a:gd name="T5" fmla="*/ 65826560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noFill/>
            <a:round/>
            <a:headEnd/>
            <a:tailEnd/>
          </a:ln>
        </p:spPr>
        <p:txBody>
          <a:bodyPr lIns="92075" tIns="46038" rIns="92075" bIns="46038" anchor="ctr">
            <a:spAutoFit/>
          </a:bodyPr>
          <a:lstStyle/>
          <a:p>
            <a:endParaRPr lang="zh-CN" altLang="en-US">
              <a:latin typeface="微软雅黑" pitchFamily="34" charset="-122"/>
              <a:ea typeface="微软雅黑" pitchFamily="34" charset="-122"/>
            </a:endParaRPr>
          </a:p>
        </p:txBody>
      </p:sp>
      <p:sp>
        <p:nvSpPr>
          <p:cNvPr id="35" name="Arc 34"/>
          <p:cNvSpPr>
            <a:spLocks/>
          </p:cNvSpPr>
          <p:nvPr/>
        </p:nvSpPr>
        <p:spPr bwMode="auto">
          <a:xfrm rot="13500000" flipH="1">
            <a:off x="5461043" y="3226766"/>
            <a:ext cx="676275" cy="369974"/>
          </a:xfrm>
          <a:custGeom>
            <a:avLst/>
            <a:gdLst>
              <a:gd name="T0" fmla="*/ 0 w 21600"/>
              <a:gd name="T1" fmla="*/ 0 h 21600"/>
              <a:gd name="T2" fmla="*/ 662921836 w 21600"/>
              <a:gd name="T3" fmla="*/ 662921836 h 21600"/>
              <a:gd name="T4" fmla="*/ 0 w 21600"/>
              <a:gd name="T5" fmla="*/ 66292183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noFill/>
            <a:round/>
            <a:headEnd/>
            <a:tailEnd/>
          </a:ln>
        </p:spPr>
        <p:txBody>
          <a:bodyPr lIns="92075" tIns="46038" rIns="92075" bIns="46038" anchor="ctr">
            <a:spAutoFit/>
          </a:bodyPr>
          <a:lstStyle/>
          <a:p>
            <a:endParaRPr lang="zh-CN" altLang="en-US">
              <a:latin typeface="微软雅黑" pitchFamily="34" charset="-122"/>
              <a:ea typeface="微软雅黑" pitchFamily="34" charset="-122"/>
            </a:endParaRPr>
          </a:p>
        </p:txBody>
      </p:sp>
      <p:pic>
        <p:nvPicPr>
          <p:cNvPr id="36" name="Picture 35" descr="red"/>
          <p:cNvPicPr>
            <a:picLocks noChangeAspect="1" noChangeArrowheads="1"/>
          </p:cNvPicPr>
          <p:nvPr/>
        </p:nvPicPr>
        <p:blipFill>
          <a:blip r:embed="rId9" cstate="print"/>
          <a:srcRect/>
          <a:stretch>
            <a:fillRect/>
          </a:stretch>
        </p:blipFill>
        <p:spPr bwMode="auto">
          <a:xfrm>
            <a:off x="4986381" y="2027455"/>
            <a:ext cx="1641475" cy="1641475"/>
          </a:xfrm>
          <a:prstGeom prst="rect">
            <a:avLst/>
          </a:prstGeom>
          <a:noFill/>
          <a:ln w="9525">
            <a:noFill/>
            <a:miter lim="800000"/>
            <a:headEnd/>
            <a:tailEnd/>
          </a:ln>
        </p:spPr>
      </p:pic>
      <p:sp>
        <p:nvSpPr>
          <p:cNvPr id="37" name="Text Box 36">
            <a:hlinkClick r:id="" action="ppaction://noaction"/>
          </p:cNvPr>
          <p:cNvSpPr txBox="1">
            <a:spLocks noChangeArrowheads="1"/>
          </p:cNvSpPr>
          <p:nvPr/>
        </p:nvSpPr>
        <p:spPr bwMode="white">
          <a:xfrm>
            <a:off x="5257842" y="2541805"/>
            <a:ext cx="1087438" cy="701731"/>
          </a:xfrm>
          <a:prstGeom prst="rect">
            <a:avLst/>
          </a:prstGeom>
          <a:noFill/>
          <a:ln w="9525">
            <a:noFill/>
            <a:miter lim="800000"/>
            <a:headEnd/>
            <a:tailEnd/>
          </a:ln>
          <a:effectLst>
            <a:outerShdw dist="17961" dir="2700000" algn="ctr" rotWithShape="0">
              <a:srgbClr val="000000"/>
            </a:outerShdw>
          </a:effectLst>
        </p:spPr>
        <p:txBody>
          <a:bodyPr>
            <a:spAutoFit/>
          </a:bodyPr>
          <a:lstStyle/>
          <a:p>
            <a:pPr eaLnBrk="0" hangingPunct="0">
              <a:lnSpc>
                <a:spcPct val="110000"/>
              </a:lnSpc>
              <a:spcBef>
                <a:spcPct val="0"/>
              </a:spcBef>
              <a:buClrTx/>
              <a:defRPr/>
            </a:pPr>
            <a:r>
              <a:rPr lang="zh-CN" altLang="en-US" dirty="0">
                <a:solidFill>
                  <a:schemeClr val="bg1"/>
                </a:solidFill>
                <a:latin typeface="微软雅黑" pitchFamily="34" charset="-122"/>
                <a:ea typeface="微软雅黑" pitchFamily="34" charset="-122"/>
                <a:cs typeface="Arial" pitchFamily="34" charset="0"/>
              </a:rPr>
              <a:t>可信的</a:t>
            </a:r>
            <a:br>
              <a:rPr lang="zh-CN" altLang="en-US" dirty="0">
                <a:solidFill>
                  <a:schemeClr val="bg1"/>
                </a:solidFill>
                <a:latin typeface="微软雅黑" pitchFamily="34" charset="-122"/>
                <a:ea typeface="微软雅黑" pitchFamily="34" charset="-122"/>
                <a:cs typeface="Arial" pitchFamily="34" charset="0"/>
              </a:rPr>
            </a:br>
            <a:r>
              <a:rPr lang="zh-CN" altLang="en-US" dirty="0">
                <a:solidFill>
                  <a:schemeClr val="bg1"/>
                </a:solidFill>
                <a:latin typeface="微软雅黑" pitchFamily="34" charset="-122"/>
                <a:ea typeface="微软雅黑" pitchFamily="34" charset="-122"/>
                <a:cs typeface="Arial" pitchFamily="34" charset="0"/>
              </a:rPr>
              <a:t>主数据</a:t>
            </a:r>
          </a:p>
        </p:txBody>
      </p:sp>
      <p:pic>
        <p:nvPicPr>
          <p:cNvPr id="38" name="Picture 37" descr="red1">
            <a:hlinkClick r:id="rId4" action="ppaction://hlinksldjump"/>
          </p:cNvPr>
          <p:cNvPicPr>
            <a:picLocks noChangeAspect="1" noChangeArrowheads="1"/>
          </p:cNvPicPr>
          <p:nvPr/>
        </p:nvPicPr>
        <p:blipFill>
          <a:blip r:embed="rId10" cstate="print"/>
          <a:srcRect/>
          <a:stretch>
            <a:fillRect/>
          </a:stretch>
        </p:blipFill>
        <p:spPr bwMode="auto">
          <a:xfrm>
            <a:off x="5373730" y="1317842"/>
            <a:ext cx="825500" cy="346075"/>
          </a:xfrm>
          <a:prstGeom prst="rect">
            <a:avLst/>
          </a:prstGeom>
          <a:noFill/>
          <a:ln w="9525">
            <a:noFill/>
            <a:miter lim="800000"/>
            <a:headEnd/>
            <a:tailEnd/>
          </a:ln>
        </p:spPr>
      </p:pic>
      <p:pic>
        <p:nvPicPr>
          <p:cNvPr id="39" name="Picture 38" descr="red4">
            <a:hlinkClick r:id="" action="ppaction://noaction"/>
          </p:cNvPr>
          <p:cNvPicPr>
            <a:picLocks noChangeAspect="1" noChangeArrowheads="1"/>
          </p:cNvPicPr>
          <p:nvPr/>
        </p:nvPicPr>
        <p:blipFill>
          <a:blip r:embed="rId11" cstate="print"/>
          <a:srcRect/>
          <a:stretch>
            <a:fillRect/>
          </a:stretch>
        </p:blipFill>
        <p:spPr bwMode="auto">
          <a:xfrm>
            <a:off x="5340393" y="4170580"/>
            <a:ext cx="892175" cy="331787"/>
          </a:xfrm>
          <a:prstGeom prst="rect">
            <a:avLst/>
          </a:prstGeom>
          <a:noFill/>
          <a:ln w="9525">
            <a:noFill/>
            <a:miter lim="800000"/>
            <a:headEnd/>
            <a:tailEnd/>
          </a:ln>
        </p:spPr>
      </p:pic>
      <p:pic>
        <p:nvPicPr>
          <p:cNvPr id="40" name="Picture 39" descr="1">
            <a:hlinkClick r:id="" action="ppaction://noaction"/>
          </p:cNvPr>
          <p:cNvPicPr>
            <a:picLocks noChangeAspect="1" noChangeArrowheads="1"/>
          </p:cNvPicPr>
          <p:nvPr/>
        </p:nvPicPr>
        <p:blipFill>
          <a:blip r:embed="rId12" cstate="print"/>
          <a:srcRect/>
          <a:stretch>
            <a:fillRect/>
          </a:stretch>
        </p:blipFill>
        <p:spPr bwMode="auto">
          <a:xfrm>
            <a:off x="4187867" y="2162391"/>
            <a:ext cx="446088" cy="1447800"/>
          </a:xfrm>
          <a:prstGeom prst="rect">
            <a:avLst/>
          </a:prstGeom>
          <a:noFill/>
          <a:ln w="9525">
            <a:noFill/>
            <a:miter lim="800000"/>
            <a:headEnd/>
            <a:tailEnd/>
          </a:ln>
        </p:spPr>
      </p:pic>
      <p:pic>
        <p:nvPicPr>
          <p:cNvPr id="41" name="Picture 40" descr="2">
            <a:hlinkClick r:id="" action="ppaction://noaction"/>
          </p:cNvPr>
          <p:cNvPicPr>
            <a:picLocks noChangeAspect="1" noChangeArrowheads="1"/>
          </p:cNvPicPr>
          <p:nvPr/>
        </p:nvPicPr>
        <p:blipFill>
          <a:blip r:embed="rId13" cstate="print"/>
          <a:srcRect/>
          <a:stretch>
            <a:fillRect/>
          </a:stretch>
        </p:blipFill>
        <p:spPr bwMode="auto">
          <a:xfrm>
            <a:off x="7069181" y="2489416"/>
            <a:ext cx="320675" cy="704850"/>
          </a:xfrm>
          <a:prstGeom prst="rect">
            <a:avLst/>
          </a:prstGeom>
          <a:noFill/>
          <a:ln w="9525">
            <a:noFill/>
            <a:miter lim="800000"/>
            <a:headEnd/>
            <a:tailEnd/>
          </a:ln>
        </p:spPr>
      </p:pic>
      <p:sp>
        <p:nvSpPr>
          <p:cNvPr id="42" name="Text Box 41"/>
          <p:cNvSpPr txBox="1">
            <a:spLocks noChangeArrowheads="1"/>
          </p:cNvSpPr>
          <p:nvPr/>
        </p:nvSpPr>
        <p:spPr bwMode="auto">
          <a:xfrm>
            <a:off x="5437231" y="1546441"/>
            <a:ext cx="698909" cy="400752"/>
          </a:xfrm>
          <a:prstGeom prst="rect">
            <a:avLst/>
          </a:prstGeom>
          <a:noFill/>
          <a:ln w="9525">
            <a:noFill/>
            <a:miter lim="800000"/>
            <a:headEnd/>
            <a:tailEnd/>
          </a:ln>
        </p:spPr>
        <p:txBody>
          <a:bodyPr wrap="none" lIns="92075" tIns="46038" rIns="92075" bIns="46038">
            <a:spAutoFit/>
          </a:bodyPr>
          <a:lstStyle/>
          <a:p>
            <a:r>
              <a:rPr lang="zh-CN" altLang="en-US" sz="2000">
                <a:latin typeface="微软雅黑" pitchFamily="34" charset="-122"/>
                <a:ea typeface="微软雅黑" pitchFamily="34" charset="-122"/>
              </a:rPr>
              <a:t>监管</a:t>
            </a:r>
          </a:p>
        </p:txBody>
      </p:sp>
      <p:sp>
        <p:nvSpPr>
          <p:cNvPr id="43" name="Text Box 42"/>
          <p:cNvSpPr txBox="1">
            <a:spLocks noChangeArrowheads="1"/>
          </p:cNvSpPr>
          <p:nvPr/>
        </p:nvSpPr>
        <p:spPr bwMode="auto">
          <a:xfrm>
            <a:off x="5438818" y="3862604"/>
            <a:ext cx="698909" cy="400752"/>
          </a:xfrm>
          <a:prstGeom prst="rect">
            <a:avLst/>
          </a:prstGeom>
          <a:noFill/>
          <a:ln w="9525">
            <a:noFill/>
            <a:miter lim="800000"/>
            <a:headEnd/>
            <a:tailEnd/>
          </a:ln>
        </p:spPr>
        <p:txBody>
          <a:bodyPr wrap="none" lIns="92075" tIns="46038" rIns="92075" bIns="46038">
            <a:spAutoFit/>
          </a:bodyPr>
          <a:lstStyle/>
          <a:p>
            <a:r>
              <a:rPr lang="zh-CN" altLang="en-US" sz="2000">
                <a:latin typeface="微软雅黑" pitchFamily="34" charset="-122"/>
                <a:ea typeface="微软雅黑" pitchFamily="34" charset="-122"/>
              </a:rPr>
              <a:t>清洗</a:t>
            </a:r>
          </a:p>
        </p:txBody>
      </p:sp>
      <p:sp>
        <p:nvSpPr>
          <p:cNvPr id="44" name="Text Box 43"/>
          <p:cNvSpPr txBox="1">
            <a:spLocks noChangeArrowheads="1"/>
          </p:cNvSpPr>
          <p:nvPr/>
        </p:nvSpPr>
        <p:spPr bwMode="auto">
          <a:xfrm rot="-5400000">
            <a:off x="4282120" y="2681153"/>
            <a:ext cx="698909" cy="400752"/>
          </a:xfrm>
          <a:prstGeom prst="rect">
            <a:avLst/>
          </a:prstGeom>
          <a:noFill/>
          <a:ln w="9525">
            <a:noFill/>
            <a:miter lim="800000"/>
            <a:headEnd/>
            <a:tailEnd/>
          </a:ln>
        </p:spPr>
        <p:txBody>
          <a:bodyPr wrap="none" lIns="92075" tIns="46038" rIns="92075" bIns="46038">
            <a:spAutoFit/>
          </a:bodyPr>
          <a:lstStyle/>
          <a:p>
            <a:r>
              <a:rPr lang="zh-CN" altLang="en-US" sz="2000">
                <a:latin typeface="微软雅黑" pitchFamily="34" charset="-122"/>
                <a:ea typeface="微软雅黑" pitchFamily="34" charset="-122"/>
              </a:rPr>
              <a:t>汇集</a:t>
            </a:r>
          </a:p>
        </p:txBody>
      </p:sp>
      <p:sp>
        <p:nvSpPr>
          <p:cNvPr id="45" name="Text Box 44"/>
          <p:cNvSpPr txBox="1">
            <a:spLocks noChangeArrowheads="1"/>
          </p:cNvSpPr>
          <p:nvPr/>
        </p:nvSpPr>
        <p:spPr bwMode="auto">
          <a:xfrm rot="5400000">
            <a:off x="6650670" y="2650991"/>
            <a:ext cx="698909" cy="400752"/>
          </a:xfrm>
          <a:prstGeom prst="rect">
            <a:avLst/>
          </a:prstGeom>
          <a:noFill/>
          <a:ln w="9525">
            <a:noFill/>
            <a:miter lim="800000"/>
            <a:headEnd/>
            <a:tailEnd/>
          </a:ln>
        </p:spPr>
        <p:txBody>
          <a:bodyPr wrap="none" lIns="92075" tIns="46038" rIns="92075" bIns="46038">
            <a:spAutoFit/>
          </a:bodyPr>
          <a:lstStyle/>
          <a:p>
            <a:r>
              <a:rPr lang="zh-CN" altLang="en-US" sz="2000">
                <a:latin typeface="微软雅黑" pitchFamily="34" charset="-122"/>
                <a:ea typeface="微软雅黑" pitchFamily="34" charset="-122"/>
              </a:rPr>
              <a:t>共享</a:t>
            </a:r>
          </a:p>
        </p:txBody>
      </p:sp>
      <p:pic>
        <p:nvPicPr>
          <p:cNvPr id="46" name="Picture 45"/>
          <p:cNvPicPr>
            <a:picLocks noChangeAspect="1" noChangeArrowheads="1"/>
          </p:cNvPicPr>
          <p:nvPr/>
        </p:nvPicPr>
        <p:blipFill>
          <a:blip r:embed="rId14" cstate="print"/>
          <a:srcRect/>
          <a:stretch>
            <a:fillRect/>
          </a:stretch>
        </p:blipFill>
        <p:spPr bwMode="auto">
          <a:xfrm>
            <a:off x="8928143" y="1241641"/>
            <a:ext cx="841375" cy="762000"/>
          </a:xfrm>
          <a:prstGeom prst="rect">
            <a:avLst/>
          </a:prstGeom>
          <a:noFill/>
          <a:ln w="9525">
            <a:noFill/>
            <a:miter lim="800000"/>
            <a:headEnd/>
            <a:tailEnd/>
          </a:ln>
        </p:spPr>
      </p:pic>
      <p:sp>
        <p:nvSpPr>
          <p:cNvPr id="47" name="标题 46"/>
          <p:cNvSpPr>
            <a:spLocks noGrp="1"/>
          </p:cNvSpPr>
          <p:nvPr>
            <p:ph type="title"/>
          </p:nvPr>
        </p:nvSpPr>
        <p:spPr/>
        <p:txBody>
          <a:bodyPr>
            <a:normAutofit fontScale="90000"/>
          </a:bodyPr>
          <a:lstStyle/>
          <a:p>
            <a:r>
              <a:rPr lang="zh-CN" altLang="en-US" dirty="0"/>
              <a:t>主数据管理</a:t>
            </a:r>
          </a:p>
        </p:txBody>
      </p:sp>
    </p:spTree>
    <p:extLst>
      <p:ext uri="{BB962C8B-B14F-4D97-AF65-F5344CB8AC3E}">
        <p14:creationId xmlns:p14="http://schemas.microsoft.com/office/powerpoint/2010/main" val="188021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p:cNvSpPr>
            <a:spLocks noChangeArrowheads="1"/>
          </p:cNvSpPr>
          <p:nvPr/>
        </p:nvSpPr>
        <p:spPr bwMode="auto">
          <a:xfrm flipV="1">
            <a:off x="2976543" y="4728154"/>
            <a:ext cx="5530850" cy="290512"/>
          </a:xfrm>
          <a:custGeom>
            <a:avLst/>
            <a:gdLst>
              <a:gd name="T0" fmla="*/ 2147483647 w 21600"/>
              <a:gd name="T1" fmla="*/ 26275732 h 21600"/>
              <a:gd name="T2" fmla="*/ 2147483647 w 21600"/>
              <a:gd name="T3" fmla="*/ 52551436 h 21600"/>
              <a:gd name="T4" fmla="*/ 2147483647 w 21600"/>
              <a:gd name="T5" fmla="*/ 26275732 h 21600"/>
              <a:gd name="T6" fmla="*/ 2147483647 w 21600"/>
              <a:gd name="T7" fmla="*/ 0 h 21600"/>
              <a:gd name="T8" fmla="*/ 0 60000 65536"/>
              <a:gd name="T9" fmla="*/ 0 60000 65536"/>
              <a:gd name="T10" fmla="*/ 0 60000 65536"/>
              <a:gd name="T11" fmla="*/ 0 60000 65536"/>
              <a:gd name="T12" fmla="*/ 5872 w 21600"/>
              <a:gd name="T13" fmla="*/ 5872 h 21600"/>
              <a:gd name="T14" fmla="*/ 15728 w 21600"/>
              <a:gd name="T15" fmla="*/ 15728 h 21600"/>
            </a:gdLst>
            <a:ahLst/>
            <a:cxnLst>
              <a:cxn ang="T8">
                <a:pos x="T0" y="T1"/>
              </a:cxn>
              <a:cxn ang="T9">
                <a:pos x="T2" y="T3"/>
              </a:cxn>
              <a:cxn ang="T10">
                <a:pos x="T4" y="T5"/>
              </a:cxn>
              <a:cxn ang="T11">
                <a:pos x="T6" y="T7"/>
              </a:cxn>
            </a:cxnLst>
            <a:rect l="T12" t="T13" r="T14" b="T15"/>
            <a:pathLst>
              <a:path w="21600" h="21600">
                <a:moveTo>
                  <a:pt x="0" y="0"/>
                </a:moveTo>
                <a:lnTo>
                  <a:pt x="8143" y="21600"/>
                </a:lnTo>
                <a:lnTo>
                  <a:pt x="13457" y="21600"/>
                </a:lnTo>
                <a:lnTo>
                  <a:pt x="21600" y="0"/>
                </a:lnTo>
                <a:close/>
              </a:path>
            </a:pathLst>
          </a:custGeom>
          <a:gradFill rotWithShape="0">
            <a:gsLst>
              <a:gs pos="0">
                <a:srgbClr val="C0C0C0"/>
              </a:gs>
              <a:gs pos="100000">
                <a:srgbClr val="FFFFFF"/>
              </a:gs>
            </a:gsLst>
            <a:lin ang="5400000" scaled="1"/>
          </a:gradFill>
          <a:ln w="12700">
            <a:noFill/>
            <a:miter lim="800000"/>
            <a:headEnd type="none" w="sm" len="sm"/>
            <a:tailEnd type="none" w="sm" len="sm"/>
          </a:ln>
        </p:spPr>
        <p:txBody>
          <a:bodyPr wrap="none" anchor="ctr"/>
          <a:lstStyle/>
          <a:p>
            <a:endParaRPr lang="zh-CN" altLang="en-US">
              <a:latin typeface="微软雅黑" pitchFamily="34" charset="-122"/>
              <a:ea typeface="微软雅黑" pitchFamily="34" charset="-122"/>
            </a:endParaRPr>
          </a:p>
        </p:txBody>
      </p:sp>
      <p:sp>
        <p:nvSpPr>
          <p:cNvPr id="5" name="AutoShape 3"/>
          <p:cNvSpPr>
            <a:spLocks noChangeArrowheads="1"/>
          </p:cNvSpPr>
          <p:nvPr/>
        </p:nvSpPr>
        <p:spPr bwMode="blackWhite">
          <a:xfrm>
            <a:off x="4329094" y="5005967"/>
            <a:ext cx="2809875" cy="1370013"/>
          </a:xfrm>
          <a:prstGeom prst="roundRect">
            <a:avLst>
              <a:gd name="adj" fmla="val 11190"/>
            </a:avLst>
          </a:prstGeom>
          <a:solidFill>
            <a:srgbClr val="F8F8F8"/>
          </a:solidFill>
          <a:ln w="12700">
            <a:solidFill>
              <a:srgbClr val="545F75"/>
            </a:solidFill>
            <a:prstDash val="dash"/>
            <a:round/>
            <a:headEnd type="none" w="sm" len="sm"/>
            <a:tailEnd type="none" w="sm" len="sm"/>
          </a:ln>
        </p:spPr>
        <p:txBody>
          <a:bodyPr wrap="none" anchor="ctr"/>
          <a:lstStyle/>
          <a:p>
            <a:endParaRPr lang="zh-CN" altLang="en-US">
              <a:latin typeface="微软雅黑" pitchFamily="34" charset="-122"/>
              <a:ea typeface="微软雅黑" pitchFamily="34" charset="-122"/>
            </a:endParaRPr>
          </a:p>
        </p:txBody>
      </p:sp>
      <p:sp>
        <p:nvSpPr>
          <p:cNvPr id="7" name="AutoShape 4"/>
          <p:cNvSpPr>
            <a:spLocks noChangeArrowheads="1"/>
          </p:cNvSpPr>
          <p:nvPr/>
        </p:nvSpPr>
        <p:spPr bwMode="blackWhite">
          <a:xfrm>
            <a:off x="7312007" y="5005967"/>
            <a:ext cx="2809875" cy="1370013"/>
          </a:xfrm>
          <a:prstGeom prst="roundRect">
            <a:avLst>
              <a:gd name="adj" fmla="val 11190"/>
            </a:avLst>
          </a:prstGeom>
          <a:solidFill>
            <a:srgbClr val="F8F8F8"/>
          </a:solidFill>
          <a:ln w="12700">
            <a:solidFill>
              <a:srgbClr val="545F75"/>
            </a:solidFill>
            <a:prstDash val="dash"/>
            <a:round/>
            <a:headEnd type="none" w="sm" len="sm"/>
            <a:tailEnd type="none" w="sm" len="sm"/>
          </a:ln>
        </p:spPr>
        <p:txBody>
          <a:bodyPr wrap="none" anchor="ctr"/>
          <a:lstStyle/>
          <a:p>
            <a:endParaRPr lang="zh-CN" altLang="en-US">
              <a:latin typeface="微软雅黑" pitchFamily="34" charset="-122"/>
              <a:ea typeface="微软雅黑" pitchFamily="34" charset="-122"/>
            </a:endParaRPr>
          </a:p>
        </p:txBody>
      </p:sp>
      <p:sp>
        <p:nvSpPr>
          <p:cNvPr id="8" name="AutoShape 5"/>
          <p:cNvSpPr>
            <a:spLocks noChangeArrowheads="1"/>
          </p:cNvSpPr>
          <p:nvPr/>
        </p:nvSpPr>
        <p:spPr bwMode="auto">
          <a:xfrm>
            <a:off x="2976543" y="3258129"/>
            <a:ext cx="5530850" cy="290512"/>
          </a:xfrm>
          <a:custGeom>
            <a:avLst/>
            <a:gdLst>
              <a:gd name="T0" fmla="*/ 2147483647 w 21600"/>
              <a:gd name="T1" fmla="*/ 26275732 h 21600"/>
              <a:gd name="T2" fmla="*/ 2147483647 w 21600"/>
              <a:gd name="T3" fmla="*/ 52551436 h 21600"/>
              <a:gd name="T4" fmla="*/ 2147483647 w 21600"/>
              <a:gd name="T5" fmla="*/ 26275732 h 21600"/>
              <a:gd name="T6" fmla="*/ 2147483647 w 21600"/>
              <a:gd name="T7" fmla="*/ 0 h 21600"/>
              <a:gd name="T8" fmla="*/ 0 60000 65536"/>
              <a:gd name="T9" fmla="*/ 0 60000 65536"/>
              <a:gd name="T10" fmla="*/ 0 60000 65536"/>
              <a:gd name="T11" fmla="*/ 0 60000 65536"/>
              <a:gd name="T12" fmla="*/ 5474 w 21600"/>
              <a:gd name="T13" fmla="*/ 5474 h 21600"/>
              <a:gd name="T14" fmla="*/ 16126 w 21600"/>
              <a:gd name="T15" fmla="*/ 16126 h 21600"/>
            </a:gdLst>
            <a:ahLst/>
            <a:cxnLst>
              <a:cxn ang="T8">
                <a:pos x="T0" y="T1"/>
              </a:cxn>
              <a:cxn ang="T9">
                <a:pos x="T2" y="T3"/>
              </a:cxn>
              <a:cxn ang="T10">
                <a:pos x="T4" y="T5"/>
              </a:cxn>
              <a:cxn ang="T11">
                <a:pos x="T6" y="T7"/>
              </a:cxn>
            </a:cxnLst>
            <a:rect l="T12" t="T13" r="T14" b="T15"/>
            <a:pathLst>
              <a:path w="21600" h="21600">
                <a:moveTo>
                  <a:pt x="0" y="0"/>
                </a:moveTo>
                <a:lnTo>
                  <a:pt x="7347" y="21600"/>
                </a:lnTo>
                <a:lnTo>
                  <a:pt x="14253" y="21600"/>
                </a:lnTo>
                <a:lnTo>
                  <a:pt x="21600" y="0"/>
                </a:lnTo>
                <a:close/>
              </a:path>
            </a:pathLst>
          </a:custGeom>
          <a:gradFill rotWithShape="0">
            <a:gsLst>
              <a:gs pos="0">
                <a:srgbClr val="FFFFFF"/>
              </a:gs>
              <a:gs pos="100000">
                <a:srgbClr val="C0C0C0"/>
              </a:gs>
            </a:gsLst>
            <a:lin ang="5400000" scaled="1"/>
          </a:gradFill>
          <a:ln w="12700">
            <a:noFill/>
            <a:miter lim="800000"/>
            <a:headEnd type="none" w="sm" len="sm"/>
            <a:tailEnd type="none" w="sm" len="sm"/>
          </a:ln>
        </p:spPr>
        <p:txBody>
          <a:bodyPr wrap="none" anchor="ctr"/>
          <a:lstStyle/>
          <a:p>
            <a:endParaRPr lang="zh-CN" altLang="en-US">
              <a:latin typeface="微软雅黑" pitchFamily="34" charset="-122"/>
              <a:ea typeface="微软雅黑" pitchFamily="34" charset="-122"/>
            </a:endParaRPr>
          </a:p>
        </p:txBody>
      </p:sp>
      <p:pic>
        <p:nvPicPr>
          <p:cNvPr id="9" name="Picture 6"/>
          <p:cNvPicPr>
            <a:picLocks noChangeAspect="1" noChangeArrowheads="1"/>
          </p:cNvPicPr>
          <p:nvPr/>
        </p:nvPicPr>
        <p:blipFill>
          <a:blip r:embed="rId3" cstate="print"/>
          <a:srcRect/>
          <a:stretch>
            <a:fillRect/>
          </a:stretch>
        </p:blipFill>
        <p:spPr bwMode="auto">
          <a:xfrm>
            <a:off x="5513369" y="3664529"/>
            <a:ext cx="638175" cy="995362"/>
          </a:xfrm>
          <a:prstGeom prst="rect">
            <a:avLst/>
          </a:prstGeom>
          <a:noFill/>
          <a:ln w="9525">
            <a:noFill/>
            <a:miter lim="800000"/>
            <a:headEnd/>
            <a:tailEnd/>
          </a:ln>
        </p:spPr>
      </p:pic>
      <p:sp>
        <p:nvSpPr>
          <p:cNvPr id="10" name="AutoShape 7"/>
          <p:cNvSpPr>
            <a:spLocks noChangeArrowheads="1"/>
          </p:cNvSpPr>
          <p:nvPr/>
        </p:nvSpPr>
        <p:spPr bwMode="blackWhite">
          <a:xfrm>
            <a:off x="7315181" y="1894467"/>
            <a:ext cx="2806700" cy="1370013"/>
          </a:xfrm>
          <a:prstGeom prst="roundRect">
            <a:avLst>
              <a:gd name="adj" fmla="val 11190"/>
            </a:avLst>
          </a:prstGeom>
          <a:solidFill>
            <a:srgbClr val="F8F8F8"/>
          </a:solidFill>
          <a:ln w="12700">
            <a:solidFill>
              <a:srgbClr val="545F75"/>
            </a:solidFill>
            <a:prstDash val="dash"/>
            <a:round/>
            <a:headEnd type="none" w="sm" len="sm"/>
            <a:tailEnd type="none" w="sm" len="sm"/>
          </a:ln>
        </p:spPr>
        <p:txBody>
          <a:bodyPr wrap="none" anchor="ctr"/>
          <a:lstStyle/>
          <a:p>
            <a:endParaRPr lang="zh-CN" altLang="en-US">
              <a:latin typeface="微软雅黑" pitchFamily="34" charset="-122"/>
              <a:ea typeface="微软雅黑" pitchFamily="34" charset="-122"/>
            </a:endParaRPr>
          </a:p>
        </p:txBody>
      </p:sp>
      <p:sp>
        <p:nvSpPr>
          <p:cNvPr id="11" name="AutoShape 8"/>
          <p:cNvSpPr>
            <a:spLocks noChangeArrowheads="1"/>
          </p:cNvSpPr>
          <p:nvPr/>
        </p:nvSpPr>
        <p:spPr bwMode="blackWhite">
          <a:xfrm>
            <a:off x="4330681" y="1894467"/>
            <a:ext cx="2806700" cy="1370013"/>
          </a:xfrm>
          <a:prstGeom prst="roundRect">
            <a:avLst>
              <a:gd name="adj" fmla="val 11190"/>
            </a:avLst>
          </a:prstGeom>
          <a:solidFill>
            <a:srgbClr val="F8F8F8"/>
          </a:solidFill>
          <a:ln w="12700">
            <a:solidFill>
              <a:srgbClr val="545F75"/>
            </a:solidFill>
            <a:prstDash val="dash"/>
            <a:round/>
            <a:headEnd type="none" w="sm" len="sm"/>
            <a:tailEnd type="none" w="sm" len="sm"/>
          </a:ln>
        </p:spPr>
        <p:txBody>
          <a:bodyPr wrap="none" anchor="ctr"/>
          <a:lstStyle/>
          <a:p>
            <a:endParaRPr lang="zh-CN" altLang="en-US">
              <a:latin typeface="微软雅黑" pitchFamily="34" charset="-122"/>
              <a:ea typeface="微软雅黑" pitchFamily="34" charset="-122"/>
            </a:endParaRPr>
          </a:p>
        </p:txBody>
      </p:sp>
      <p:sp>
        <p:nvSpPr>
          <p:cNvPr id="12" name="Rectangle 9"/>
          <p:cNvSpPr>
            <a:spLocks noChangeArrowheads="1"/>
          </p:cNvSpPr>
          <p:nvPr/>
        </p:nvSpPr>
        <p:spPr bwMode="auto">
          <a:xfrm>
            <a:off x="5302231" y="5009141"/>
            <a:ext cx="798512" cy="336550"/>
          </a:xfrm>
          <a:prstGeom prst="rect">
            <a:avLst/>
          </a:prstGeom>
          <a:noFill/>
          <a:ln w="12700">
            <a:noFill/>
            <a:miter lim="800000"/>
            <a:headEnd type="none" w="sm" len="sm"/>
            <a:tailEnd type="none" w="sm" len="sm"/>
          </a:ln>
        </p:spPr>
        <p:txBody>
          <a:bodyPr wrap="none">
            <a:spAutoFit/>
          </a:bodyPr>
          <a:lstStyle/>
          <a:p>
            <a:pPr eaLnBrk="0" hangingPunct="0">
              <a:lnSpc>
                <a:spcPct val="100000"/>
              </a:lnSpc>
              <a:buClrTx/>
            </a:pPr>
            <a:r>
              <a:rPr lang="zh-CN" altLang="en-US" sz="1600">
                <a:latin typeface="微软雅黑" pitchFamily="34" charset="-122"/>
                <a:ea typeface="微软雅黑" pitchFamily="34" charset="-122"/>
              </a:rPr>
              <a:t>工作流</a:t>
            </a:r>
            <a:endParaRPr lang="en-US" altLang="zh-CN" sz="1600">
              <a:latin typeface="微软雅黑" pitchFamily="34" charset="-122"/>
              <a:ea typeface="微软雅黑" pitchFamily="34" charset="-122"/>
            </a:endParaRPr>
          </a:p>
        </p:txBody>
      </p:sp>
      <p:sp>
        <p:nvSpPr>
          <p:cNvPr id="13" name="Rectangle 10"/>
          <p:cNvSpPr>
            <a:spLocks noChangeArrowheads="1"/>
          </p:cNvSpPr>
          <p:nvPr/>
        </p:nvSpPr>
        <p:spPr bwMode="auto">
          <a:xfrm>
            <a:off x="5056168" y="5356804"/>
            <a:ext cx="1949450" cy="781752"/>
          </a:xfrm>
          <a:prstGeom prst="rect">
            <a:avLst/>
          </a:prstGeom>
          <a:noFill/>
          <a:ln w="12700" algn="ctr">
            <a:noFill/>
            <a:miter lim="800000"/>
            <a:headEnd type="none" w="sm" len="sm"/>
            <a:tailEnd type="none" w="sm" len="sm"/>
          </a:ln>
        </p:spPr>
        <p:txBody>
          <a:bodyPr>
            <a:spAutoFit/>
          </a:bodyPr>
          <a:lstStyle/>
          <a:p>
            <a:pPr marL="109538" indent="-109538" eaLnBrk="0" hangingPunct="0">
              <a:lnSpc>
                <a:spcPct val="95000"/>
              </a:lnSpc>
              <a:spcBef>
                <a:spcPct val="35000"/>
              </a:spcBef>
              <a:buClr>
                <a:srgbClr val="FF0000"/>
              </a:buClr>
              <a:buSzPct val="120000"/>
              <a:buFontTx/>
              <a:buChar char="•"/>
            </a:pPr>
            <a:r>
              <a:rPr lang="zh-CN" altLang="en-US" sz="1400">
                <a:latin typeface="微软雅黑" pitchFamily="34" charset="-122"/>
                <a:ea typeface="微软雅黑" pitchFamily="34" charset="-122"/>
              </a:rPr>
              <a:t>逐步执行新条目定义和审批流程</a:t>
            </a:r>
          </a:p>
          <a:p>
            <a:pPr marL="109538" indent="-109538" eaLnBrk="0" hangingPunct="0">
              <a:lnSpc>
                <a:spcPct val="95000"/>
              </a:lnSpc>
              <a:spcBef>
                <a:spcPct val="35000"/>
              </a:spcBef>
              <a:buClr>
                <a:srgbClr val="FF0000"/>
              </a:buClr>
              <a:buSzPct val="120000"/>
              <a:buFontTx/>
              <a:buChar char="•"/>
            </a:pPr>
            <a:r>
              <a:rPr lang="zh-CN" altLang="en-US" sz="1400">
                <a:latin typeface="微软雅黑" pitchFamily="34" charset="-122"/>
                <a:ea typeface="微软雅黑" pitchFamily="34" charset="-122"/>
              </a:rPr>
              <a:t>产品变化控制</a:t>
            </a:r>
          </a:p>
        </p:txBody>
      </p:sp>
      <p:sp>
        <p:nvSpPr>
          <p:cNvPr id="14" name="Rectangle 11"/>
          <p:cNvSpPr>
            <a:spLocks noChangeArrowheads="1"/>
          </p:cNvSpPr>
          <p:nvPr/>
        </p:nvSpPr>
        <p:spPr bwMode="auto">
          <a:xfrm>
            <a:off x="8215293" y="5020254"/>
            <a:ext cx="1003300" cy="336550"/>
          </a:xfrm>
          <a:prstGeom prst="rect">
            <a:avLst/>
          </a:prstGeom>
          <a:noFill/>
          <a:ln w="12700">
            <a:noFill/>
            <a:miter lim="800000"/>
            <a:headEnd type="none" w="sm" len="sm"/>
            <a:tailEnd type="none" w="sm" len="sm"/>
          </a:ln>
        </p:spPr>
        <p:txBody>
          <a:bodyPr wrap="none">
            <a:spAutoFit/>
          </a:bodyPr>
          <a:lstStyle/>
          <a:p>
            <a:pPr eaLnBrk="0" hangingPunct="0">
              <a:lnSpc>
                <a:spcPct val="100000"/>
              </a:lnSpc>
              <a:buClrTx/>
            </a:pPr>
            <a:r>
              <a:rPr lang="zh-CN" altLang="en-US" sz="1600">
                <a:latin typeface="微软雅黑" pitchFamily="34" charset="-122"/>
                <a:ea typeface="微软雅黑" pitchFamily="34" charset="-122"/>
              </a:rPr>
              <a:t>条目清晰</a:t>
            </a:r>
          </a:p>
        </p:txBody>
      </p:sp>
      <p:sp>
        <p:nvSpPr>
          <p:cNvPr id="15" name="Rectangle 12"/>
          <p:cNvSpPr>
            <a:spLocks noChangeArrowheads="1"/>
          </p:cNvSpPr>
          <p:nvPr/>
        </p:nvSpPr>
        <p:spPr bwMode="auto">
          <a:xfrm>
            <a:off x="8294669" y="5483804"/>
            <a:ext cx="1668463" cy="501676"/>
          </a:xfrm>
          <a:prstGeom prst="rect">
            <a:avLst/>
          </a:prstGeom>
          <a:noFill/>
          <a:ln w="12700" algn="ctr">
            <a:noFill/>
            <a:miter lim="800000"/>
            <a:headEnd type="none" w="sm" len="sm"/>
            <a:tailEnd type="none" w="sm" len="sm"/>
          </a:ln>
        </p:spPr>
        <p:txBody>
          <a:bodyPr>
            <a:spAutoFit/>
          </a:bodyPr>
          <a:lstStyle/>
          <a:p>
            <a:pPr marL="109538" indent="-109538" eaLnBrk="0" hangingPunct="0">
              <a:lnSpc>
                <a:spcPct val="95000"/>
              </a:lnSpc>
              <a:spcBef>
                <a:spcPct val="35000"/>
              </a:spcBef>
              <a:buClr>
                <a:srgbClr val="FF0000"/>
              </a:buClr>
              <a:buSzPct val="120000"/>
              <a:buFontTx/>
              <a:buChar char="•"/>
            </a:pPr>
            <a:r>
              <a:rPr lang="zh-CN" altLang="en-US" sz="1400">
                <a:latin typeface="微软雅黑" pitchFamily="34" charset="-122"/>
                <a:ea typeface="微软雅黑" pitchFamily="34" charset="-122"/>
              </a:rPr>
              <a:t>去除不必要的纪录来减少数据量</a:t>
            </a:r>
          </a:p>
        </p:txBody>
      </p:sp>
      <p:pic>
        <p:nvPicPr>
          <p:cNvPr id="16" name="Picture 13" descr="Household: Garbage Can, Trash"/>
          <p:cNvPicPr>
            <a:picLocks noChangeAspect="1" noChangeArrowheads="1"/>
          </p:cNvPicPr>
          <p:nvPr/>
        </p:nvPicPr>
        <p:blipFill>
          <a:blip r:embed="rId4" cstate="print"/>
          <a:srcRect/>
          <a:stretch>
            <a:fillRect/>
          </a:stretch>
        </p:blipFill>
        <p:spPr bwMode="auto">
          <a:xfrm>
            <a:off x="7667606" y="5459992"/>
            <a:ext cx="450850" cy="682625"/>
          </a:xfrm>
          <a:prstGeom prst="rect">
            <a:avLst/>
          </a:prstGeom>
          <a:noFill/>
          <a:ln w="9525">
            <a:noFill/>
            <a:miter lim="800000"/>
            <a:headEnd/>
            <a:tailEnd/>
          </a:ln>
        </p:spPr>
      </p:pic>
      <p:sp>
        <p:nvSpPr>
          <p:cNvPr id="17" name="AutoShape 14"/>
          <p:cNvSpPr>
            <a:spLocks noChangeArrowheads="1"/>
          </p:cNvSpPr>
          <p:nvPr/>
        </p:nvSpPr>
        <p:spPr bwMode="blackWhite">
          <a:xfrm>
            <a:off x="1346182" y="5005967"/>
            <a:ext cx="2809875" cy="1370013"/>
          </a:xfrm>
          <a:prstGeom prst="roundRect">
            <a:avLst>
              <a:gd name="adj" fmla="val 11190"/>
            </a:avLst>
          </a:prstGeom>
          <a:solidFill>
            <a:srgbClr val="F8F8F8"/>
          </a:solidFill>
          <a:ln w="12700">
            <a:solidFill>
              <a:srgbClr val="545F75"/>
            </a:solidFill>
            <a:prstDash val="dash"/>
            <a:round/>
            <a:headEnd type="none" w="sm" len="sm"/>
            <a:tailEnd type="none" w="sm" len="sm"/>
          </a:ln>
        </p:spPr>
        <p:txBody>
          <a:bodyPr wrap="none" anchor="ctr"/>
          <a:lstStyle/>
          <a:p>
            <a:endParaRPr lang="zh-CN" altLang="en-US">
              <a:latin typeface="微软雅黑" pitchFamily="34" charset="-122"/>
              <a:ea typeface="微软雅黑" pitchFamily="34" charset="-122"/>
            </a:endParaRPr>
          </a:p>
        </p:txBody>
      </p:sp>
      <p:sp>
        <p:nvSpPr>
          <p:cNvPr id="18" name="Rectangle 15"/>
          <p:cNvSpPr>
            <a:spLocks noChangeArrowheads="1"/>
          </p:cNvSpPr>
          <p:nvPr/>
        </p:nvSpPr>
        <p:spPr bwMode="auto">
          <a:xfrm>
            <a:off x="1947844" y="5020254"/>
            <a:ext cx="1617663" cy="336550"/>
          </a:xfrm>
          <a:prstGeom prst="rect">
            <a:avLst/>
          </a:prstGeom>
          <a:noFill/>
          <a:ln w="12700">
            <a:noFill/>
            <a:miter lim="800000"/>
            <a:headEnd type="none" w="sm" len="sm"/>
            <a:tailEnd type="none" w="sm" len="sm"/>
          </a:ln>
        </p:spPr>
        <p:txBody>
          <a:bodyPr wrap="none">
            <a:spAutoFit/>
          </a:bodyPr>
          <a:lstStyle/>
          <a:p>
            <a:pPr eaLnBrk="0" hangingPunct="0">
              <a:lnSpc>
                <a:spcPct val="100000"/>
              </a:lnSpc>
              <a:buClrTx/>
            </a:pPr>
            <a:r>
              <a:rPr lang="zh-CN" altLang="en-US" sz="1600">
                <a:latin typeface="微软雅黑" pitchFamily="34" charset="-122"/>
                <a:ea typeface="微软雅黑" pitchFamily="34" charset="-122"/>
              </a:rPr>
              <a:t>自动产生和确认</a:t>
            </a:r>
          </a:p>
        </p:txBody>
      </p:sp>
      <p:sp>
        <p:nvSpPr>
          <p:cNvPr id="19" name="Rectangle 16"/>
          <p:cNvSpPr>
            <a:spLocks noChangeArrowheads="1"/>
          </p:cNvSpPr>
          <p:nvPr/>
        </p:nvSpPr>
        <p:spPr bwMode="auto">
          <a:xfrm>
            <a:off x="1835132" y="5394904"/>
            <a:ext cx="2325687" cy="986424"/>
          </a:xfrm>
          <a:prstGeom prst="rect">
            <a:avLst/>
          </a:prstGeom>
          <a:noFill/>
          <a:ln w="12700" algn="ctr">
            <a:noFill/>
            <a:miter lim="800000"/>
            <a:headEnd type="none" w="sm" len="sm"/>
            <a:tailEnd type="none" w="sm" len="sm"/>
          </a:ln>
        </p:spPr>
        <p:txBody>
          <a:bodyPr>
            <a:spAutoFit/>
          </a:bodyPr>
          <a:lstStyle/>
          <a:p>
            <a:pPr marL="109538" indent="-109538" eaLnBrk="0" hangingPunct="0">
              <a:lnSpc>
                <a:spcPct val="95000"/>
              </a:lnSpc>
              <a:spcBef>
                <a:spcPct val="35000"/>
              </a:spcBef>
              <a:buClr>
                <a:srgbClr val="FF0000"/>
              </a:buClr>
              <a:buSzPct val="120000"/>
              <a:buFontTx/>
              <a:buChar char="•"/>
            </a:pPr>
            <a:r>
              <a:rPr lang="zh-CN" altLang="en-US" sz="1400">
                <a:latin typeface="微软雅黑" pitchFamily="34" charset="-122"/>
                <a:ea typeface="微软雅黑" pitchFamily="34" charset="-122"/>
              </a:rPr>
              <a:t>通过条目号和描述生成规则进行数据规格化</a:t>
            </a:r>
            <a:endParaRPr lang="en-US" altLang="zh-CN" sz="1400">
              <a:latin typeface="微软雅黑" pitchFamily="34" charset="-122"/>
              <a:ea typeface="微软雅黑" pitchFamily="34" charset="-122"/>
            </a:endParaRPr>
          </a:p>
          <a:p>
            <a:pPr marL="109538" indent="-109538" eaLnBrk="0" hangingPunct="0">
              <a:lnSpc>
                <a:spcPct val="95000"/>
              </a:lnSpc>
              <a:spcBef>
                <a:spcPct val="35000"/>
              </a:spcBef>
              <a:buClr>
                <a:srgbClr val="FF0000"/>
              </a:buClr>
              <a:buSzPct val="120000"/>
              <a:buFontTx/>
              <a:buChar char="•"/>
            </a:pPr>
            <a:r>
              <a:rPr lang="zh-CN" altLang="en-US" sz="1400">
                <a:latin typeface="微软雅黑" pitchFamily="34" charset="-122"/>
                <a:ea typeface="微软雅黑" pitchFamily="34" charset="-122"/>
              </a:rPr>
              <a:t>在所有数据入口点请求用户自定义确认</a:t>
            </a:r>
          </a:p>
        </p:txBody>
      </p:sp>
      <p:sp>
        <p:nvSpPr>
          <p:cNvPr id="20" name="Rectangle 17"/>
          <p:cNvSpPr>
            <a:spLocks noChangeArrowheads="1"/>
          </p:cNvSpPr>
          <p:nvPr/>
        </p:nvSpPr>
        <p:spPr bwMode="auto">
          <a:xfrm>
            <a:off x="5227618" y="1908754"/>
            <a:ext cx="1003300" cy="336550"/>
          </a:xfrm>
          <a:prstGeom prst="rect">
            <a:avLst/>
          </a:prstGeom>
          <a:noFill/>
          <a:ln w="12700">
            <a:noFill/>
            <a:miter lim="800000"/>
            <a:headEnd type="none" w="sm" len="sm"/>
            <a:tailEnd type="none" w="sm" len="sm"/>
          </a:ln>
        </p:spPr>
        <p:txBody>
          <a:bodyPr wrap="none">
            <a:spAutoFit/>
          </a:bodyPr>
          <a:lstStyle/>
          <a:p>
            <a:pPr eaLnBrk="0" hangingPunct="0">
              <a:lnSpc>
                <a:spcPct val="100000"/>
              </a:lnSpc>
              <a:buClrTx/>
            </a:pPr>
            <a:r>
              <a:rPr lang="zh-CN" altLang="en-US" sz="1600">
                <a:latin typeface="微软雅黑" pitchFamily="34" charset="-122"/>
                <a:ea typeface="微软雅黑" pitchFamily="34" charset="-122"/>
              </a:rPr>
              <a:t>匹配引擎</a:t>
            </a:r>
            <a:endParaRPr lang="en-US" altLang="zh-CN" sz="1600">
              <a:latin typeface="微软雅黑" pitchFamily="34" charset="-122"/>
              <a:ea typeface="微软雅黑" pitchFamily="34" charset="-122"/>
            </a:endParaRPr>
          </a:p>
        </p:txBody>
      </p:sp>
      <p:sp>
        <p:nvSpPr>
          <p:cNvPr id="21" name="Rectangle 18"/>
          <p:cNvSpPr>
            <a:spLocks noChangeArrowheads="1"/>
          </p:cNvSpPr>
          <p:nvPr/>
        </p:nvSpPr>
        <p:spPr bwMode="auto">
          <a:xfrm>
            <a:off x="5000607" y="2227841"/>
            <a:ext cx="2185987" cy="986424"/>
          </a:xfrm>
          <a:prstGeom prst="rect">
            <a:avLst/>
          </a:prstGeom>
          <a:noFill/>
          <a:ln w="12700" algn="ctr">
            <a:noFill/>
            <a:miter lim="800000"/>
            <a:headEnd type="none" w="sm" len="sm"/>
            <a:tailEnd type="none" w="sm" len="sm"/>
          </a:ln>
        </p:spPr>
        <p:txBody>
          <a:bodyPr>
            <a:spAutoFit/>
          </a:bodyPr>
          <a:lstStyle/>
          <a:p>
            <a:pPr marL="109538" indent="-109538" eaLnBrk="0" hangingPunct="0">
              <a:lnSpc>
                <a:spcPct val="95000"/>
              </a:lnSpc>
              <a:spcBef>
                <a:spcPct val="35000"/>
              </a:spcBef>
              <a:buClr>
                <a:srgbClr val="FF0000"/>
              </a:buClr>
              <a:buSzPct val="120000"/>
              <a:buFontTx/>
              <a:buChar char="•"/>
            </a:pPr>
            <a:r>
              <a:rPr lang="zh-CN" altLang="en-US" sz="1400">
                <a:latin typeface="微软雅黑" pitchFamily="34" charset="-122"/>
                <a:ea typeface="微软雅黑" pitchFamily="34" charset="-122"/>
              </a:rPr>
              <a:t>使用定制的引擎运行大量搜索 </a:t>
            </a:r>
          </a:p>
          <a:p>
            <a:pPr marL="109538" indent="-109538" eaLnBrk="0" hangingPunct="0">
              <a:lnSpc>
                <a:spcPct val="95000"/>
              </a:lnSpc>
              <a:spcBef>
                <a:spcPct val="35000"/>
              </a:spcBef>
              <a:buClr>
                <a:srgbClr val="FF0000"/>
              </a:buClr>
              <a:buSzPct val="120000"/>
              <a:buFontTx/>
              <a:buChar char="•"/>
            </a:pPr>
            <a:r>
              <a:rPr lang="zh-CN" altLang="en-US" sz="1400">
                <a:latin typeface="微软雅黑" pitchFamily="34" charset="-122"/>
                <a:ea typeface="微软雅黑" pitchFamily="34" charset="-122"/>
              </a:rPr>
              <a:t>识别重复并预防重复发生</a:t>
            </a:r>
            <a:endParaRPr lang="en-US" altLang="zh-CN" sz="1400">
              <a:latin typeface="微软雅黑" pitchFamily="34" charset="-122"/>
              <a:ea typeface="微软雅黑" pitchFamily="34" charset="-122"/>
            </a:endParaRPr>
          </a:p>
        </p:txBody>
      </p:sp>
      <p:pic>
        <p:nvPicPr>
          <p:cNvPr id="22" name="Picture 19"/>
          <p:cNvPicPr>
            <a:picLocks noChangeAspect="1" noChangeArrowheads="1"/>
          </p:cNvPicPr>
          <p:nvPr/>
        </p:nvPicPr>
        <p:blipFill>
          <a:blip r:embed="rId5" cstate="print"/>
          <a:srcRect/>
          <a:stretch>
            <a:fillRect/>
          </a:stretch>
        </p:blipFill>
        <p:spPr bwMode="auto">
          <a:xfrm>
            <a:off x="4403706" y="2421516"/>
            <a:ext cx="615950" cy="571500"/>
          </a:xfrm>
          <a:prstGeom prst="rect">
            <a:avLst/>
          </a:prstGeom>
          <a:solidFill>
            <a:srgbClr val="F8F8F8"/>
          </a:solidFill>
          <a:ln w="9525">
            <a:noFill/>
            <a:miter lim="800000"/>
            <a:headEnd/>
            <a:tailEnd/>
          </a:ln>
        </p:spPr>
      </p:pic>
      <p:pic>
        <p:nvPicPr>
          <p:cNvPr id="23" name="Picture 20" descr="Documents: Clipboard, Approval, Denial"/>
          <p:cNvPicPr>
            <a:picLocks noChangeAspect="1" noChangeArrowheads="1"/>
          </p:cNvPicPr>
          <p:nvPr/>
        </p:nvPicPr>
        <p:blipFill>
          <a:blip r:embed="rId6" cstate="print"/>
          <a:srcRect/>
          <a:stretch>
            <a:fillRect/>
          </a:stretch>
        </p:blipFill>
        <p:spPr bwMode="auto">
          <a:xfrm>
            <a:off x="1463657" y="5475866"/>
            <a:ext cx="447675" cy="685800"/>
          </a:xfrm>
          <a:prstGeom prst="rect">
            <a:avLst/>
          </a:prstGeom>
          <a:noFill/>
          <a:ln w="9525">
            <a:noFill/>
            <a:miter lim="800000"/>
            <a:headEnd/>
            <a:tailEnd/>
          </a:ln>
        </p:spPr>
      </p:pic>
      <p:sp>
        <p:nvSpPr>
          <p:cNvPr id="24" name="Rectangle 21"/>
          <p:cNvSpPr>
            <a:spLocks noChangeArrowheads="1"/>
          </p:cNvSpPr>
          <p:nvPr/>
        </p:nvSpPr>
        <p:spPr bwMode="auto">
          <a:xfrm>
            <a:off x="8216881" y="1908754"/>
            <a:ext cx="1003300" cy="336550"/>
          </a:xfrm>
          <a:prstGeom prst="rect">
            <a:avLst/>
          </a:prstGeom>
          <a:noFill/>
          <a:ln w="12700">
            <a:noFill/>
            <a:miter lim="800000"/>
            <a:headEnd type="none" w="sm" len="sm"/>
            <a:tailEnd type="none" w="sm" len="sm"/>
          </a:ln>
        </p:spPr>
        <p:txBody>
          <a:bodyPr wrap="none">
            <a:spAutoFit/>
          </a:bodyPr>
          <a:lstStyle/>
          <a:p>
            <a:pPr eaLnBrk="0" hangingPunct="0">
              <a:lnSpc>
                <a:spcPct val="100000"/>
              </a:lnSpc>
              <a:buClrTx/>
            </a:pPr>
            <a:r>
              <a:rPr lang="zh-CN" altLang="en-US" sz="1600">
                <a:latin typeface="微软雅黑" pitchFamily="34" charset="-122"/>
                <a:ea typeface="微软雅黑" pitchFamily="34" charset="-122"/>
              </a:rPr>
              <a:t>重复处理</a:t>
            </a:r>
          </a:p>
        </p:txBody>
      </p:sp>
      <p:sp>
        <p:nvSpPr>
          <p:cNvPr id="25" name="Rectangle 22"/>
          <p:cNvSpPr>
            <a:spLocks noChangeArrowheads="1"/>
          </p:cNvSpPr>
          <p:nvPr/>
        </p:nvSpPr>
        <p:spPr bwMode="auto">
          <a:xfrm>
            <a:off x="8148618" y="2359605"/>
            <a:ext cx="2063750" cy="706347"/>
          </a:xfrm>
          <a:prstGeom prst="rect">
            <a:avLst/>
          </a:prstGeom>
          <a:noFill/>
          <a:ln w="12700" algn="ctr">
            <a:noFill/>
            <a:miter lim="800000"/>
            <a:headEnd type="none" w="sm" len="sm"/>
            <a:tailEnd type="none" w="sm" len="sm"/>
          </a:ln>
        </p:spPr>
        <p:txBody>
          <a:bodyPr>
            <a:spAutoFit/>
          </a:bodyPr>
          <a:lstStyle/>
          <a:p>
            <a:pPr marL="109538" indent="-109538" eaLnBrk="0" hangingPunct="0">
              <a:lnSpc>
                <a:spcPct val="95000"/>
              </a:lnSpc>
              <a:spcBef>
                <a:spcPct val="35000"/>
              </a:spcBef>
              <a:buClr>
                <a:srgbClr val="FF0000"/>
              </a:buClr>
              <a:buSzPct val="120000"/>
              <a:buFontTx/>
              <a:buChar char="•"/>
            </a:pPr>
            <a:r>
              <a:rPr lang="zh-CN" altLang="en-US" sz="1400">
                <a:latin typeface="微软雅黑" pitchFamily="34" charset="-122"/>
                <a:ea typeface="微软雅黑" pitchFamily="34" charset="-122"/>
              </a:rPr>
              <a:t>合并条目纪录以防止在产品数据存储中产生重复</a:t>
            </a:r>
          </a:p>
        </p:txBody>
      </p:sp>
      <p:grpSp>
        <p:nvGrpSpPr>
          <p:cNvPr id="26" name="Group 23"/>
          <p:cNvGrpSpPr>
            <a:grpSpLocks/>
          </p:cNvGrpSpPr>
          <p:nvPr/>
        </p:nvGrpSpPr>
        <p:grpSpPr bwMode="auto">
          <a:xfrm>
            <a:off x="7562832" y="2296104"/>
            <a:ext cx="555625" cy="806450"/>
            <a:chOff x="4060" y="1113"/>
            <a:chExt cx="301" cy="440"/>
          </a:xfrm>
        </p:grpSpPr>
        <p:pic>
          <p:nvPicPr>
            <p:cNvPr id="27" name="Picture 24"/>
            <p:cNvPicPr>
              <a:picLocks noChangeAspect="1" noChangeArrowheads="1"/>
            </p:cNvPicPr>
            <p:nvPr/>
          </p:nvPicPr>
          <p:blipFill>
            <a:blip r:embed="rId7" cstate="print"/>
            <a:srcRect/>
            <a:stretch>
              <a:fillRect/>
            </a:stretch>
          </p:blipFill>
          <p:spPr bwMode="auto">
            <a:xfrm>
              <a:off x="4178" y="1113"/>
              <a:ext cx="152" cy="234"/>
            </a:xfrm>
            <a:prstGeom prst="rect">
              <a:avLst/>
            </a:prstGeom>
            <a:noFill/>
            <a:ln w="9525">
              <a:noFill/>
              <a:miter lim="800000"/>
              <a:headEnd/>
              <a:tailEnd/>
            </a:ln>
          </p:spPr>
        </p:pic>
        <p:pic>
          <p:nvPicPr>
            <p:cNvPr id="28" name="Picture 25"/>
            <p:cNvPicPr>
              <a:picLocks noChangeAspect="1" noChangeArrowheads="1"/>
            </p:cNvPicPr>
            <p:nvPr/>
          </p:nvPicPr>
          <p:blipFill>
            <a:blip r:embed="rId7" cstate="print"/>
            <a:srcRect/>
            <a:stretch>
              <a:fillRect/>
            </a:stretch>
          </p:blipFill>
          <p:spPr bwMode="auto">
            <a:xfrm>
              <a:off x="4060" y="1319"/>
              <a:ext cx="152" cy="234"/>
            </a:xfrm>
            <a:prstGeom prst="rect">
              <a:avLst/>
            </a:prstGeom>
            <a:noFill/>
            <a:ln w="9525">
              <a:noFill/>
              <a:miter lim="800000"/>
              <a:headEnd/>
              <a:tailEnd/>
            </a:ln>
          </p:spPr>
        </p:pic>
        <p:grpSp>
          <p:nvGrpSpPr>
            <p:cNvPr id="29" name="Group 26"/>
            <p:cNvGrpSpPr>
              <a:grpSpLocks/>
            </p:cNvGrpSpPr>
            <p:nvPr/>
          </p:nvGrpSpPr>
          <p:grpSpPr bwMode="auto">
            <a:xfrm>
              <a:off x="4154" y="1125"/>
              <a:ext cx="207" cy="189"/>
              <a:chOff x="387" y="2330"/>
              <a:chExt cx="207" cy="189"/>
            </a:xfrm>
          </p:grpSpPr>
          <p:sp>
            <p:nvSpPr>
              <p:cNvPr id="30" name="Line 27"/>
              <p:cNvSpPr>
                <a:spLocks noChangeShapeType="1"/>
              </p:cNvSpPr>
              <p:nvPr/>
            </p:nvSpPr>
            <p:spPr bwMode="auto">
              <a:xfrm>
                <a:off x="387" y="2330"/>
                <a:ext cx="207" cy="189"/>
              </a:xfrm>
              <a:prstGeom prst="line">
                <a:avLst/>
              </a:prstGeom>
              <a:noFill/>
              <a:ln w="38100">
                <a:solidFill>
                  <a:srgbClr val="FF0000"/>
                </a:solidFill>
                <a:round/>
                <a:headEnd type="none" w="sm" len="sm"/>
                <a:tailEnd type="none" w="sm" len="sm"/>
              </a:ln>
            </p:spPr>
            <p:txBody>
              <a:bodyPr/>
              <a:lstStyle/>
              <a:p>
                <a:endParaRPr lang="zh-CN" altLang="en-US">
                  <a:latin typeface="微软雅黑" pitchFamily="34" charset="-122"/>
                  <a:ea typeface="微软雅黑" pitchFamily="34" charset="-122"/>
                </a:endParaRPr>
              </a:p>
            </p:txBody>
          </p:sp>
          <p:sp>
            <p:nvSpPr>
              <p:cNvPr id="31" name="Line 28"/>
              <p:cNvSpPr>
                <a:spLocks noChangeShapeType="1"/>
              </p:cNvSpPr>
              <p:nvPr/>
            </p:nvSpPr>
            <p:spPr bwMode="auto">
              <a:xfrm flipH="1">
                <a:off x="387" y="2330"/>
                <a:ext cx="207" cy="189"/>
              </a:xfrm>
              <a:prstGeom prst="line">
                <a:avLst/>
              </a:prstGeom>
              <a:noFill/>
              <a:ln w="38100">
                <a:solidFill>
                  <a:srgbClr val="FF0000"/>
                </a:solidFill>
                <a:round/>
                <a:headEnd type="none" w="sm" len="sm"/>
                <a:tailEnd type="none" w="sm" len="sm"/>
              </a:ln>
            </p:spPr>
            <p:txBody>
              <a:bodyPr/>
              <a:lstStyle/>
              <a:p>
                <a:endParaRPr lang="zh-CN" altLang="en-US">
                  <a:latin typeface="微软雅黑" pitchFamily="34" charset="-122"/>
                  <a:ea typeface="微软雅黑" pitchFamily="34" charset="-122"/>
                </a:endParaRPr>
              </a:p>
            </p:txBody>
          </p:sp>
        </p:grpSp>
      </p:grpSp>
      <p:sp>
        <p:nvSpPr>
          <p:cNvPr id="32" name="Rectangle 29"/>
          <p:cNvSpPr txBox="1">
            <a:spLocks noChangeArrowheads="1"/>
          </p:cNvSpPr>
          <p:nvPr/>
        </p:nvSpPr>
        <p:spPr>
          <a:xfrm>
            <a:off x="6413344" y="1237982"/>
            <a:ext cx="3708412" cy="400110"/>
          </a:xfrm>
          <a:prstGeom prst="rect">
            <a:avLst/>
          </a:prstGeom>
        </p:spPr>
        <p:txBody>
          <a:bodyPr wrap="square">
            <a:spAutoFit/>
          </a:bodyPr>
          <a:lstStyle/>
          <a:p>
            <a:pPr algn="r" fontAlgn="base">
              <a:spcBef>
                <a:spcPct val="0"/>
              </a:spcBef>
              <a:spcAft>
                <a:spcPct val="0"/>
              </a:spcAft>
              <a:defRPr/>
            </a:pPr>
            <a:r>
              <a:rPr lang="zh-CN" altLang="en-US" sz="2000" b="1">
                <a:latin typeface="微软雅黑" pitchFamily="34" charset="-122"/>
                <a:ea typeface="微软雅黑" pitchFamily="34" charset="-122"/>
                <a:cs typeface="+mj-cs"/>
              </a:rPr>
              <a:t>确保干净的、准确的企业数据</a:t>
            </a:r>
            <a:endParaRPr lang="zh-CN" altLang="en-US" sz="2000" b="1" dirty="0">
              <a:latin typeface="微软雅黑" pitchFamily="34" charset="-122"/>
              <a:ea typeface="微软雅黑" pitchFamily="34" charset="-122"/>
              <a:cs typeface="+mj-cs"/>
            </a:endParaRPr>
          </a:p>
        </p:txBody>
      </p:sp>
      <p:sp>
        <p:nvSpPr>
          <p:cNvPr id="33" name="AutoShape 30"/>
          <p:cNvSpPr>
            <a:spLocks noChangeArrowheads="1"/>
          </p:cNvSpPr>
          <p:nvPr/>
        </p:nvSpPr>
        <p:spPr bwMode="blackWhite">
          <a:xfrm>
            <a:off x="1346181" y="1894467"/>
            <a:ext cx="2806700" cy="1370013"/>
          </a:xfrm>
          <a:prstGeom prst="roundRect">
            <a:avLst>
              <a:gd name="adj" fmla="val 11190"/>
            </a:avLst>
          </a:prstGeom>
          <a:solidFill>
            <a:srgbClr val="F8F8F8"/>
          </a:solidFill>
          <a:ln w="12700">
            <a:solidFill>
              <a:srgbClr val="545F75"/>
            </a:solidFill>
            <a:prstDash val="dash"/>
            <a:round/>
            <a:headEnd type="none" w="sm" len="sm"/>
            <a:tailEnd type="none" w="sm" len="sm"/>
          </a:ln>
        </p:spPr>
        <p:txBody>
          <a:bodyPr wrap="none" anchor="ctr"/>
          <a:lstStyle/>
          <a:p>
            <a:endParaRPr lang="zh-CN" altLang="en-US">
              <a:latin typeface="微软雅黑" pitchFamily="34" charset="-122"/>
              <a:ea typeface="微软雅黑" pitchFamily="34" charset="-122"/>
            </a:endParaRPr>
          </a:p>
        </p:txBody>
      </p:sp>
      <p:sp>
        <p:nvSpPr>
          <p:cNvPr id="34" name="Rectangle 31"/>
          <p:cNvSpPr>
            <a:spLocks noChangeArrowheads="1"/>
          </p:cNvSpPr>
          <p:nvPr/>
        </p:nvSpPr>
        <p:spPr bwMode="auto">
          <a:xfrm>
            <a:off x="2147868" y="1908754"/>
            <a:ext cx="1208088" cy="336550"/>
          </a:xfrm>
          <a:prstGeom prst="rect">
            <a:avLst/>
          </a:prstGeom>
          <a:noFill/>
          <a:ln w="12700">
            <a:noFill/>
            <a:miter lim="800000"/>
            <a:headEnd type="none" w="sm" len="sm"/>
            <a:tailEnd type="none" w="sm" len="sm"/>
          </a:ln>
        </p:spPr>
        <p:txBody>
          <a:bodyPr wrap="none">
            <a:spAutoFit/>
          </a:bodyPr>
          <a:lstStyle/>
          <a:p>
            <a:pPr eaLnBrk="0" hangingPunct="0">
              <a:lnSpc>
                <a:spcPct val="100000"/>
              </a:lnSpc>
              <a:buClrTx/>
            </a:pPr>
            <a:r>
              <a:rPr lang="zh-CN" altLang="en-US" sz="1600">
                <a:latin typeface="微软雅黑" pitchFamily="34" charset="-122"/>
                <a:ea typeface="微软雅黑" pitchFamily="34" charset="-122"/>
              </a:rPr>
              <a:t>数据标准化</a:t>
            </a:r>
          </a:p>
        </p:txBody>
      </p:sp>
      <p:sp>
        <p:nvSpPr>
          <p:cNvPr id="35" name="Rectangle 32"/>
          <p:cNvSpPr>
            <a:spLocks noChangeArrowheads="1"/>
          </p:cNvSpPr>
          <p:nvPr/>
        </p:nvSpPr>
        <p:spPr bwMode="auto">
          <a:xfrm>
            <a:off x="1743056" y="2227841"/>
            <a:ext cx="2470150" cy="857158"/>
          </a:xfrm>
          <a:prstGeom prst="rect">
            <a:avLst/>
          </a:prstGeom>
          <a:noFill/>
          <a:ln w="12700">
            <a:noFill/>
            <a:miter lim="800000"/>
            <a:headEnd type="none" w="sm" len="sm"/>
            <a:tailEnd type="none" w="sm" len="sm"/>
          </a:ln>
        </p:spPr>
        <p:txBody>
          <a:bodyPr>
            <a:spAutoFit/>
          </a:bodyPr>
          <a:lstStyle/>
          <a:p>
            <a:pPr marL="109538" indent="-109538" eaLnBrk="0" hangingPunct="0">
              <a:lnSpc>
                <a:spcPct val="95000"/>
              </a:lnSpc>
              <a:spcBef>
                <a:spcPct val="35000"/>
              </a:spcBef>
              <a:buClr>
                <a:srgbClr val="FF0000"/>
              </a:buClr>
              <a:buSzPct val="120000"/>
              <a:buFontTx/>
              <a:buChar char="•"/>
            </a:pPr>
            <a:r>
              <a:rPr lang="zh-CN" altLang="en-US" sz="1400">
                <a:latin typeface="微软雅黑" pitchFamily="34" charset="-122"/>
                <a:ea typeface="微软雅黑" pitchFamily="34" charset="-122"/>
              </a:rPr>
              <a:t>抽取和标准化属性</a:t>
            </a:r>
          </a:p>
          <a:p>
            <a:pPr marL="109538" indent="-109538" eaLnBrk="0" hangingPunct="0">
              <a:lnSpc>
                <a:spcPct val="95000"/>
              </a:lnSpc>
              <a:spcBef>
                <a:spcPct val="35000"/>
              </a:spcBef>
              <a:buClr>
                <a:srgbClr val="FF0000"/>
              </a:buClr>
              <a:buSzPct val="120000"/>
              <a:buFontTx/>
              <a:buChar char="•"/>
            </a:pPr>
            <a:r>
              <a:rPr lang="zh-CN" altLang="en-US" sz="1400">
                <a:latin typeface="微软雅黑" pitchFamily="34" charset="-122"/>
                <a:ea typeface="微软雅黑" pitchFamily="34" charset="-122"/>
              </a:rPr>
              <a:t>在主从目录中进行分类</a:t>
            </a:r>
          </a:p>
          <a:p>
            <a:pPr marL="109538" indent="-109538" eaLnBrk="0" hangingPunct="0">
              <a:lnSpc>
                <a:spcPct val="95000"/>
              </a:lnSpc>
              <a:spcBef>
                <a:spcPct val="35000"/>
              </a:spcBef>
              <a:buClr>
                <a:srgbClr val="FF0000"/>
              </a:buClr>
              <a:buSzPct val="120000"/>
              <a:buFontTx/>
              <a:buChar char="•"/>
            </a:pPr>
            <a:r>
              <a:rPr lang="zh-CN" altLang="en-US" sz="1400">
                <a:latin typeface="微软雅黑" pitchFamily="34" charset="-122"/>
                <a:ea typeface="微软雅黑" pitchFamily="34" charset="-122"/>
              </a:rPr>
              <a:t>使用行业</a:t>
            </a:r>
            <a:r>
              <a:rPr lang="en-US" altLang="zh-CN" sz="1400">
                <a:latin typeface="微软雅黑" pitchFamily="34" charset="-122"/>
                <a:ea typeface="微软雅黑" pitchFamily="34" charset="-122"/>
              </a:rPr>
              <a:t>&amp;</a:t>
            </a:r>
            <a:r>
              <a:rPr lang="zh-CN" altLang="en-US" sz="1400">
                <a:latin typeface="微软雅黑" pitchFamily="34" charset="-122"/>
                <a:ea typeface="微软雅黑" pitchFamily="34" charset="-122"/>
              </a:rPr>
              <a:t>公司标准</a:t>
            </a:r>
            <a:endParaRPr lang="en-US" altLang="zh-CN" sz="1400">
              <a:latin typeface="微软雅黑" pitchFamily="34" charset="-122"/>
              <a:ea typeface="微软雅黑" pitchFamily="34" charset="-122"/>
            </a:endParaRPr>
          </a:p>
        </p:txBody>
      </p:sp>
      <p:pic>
        <p:nvPicPr>
          <p:cNvPr id="37" name="Picture 33"/>
          <p:cNvPicPr>
            <a:picLocks noChangeAspect="1" noChangeArrowheads="1"/>
          </p:cNvPicPr>
          <p:nvPr/>
        </p:nvPicPr>
        <p:blipFill>
          <a:blip r:embed="rId8" cstate="print"/>
          <a:srcRect/>
          <a:stretch>
            <a:fillRect/>
          </a:stretch>
        </p:blipFill>
        <p:spPr bwMode="auto">
          <a:xfrm>
            <a:off x="4454506" y="5483805"/>
            <a:ext cx="584200" cy="566737"/>
          </a:xfrm>
          <a:prstGeom prst="rect">
            <a:avLst/>
          </a:prstGeom>
          <a:solidFill>
            <a:srgbClr val="F8F8F8"/>
          </a:solidFill>
          <a:ln w="9525">
            <a:noFill/>
            <a:miter lim="800000"/>
            <a:headEnd/>
            <a:tailEnd/>
          </a:ln>
        </p:spPr>
      </p:pic>
      <p:pic>
        <p:nvPicPr>
          <p:cNvPr id="38" name="Picture 34" descr="checklist"/>
          <p:cNvPicPr preferRelativeResize="0">
            <a:picLocks noChangeAspect="1" noChangeArrowheads="1"/>
          </p:cNvPicPr>
          <p:nvPr/>
        </p:nvPicPr>
        <p:blipFill>
          <a:blip r:embed="rId9" cstate="print"/>
          <a:srcRect/>
          <a:stretch>
            <a:fillRect/>
          </a:stretch>
        </p:blipFill>
        <p:spPr bwMode="auto">
          <a:xfrm>
            <a:off x="1449369" y="2364367"/>
            <a:ext cx="320675" cy="677863"/>
          </a:xfrm>
          <a:prstGeom prst="rect">
            <a:avLst/>
          </a:prstGeom>
          <a:noFill/>
          <a:ln w="9525">
            <a:noFill/>
            <a:miter lim="800000"/>
            <a:headEnd/>
            <a:tailEnd/>
          </a:ln>
        </p:spPr>
      </p:pic>
      <p:grpSp>
        <p:nvGrpSpPr>
          <p:cNvPr id="39" name="Group 35"/>
          <p:cNvGrpSpPr>
            <a:grpSpLocks/>
          </p:cNvGrpSpPr>
          <p:nvPr/>
        </p:nvGrpSpPr>
        <p:grpSpPr bwMode="auto">
          <a:xfrm>
            <a:off x="2992419" y="3580391"/>
            <a:ext cx="2119313" cy="1117600"/>
            <a:chOff x="204" y="686"/>
            <a:chExt cx="2450" cy="1088"/>
          </a:xfrm>
        </p:grpSpPr>
        <p:grpSp>
          <p:nvGrpSpPr>
            <p:cNvPr id="40" name="Group 36"/>
            <p:cNvGrpSpPr>
              <a:grpSpLocks/>
            </p:cNvGrpSpPr>
            <p:nvPr/>
          </p:nvGrpSpPr>
          <p:grpSpPr bwMode="auto">
            <a:xfrm>
              <a:off x="204" y="686"/>
              <a:ext cx="476" cy="499"/>
              <a:chOff x="272" y="867"/>
              <a:chExt cx="476" cy="499"/>
            </a:xfrm>
          </p:grpSpPr>
          <p:sp>
            <p:nvSpPr>
              <p:cNvPr id="93" name="AutoShape 37"/>
              <p:cNvSpPr>
                <a:spLocks noChangeArrowheads="1"/>
              </p:cNvSpPr>
              <p:nvPr/>
            </p:nvSpPr>
            <p:spPr bwMode="auto">
              <a:xfrm>
                <a:off x="272" y="867"/>
                <a:ext cx="476" cy="499"/>
              </a:xfrm>
              <a:prstGeom prst="can">
                <a:avLst>
                  <a:gd name="adj" fmla="val 11444"/>
                </a:avLst>
              </a:prstGeom>
              <a:gradFill rotWithShape="1">
                <a:gsLst>
                  <a:gs pos="0">
                    <a:schemeClr val="bg2"/>
                  </a:gs>
                  <a:gs pos="100000">
                    <a:schemeClr val="bg1"/>
                  </a:gs>
                </a:gsLst>
                <a:path path="rect">
                  <a:fillToRect l="100000" t="100000"/>
                </a:path>
              </a:gradFill>
              <a:ln w="9525">
                <a:solidFill>
                  <a:schemeClr val="bg2"/>
                </a:solidFill>
                <a:round/>
                <a:headEnd/>
                <a:tailEnd/>
              </a:ln>
            </p:spPr>
            <p:txBody>
              <a:bodyPr/>
              <a:lstStyle/>
              <a:p>
                <a:pPr marL="57150" indent="-57150" eaLnBrk="0" hangingPunct="0"/>
                <a:endParaRPr lang="zh-CN" altLang="en-US" sz="1400">
                  <a:latin typeface="微软雅黑" pitchFamily="34" charset="-122"/>
                  <a:ea typeface="微软雅黑" pitchFamily="34" charset="-122"/>
                </a:endParaRPr>
              </a:p>
            </p:txBody>
          </p:sp>
          <p:sp>
            <p:nvSpPr>
              <p:cNvPr id="94" name="AutoShape 38"/>
              <p:cNvSpPr>
                <a:spLocks noChangeArrowheads="1"/>
              </p:cNvSpPr>
              <p:nvPr/>
            </p:nvSpPr>
            <p:spPr bwMode="auto">
              <a:xfrm>
                <a:off x="520" y="1117"/>
                <a:ext cx="68" cy="68"/>
              </a:xfrm>
              <a:prstGeom prst="flowChartInternalStorage">
                <a:avLst/>
              </a:prstGeom>
              <a:solidFill>
                <a:schemeClr val="bg1"/>
              </a:solidFill>
              <a:ln w="9525">
                <a:solidFill>
                  <a:srgbClr val="777777"/>
                </a:solidFill>
                <a:miter lim="800000"/>
                <a:headEnd/>
                <a:tailEnd/>
              </a:ln>
              <a:effectLst>
                <a:outerShdw dist="53882" dir="2700000" algn="ctr" rotWithShape="0">
                  <a:schemeClr val="bg2">
                    <a:alpha val="50000"/>
                  </a:schemeClr>
                </a:outerShdw>
              </a:effectLst>
            </p:spPr>
            <p:txBody>
              <a:bodyPr wrap="none" anchor="ctr"/>
              <a:lstStyle/>
              <a:p>
                <a:pPr>
                  <a:defRPr/>
                </a:pPr>
                <a:endParaRPr lang="zh-CN" altLang="en-US">
                  <a:latin typeface="微软雅黑" pitchFamily="34" charset="-122"/>
                  <a:ea typeface="微软雅黑" pitchFamily="34" charset="-122"/>
                </a:endParaRPr>
              </a:p>
            </p:txBody>
          </p:sp>
          <p:sp>
            <p:nvSpPr>
              <p:cNvPr id="95" name="AutoShape 39"/>
              <p:cNvSpPr>
                <a:spLocks noChangeArrowheads="1"/>
              </p:cNvSpPr>
              <p:nvPr/>
            </p:nvSpPr>
            <p:spPr bwMode="auto">
              <a:xfrm>
                <a:off x="430" y="1253"/>
                <a:ext cx="70" cy="70"/>
              </a:xfrm>
              <a:prstGeom prst="flowChartInternalStorage">
                <a:avLst/>
              </a:prstGeom>
              <a:solidFill>
                <a:schemeClr val="bg1"/>
              </a:solidFill>
              <a:ln w="9525">
                <a:solidFill>
                  <a:srgbClr val="777777"/>
                </a:solidFill>
                <a:miter lim="800000"/>
                <a:headEnd/>
                <a:tailEnd/>
              </a:ln>
              <a:effectLst>
                <a:outerShdw dist="53882" dir="2700000" algn="ctr" rotWithShape="0">
                  <a:schemeClr val="bg2">
                    <a:alpha val="50000"/>
                  </a:schemeClr>
                </a:outerShdw>
              </a:effectLst>
            </p:spPr>
            <p:txBody>
              <a:bodyPr wrap="none" anchor="ctr"/>
              <a:lstStyle/>
              <a:p>
                <a:pPr>
                  <a:defRPr/>
                </a:pPr>
                <a:endParaRPr lang="zh-CN" altLang="en-US">
                  <a:latin typeface="微软雅黑" pitchFamily="34" charset="-122"/>
                  <a:ea typeface="微软雅黑" pitchFamily="34" charset="-122"/>
                </a:endParaRPr>
              </a:p>
            </p:txBody>
          </p:sp>
          <p:sp>
            <p:nvSpPr>
              <p:cNvPr id="96" name="AutoShape 40"/>
              <p:cNvSpPr>
                <a:spLocks noChangeArrowheads="1"/>
              </p:cNvSpPr>
              <p:nvPr/>
            </p:nvSpPr>
            <p:spPr bwMode="auto">
              <a:xfrm>
                <a:off x="567" y="1003"/>
                <a:ext cx="68" cy="68"/>
              </a:xfrm>
              <a:prstGeom prst="flowChartInternalStorage">
                <a:avLst/>
              </a:prstGeom>
              <a:solidFill>
                <a:schemeClr val="bg1"/>
              </a:solidFill>
              <a:ln w="9525">
                <a:solidFill>
                  <a:srgbClr val="777777"/>
                </a:solidFill>
                <a:miter lim="800000"/>
                <a:headEnd/>
                <a:tailEnd/>
              </a:ln>
              <a:effectLst>
                <a:outerShdw dist="53882" dir="2700000" algn="ctr" rotWithShape="0">
                  <a:schemeClr val="bg2">
                    <a:alpha val="50000"/>
                  </a:schemeClr>
                </a:outerShdw>
              </a:effectLst>
            </p:spPr>
            <p:txBody>
              <a:bodyPr wrap="none" anchor="ctr"/>
              <a:lstStyle/>
              <a:p>
                <a:pPr>
                  <a:defRPr/>
                </a:pPr>
                <a:endParaRPr lang="zh-CN" altLang="en-US">
                  <a:latin typeface="微软雅黑" pitchFamily="34" charset="-122"/>
                  <a:ea typeface="微软雅黑" pitchFamily="34" charset="-122"/>
                </a:endParaRPr>
              </a:p>
            </p:txBody>
          </p:sp>
          <p:sp>
            <p:nvSpPr>
              <p:cNvPr id="97" name="AutoShape 41"/>
              <p:cNvSpPr>
                <a:spLocks noChangeArrowheads="1"/>
              </p:cNvSpPr>
              <p:nvPr/>
            </p:nvSpPr>
            <p:spPr bwMode="auto">
              <a:xfrm>
                <a:off x="316" y="1026"/>
                <a:ext cx="68" cy="70"/>
              </a:xfrm>
              <a:prstGeom prst="flowChartInternalStorage">
                <a:avLst/>
              </a:prstGeom>
              <a:solidFill>
                <a:schemeClr val="bg1"/>
              </a:solidFill>
              <a:ln w="9525">
                <a:solidFill>
                  <a:srgbClr val="777777"/>
                </a:solidFill>
                <a:miter lim="800000"/>
                <a:headEnd/>
                <a:tailEnd/>
              </a:ln>
              <a:effectLst>
                <a:outerShdw dist="53882" dir="2700000" algn="ctr" rotWithShape="0">
                  <a:schemeClr val="bg2">
                    <a:alpha val="50000"/>
                  </a:schemeClr>
                </a:outerShdw>
              </a:effectLst>
            </p:spPr>
            <p:txBody>
              <a:bodyPr wrap="none" anchor="ctr"/>
              <a:lstStyle/>
              <a:p>
                <a:pPr>
                  <a:defRPr/>
                </a:pPr>
                <a:endParaRPr lang="zh-CN" altLang="en-US">
                  <a:latin typeface="微软雅黑" pitchFamily="34" charset="-122"/>
                  <a:ea typeface="微软雅黑" pitchFamily="34" charset="-122"/>
                </a:endParaRPr>
              </a:p>
            </p:txBody>
          </p:sp>
          <p:sp>
            <p:nvSpPr>
              <p:cNvPr id="98" name="AutoShape 42"/>
              <p:cNvSpPr>
                <a:spLocks noChangeArrowheads="1"/>
              </p:cNvSpPr>
              <p:nvPr/>
            </p:nvSpPr>
            <p:spPr bwMode="auto">
              <a:xfrm>
                <a:off x="410" y="1117"/>
                <a:ext cx="70" cy="70"/>
              </a:xfrm>
              <a:prstGeom prst="flowChartInternalStorage">
                <a:avLst/>
              </a:prstGeom>
              <a:solidFill>
                <a:schemeClr val="bg1"/>
              </a:solidFill>
              <a:ln w="9525">
                <a:solidFill>
                  <a:srgbClr val="777777"/>
                </a:solidFill>
                <a:miter lim="800000"/>
                <a:headEnd/>
                <a:tailEnd/>
              </a:ln>
              <a:effectLst>
                <a:outerShdw dist="53882" dir="2700000" algn="ctr" rotWithShape="0">
                  <a:schemeClr val="bg2">
                    <a:alpha val="50000"/>
                  </a:schemeClr>
                </a:outerShdw>
              </a:effectLst>
            </p:spPr>
            <p:txBody>
              <a:bodyPr wrap="none" anchor="ctr"/>
              <a:lstStyle/>
              <a:p>
                <a:pPr>
                  <a:defRPr/>
                </a:pPr>
                <a:endParaRPr lang="zh-CN" altLang="en-US">
                  <a:latin typeface="微软雅黑" pitchFamily="34" charset="-122"/>
                  <a:ea typeface="微软雅黑" pitchFamily="34" charset="-122"/>
                </a:endParaRPr>
              </a:p>
            </p:txBody>
          </p:sp>
          <p:sp>
            <p:nvSpPr>
              <p:cNvPr id="99" name="AutoShape 43"/>
              <p:cNvSpPr>
                <a:spLocks noChangeArrowheads="1"/>
              </p:cNvSpPr>
              <p:nvPr/>
            </p:nvSpPr>
            <p:spPr bwMode="auto">
              <a:xfrm>
                <a:off x="432" y="980"/>
                <a:ext cx="68" cy="70"/>
              </a:xfrm>
              <a:prstGeom prst="flowChartInternalStorage">
                <a:avLst/>
              </a:prstGeom>
              <a:solidFill>
                <a:schemeClr val="bg1"/>
              </a:solidFill>
              <a:ln w="9525">
                <a:solidFill>
                  <a:srgbClr val="777777"/>
                </a:solidFill>
                <a:miter lim="800000"/>
                <a:headEnd/>
                <a:tailEnd/>
              </a:ln>
              <a:effectLst>
                <a:outerShdw dist="53882" dir="2700000" algn="ctr" rotWithShape="0">
                  <a:schemeClr val="bg2">
                    <a:alpha val="50000"/>
                  </a:schemeClr>
                </a:outerShdw>
              </a:effectLst>
            </p:spPr>
            <p:txBody>
              <a:bodyPr wrap="none" anchor="ctr"/>
              <a:lstStyle/>
              <a:p>
                <a:pPr>
                  <a:defRPr/>
                </a:pPr>
                <a:endParaRPr lang="zh-CN" altLang="en-US">
                  <a:latin typeface="微软雅黑" pitchFamily="34" charset="-122"/>
                  <a:ea typeface="微软雅黑" pitchFamily="34" charset="-122"/>
                </a:endParaRPr>
              </a:p>
            </p:txBody>
          </p:sp>
          <p:cxnSp>
            <p:nvCxnSpPr>
              <p:cNvPr id="100" name="AutoShape 44"/>
              <p:cNvCxnSpPr>
                <a:cxnSpLocks noChangeShapeType="1"/>
                <a:stCxn id="99" idx="3"/>
                <a:endCxn id="96" idx="1"/>
              </p:cNvCxnSpPr>
              <p:nvPr/>
            </p:nvCxnSpPr>
            <p:spPr bwMode="auto">
              <a:xfrm>
                <a:off x="499" y="1015"/>
                <a:ext cx="68" cy="22"/>
              </a:xfrm>
              <a:prstGeom prst="bentConnector3">
                <a:avLst>
                  <a:gd name="adj1" fmla="val 50000"/>
                </a:avLst>
              </a:prstGeom>
              <a:noFill/>
              <a:ln w="9525">
                <a:solidFill>
                  <a:srgbClr val="4D4D4D"/>
                </a:solidFill>
                <a:miter lim="800000"/>
                <a:headEnd/>
                <a:tailEnd/>
              </a:ln>
            </p:spPr>
          </p:cxnSp>
          <p:cxnSp>
            <p:nvCxnSpPr>
              <p:cNvPr id="101" name="AutoShape 45"/>
              <p:cNvCxnSpPr>
                <a:cxnSpLocks noChangeShapeType="1"/>
                <a:stCxn id="98" idx="3"/>
                <a:endCxn id="94" idx="1"/>
              </p:cNvCxnSpPr>
              <p:nvPr/>
            </p:nvCxnSpPr>
            <p:spPr bwMode="auto">
              <a:xfrm flipV="1">
                <a:off x="479" y="1151"/>
                <a:ext cx="42" cy="2"/>
              </a:xfrm>
              <a:prstGeom prst="bentConnector3">
                <a:avLst>
                  <a:gd name="adj1" fmla="val 50000"/>
                </a:avLst>
              </a:prstGeom>
              <a:noFill/>
              <a:ln w="9525">
                <a:solidFill>
                  <a:srgbClr val="4D4D4D"/>
                </a:solidFill>
                <a:miter lim="800000"/>
                <a:headEnd/>
                <a:tailEnd/>
              </a:ln>
            </p:spPr>
          </p:cxnSp>
          <p:cxnSp>
            <p:nvCxnSpPr>
              <p:cNvPr id="102" name="AutoShape 46"/>
              <p:cNvCxnSpPr>
                <a:cxnSpLocks noChangeShapeType="1"/>
                <a:stCxn id="94" idx="0"/>
                <a:endCxn id="96" idx="2"/>
              </p:cNvCxnSpPr>
              <p:nvPr/>
            </p:nvCxnSpPr>
            <p:spPr bwMode="auto">
              <a:xfrm rot="-5400000">
                <a:off x="555" y="1071"/>
                <a:ext cx="46" cy="46"/>
              </a:xfrm>
              <a:prstGeom prst="bentConnector3">
                <a:avLst>
                  <a:gd name="adj1" fmla="val 50000"/>
                </a:avLst>
              </a:prstGeom>
              <a:noFill/>
              <a:ln w="9525">
                <a:solidFill>
                  <a:srgbClr val="4D4D4D"/>
                </a:solidFill>
                <a:miter lim="800000"/>
                <a:headEnd/>
                <a:tailEnd/>
              </a:ln>
            </p:spPr>
          </p:cxnSp>
          <p:cxnSp>
            <p:nvCxnSpPr>
              <p:cNvPr id="103" name="AutoShape 47"/>
              <p:cNvCxnSpPr>
                <a:cxnSpLocks noChangeShapeType="1"/>
                <a:stCxn id="98" idx="2"/>
                <a:endCxn id="95" idx="0"/>
              </p:cNvCxnSpPr>
              <p:nvPr/>
            </p:nvCxnSpPr>
            <p:spPr bwMode="auto">
              <a:xfrm rot="16200000" flipH="1">
                <a:off x="422" y="1210"/>
                <a:ext cx="66" cy="20"/>
              </a:xfrm>
              <a:prstGeom prst="bentConnector3">
                <a:avLst>
                  <a:gd name="adj1" fmla="val 50000"/>
                </a:avLst>
              </a:prstGeom>
              <a:noFill/>
              <a:ln w="9525">
                <a:solidFill>
                  <a:srgbClr val="4D4D4D"/>
                </a:solidFill>
                <a:miter lim="800000"/>
                <a:headEnd/>
                <a:tailEnd/>
              </a:ln>
            </p:spPr>
          </p:cxnSp>
          <p:cxnSp>
            <p:nvCxnSpPr>
              <p:cNvPr id="104" name="AutoShape 48"/>
              <p:cNvCxnSpPr>
                <a:cxnSpLocks noChangeShapeType="1"/>
                <a:stCxn id="97" idx="3"/>
                <a:endCxn id="98" idx="1"/>
              </p:cNvCxnSpPr>
              <p:nvPr/>
            </p:nvCxnSpPr>
            <p:spPr bwMode="auto">
              <a:xfrm>
                <a:off x="385" y="1061"/>
                <a:ext cx="25" cy="92"/>
              </a:xfrm>
              <a:prstGeom prst="bentConnector3">
                <a:avLst>
                  <a:gd name="adj1" fmla="val 48000"/>
                </a:avLst>
              </a:prstGeom>
              <a:noFill/>
              <a:ln w="9525">
                <a:solidFill>
                  <a:srgbClr val="4D4D4D"/>
                </a:solidFill>
                <a:miter lim="800000"/>
                <a:headEnd/>
                <a:tailEnd/>
              </a:ln>
            </p:spPr>
          </p:cxnSp>
          <p:cxnSp>
            <p:nvCxnSpPr>
              <p:cNvPr id="105" name="AutoShape 49"/>
              <p:cNvCxnSpPr>
                <a:cxnSpLocks noChangeShapeType="1"/>
                <a:stCxn id="98" idx="0"/>
                <a:endCxn id="99" idx="2"/>
              </p:cNvCxnSpPr>
              <p:nvPr/>
            </p:nvCxnSpPr>
            <p:spPr bwMode="auto">
              <a:xfrm rot="-5400000">
                <a:off x="420" y="1074"/>
                <a:ext cx="69" cy="20"/>
              </a:xfrm>
              <a:prstGeom prst="bentConnector3">
                <a:avLst>
                  <a:gd name="adj1" fmla="val 49273"/>
                </a:avLst>
              </a:prstGeom>
              <a:noFill/>
              <a:ln w="9525">
                <a:solidFill>
                  <a:srgbClr val="4D4D4D"/>
                </a:solidFill>
                <a:miter lim="800000"/>
                <a:headEnd/>
                <a:tailEnd/>
              </a:ln>
            </p:spPr>
          </p:cxnSp>
          <p:sp>
            <p:nvSpPr>
              <p:cNvPr id="106" name="AutoShape 50"/>
              <p:cNvSpPr>
                <a:spLocks noChangeArrowheads="1"/>
              </p:cNvSpPr>
              <p:nvPr/>
            </p:nvSpPr>
            <p:spPr bwMode="auto">
              <a:xfrm>
                <a:off x="567" y="1230"/>
                <a:ext cx="68" cy="68"/>
              </a:xfrm>
              <a:prstGeom prst="flowChartInternalStorage">
                <a:avLst/>
              </a:prstGeom>
              <a:solidFill>
                <a:schemeClr val="bg1"/>
              </a:solidFill>
              <a:ln w="9525">
                <a:solidFill>
                  <a:srgbClr val="777777"/>
                </a:solidFill>
                <a:miter lim="800000"/>
                <a:headEnd/>
                <a:tailEnd/>
              </a:ln>
              <a:effectLst>
                <a:outerShdw dist="53882" dir="2700000" algn="ctr" rotWithShape="0">
                  <a:schemeClr val="bg2">
                    <a:alpha val="50000"/>
                  </a:schemeClr>
                </a:outerShdw>
              </a:effectLst>
            </p:spPr>
            <p:txBody>
              <a:bodyPr wrap="none" anchor="ctr"/>
              <a:lstStyle/>
              <a:p>
                <a:pPr>
                  <a:defRPr/>
                </a:pPr>
                <a:endParaRPr lang="zh-CN" altLang="en-US">
                  <a:latin typeface="微软雅黑" pitchFamily="34" charset="-122"/>
                  <a:ea typeface="微软雅黑" pitchFamily="34" charset="-122"/>
                </a:endParaRPr>
              </a:p>
            </p:txBody>
          </p:sp>
          <p:cxnSp>
            <p:nvCxnSpPr>
              <p:cNvPr id="107" name="AutoShape 51"/>
              <p:cNvCxnSpPr>
                <a:cxnSpLocks noChangeShapeType="1"/>
                <a:stCxn id="95" idx="3"/>
                <a:endCxn id="106" idx="1"/>
              </p:cNvCxnSpPr>
              <p:nvPr/>
            </p:nvCxnSpPr>
            <p:spPr bwMode="auto">
              <a:xfrm flipV="1">
                <a:off x="499" y="1264"/>
                <a:ext cx="68" cy="24"/>
              </a:xfrm>
              <a:prstGeom prst="bentConnector3">
                <a:avLst>
                  <a:gd name="adj1" fmla="val 50000"/>
                </a:avLst>
              </a:prstGeom>
              <a:noFill/>
              <a:ln w="9525">
                <a:solidFill>
                  <a:srgbClr val="4D4D4D"/>
                </a:solidFill>
                <a:miter lim="800000"/>
                <a:headEnd/>
                <a:tailEnd/>
              </a:ln>
            </p:spPr>
          </p:cxnSp>
          <p:cxnSp>
            <p:nvCxnSpPr>
              <p:cNvPr id="108" name="AutoShape 52"/>
              <p:cNvCxnSpPr>
                <a:cxnSpLocks noChangeShapeType="1"/>
                <a:stCxn id="106" idx="0"/>
                <a:endCxn id="94" idx="2"/>
              </p:cNvCxnSpPr>
              <p:nvPr/>
            </p:nvCxnSpPr>
            <p:spPr bwMode="auto">
              <a:xfrm rot="5400000" flipH="1">
                <a:off x="555" y="1185"/>
                <a:ext cx="45" cy="46"/>
              </a:xfrm>
              <a:prstGeom prst="bentConnector3">
                <a:avLst>
                  <a:gd name="adj1" fmla="val 48889"/>
                </a:avLst>
              </a:prstGeom>
              <a:noFill/>
              <a:ln w="9525">
                <a:solidFill>
                  <a:srgbClr val="4D4D4D"/>
                </a:solidFill>
                <a:miter lim="800000"/>
                <a:headEnd/>
                <a:tailEnd/>
              </a:ln>
            </p:spPr>
          </p:cxnSp>
          <p:sp>
            <p:nvSpPr>
              <p:cNvPr id="109" name="AutoShape 53"/>
              <p:cNvSpPr>
                <a:spLocks noChangeArrowheads="1"/>
              </p:cNvSpPr>
              <p:nvPr/>
            </p:nvSpPr>
            <p:spPr bwMode="auto">
              <a:xfrm>
                <a:off x="635" y="1094"/>
                <a:ext cx="68" cy="68"/>
              </a:xfrm>
              <a:prstGeom prst="flowChartInternalStorage">
                <a:avLst/>
              </a:prstGeom>
              <a:solidFill>
                <a:schemeClr val="bg1"/>
              </a:solidFill>
              <a:ln w="9525">
                <a:solidFill>
                  <a:srgbClr val="777777"/>
                </a:solidFill>
                <a:miter lim="800000"/>
                <a:headEnd/>
                <a:tailEnd/>
              </a:ln>
              <a:effectLst>
                <a:outerShdw dist="53882" dir="2700000" algn="ctr" rotWithShape="0">
                  <a:schemeClr val="bg2">
                    <a:alpha val="50000"/>
                  </a:schemeClr>
                </a:outerShdw>
              </a:effectLst>
            </p:spPr>
            <p:txBody>
              <a:bodyPr wrap="none" anchor="ctr"/>
              <a:lstStyle/>
              <a:p>
                <a:pPr>
                  <a:defRPr/>
                </a:pPr>
                <a:endParaRPr lang="zh-CN" altLang="en-US">
                  <a:latin typeface="微软雅黑" pitchFamily="34" charset="-122"/>
                  <a:ea typeface="微软雅黑" pitchFamily="34" charset="-122"/>
                </a:endParaRPr>
              </a:p>
            </p:txBody>
          </p:sp>
          <p:cxnSp>
            <p:nvCxnSpPr>
              <p:cNvPr id="110" name="AutoShape 54"/>
              <p:cNvCxnSpPr>
                <a:cxnSpLocks noChangeShapeType="1"/>
                <a:stCxn id="94" idx="3"/>
                <a:endCxn id="109" idx="1"/>
              </p:cNvCxnSpPr>
              <p:nvPr/>
            </p:nvCxnSpPr>
            <p:spPr bwMode="auto">
              <a:xfrm flipV="1">
                <a:off x="589" y="1128"/>
                <a:ext cx="46" cy="23"/>
              </a:xfrm>
              <a:prstGeom prst="bentConnector3">
                <a:avLst>
                  <a:gd name="adj1" fmla="val 50000"/>
                </a:avLst>
              </a:prstGeom>
              <a:noFill/>
              <a:ln w="9525">
                <a:solidFill>
                  <a:srgbClr val="4D4D4D"/>
                </a:solidFill>
                <a:miter lim="800000"/>
                <a:headEnd/>
                <a:tailEnd/>
              </a:ln>
            </p:spPr>
          </p:cxnSp>
        </p:grpSp>
        <p:grpSp>
          <p:nvGrpSpPr>
            <p:cNvPr id="41" name="Group 55"/>
            <p:cNvGrpSpPr>
              <a:grpSpLocks/>
            </p:cNvGrpSpPr>
            <p:nvPr/>
          </p:nvGrpSpPr>
          <p:grpSpPr bwMode="auto">
            <a:xfrm>
              <a:off x="227" y="1207"/>
              <a:ext cx="430" cy="567"/>
              <a:chOff x="226" y="1207"/>
              <a:chExt cx="430" cy="567"/>
            </a:xfrm>
          </p:grpSpPr>
          <p:sp>
            <p:nvSpPr>
              <p:cNvPr id="79" name="AutoShape 56"/>
              <p:cNvSpPr>
                <a:spLocks noChangeArrowheads="1"/>
              </p:cNvSpPr>
              <p:nvPr/>
            </p:nvSpPr>
            <p:spPr bwMode="auto">
              <a:xfrm>
                <a:off x="226" y="1207"/>
                <a:ext cx="430" cy="567"/>
              </a:xfrm>
              <a:prstGeom prst="cube">
                <a:avLst>
                  <a:gd name="adj" fmla="val 25000"/>
                </a:avLst>
              </a:prstGeom>
              <a:gradFill rotWithShape="1">
                <a:gsLst>
                  <a:gs pos="0">
                    <a:schemeClr val="bg2"/>
                  </a:gs>
                  <a:gs pos="100000">
                    <a:schemeClr val="bg1"/>
                  </a:gs>
                </a:gsLst>
                <a:path path="rect">
                  <a:fillToRect l="100000" t="100000"/>
                </a:path>
              </a:gradFill>
              <a:ln w="9525">
                <a:solidFill>
                  <a:schemeClr val="bg2"/>
                </a:solidFill>
                <a:miter lim="800000"/>
                <a:headEnd/>
                <a:tailEnd/>
              </a:ln>
            </p:spPr>
            <p:txBody>
              <a:bodyPr/>
              <a:lstStyle/>
              <a:p>
                <a:pPr marL="57150" indent="-57150" eaLnBrk="0" hangingPunct="0"/>
                <a:endParaRPr lang="zh-CN" altLang="en-US" sz="1400">
                  <a:latin typeface="微软雅黑" pitchFamily="34" charset="-122"/>
                  <a:ea typeface="微软雅黑" pitchFamily="34" charset="-122"/>
                </a:endParaRPr>
              </a:p>
            </p:txBody>
          </p:sp>
          <p:grpSp>
            <p:nvGrpSpPr>
              <p:cNvPr id="80" name="Group 57"/>
              <p:cNvGrpSpPr>
                <a:grpSpLocks/>
              </p:cNvGrpSpPr>
              <p:nvPr/>
            </p:nvGrpSpPr>
            <p:grpSpPr bwMode="auto">
              <a:xfrm>
                <a:off x="248" y="1388"/>
                <a:ext cx="295" cy="319"/>
                <a:chOff x="248" y="1388"/>
                <a:chExt cx="295" cy="319"/>
              </a:xfrm>
            </p:grpSpPr>
            <p:sp>
              <p:nvSpPr>
                <p:cNvPr id="81" name="AutoShape 58"/>
                <p:cNvSpPr>
                  <a:spLocks noChangeArrowheads="1"/>
                </p:cNvSpPr>
                <p:nvPr/>
              </p:nvSpPr>
              <p:spPr bwMode="auto">
                <a:xfrm>
                  <a:off x="432" y="1502"/>
                  <a:ext cx="70" cy="68"/>
                </a:xfrm>
                <a:prstGeom prst="flowChartInternalStorage">
                  <a:avLst/>
                </a:prstGeom>
                <a:solidFill>
                  <a:schemeClr val="bg1"/>
                </a:solidFill>
                <a:ln w="9525">
                  <a:solidFill>
                    <a:srgbClr val="777777"/>
                  </a:solidFill>
                  <a:miter lim="800000"/>
                  <a:headEnd/>
                  <a:tailEnd/>
                </a:ln>
                <a:effectLst>
                  <a:outerShdw dist="53882" dir="2700000" algn="ctr" rotWithShape="0">
                    <a:schemeClr val="bg2">
                      <a:alpha val="50000"/>
                    </a:schemeClr>
                  </a:outerShdw>
                </a:effectLst>
              </p:spPr>
              <p:txBody>
                <a:bodyPr wrap="none" anchor="ctr"/>
                <a:lstStyle/>
                <a:p>
                  <a:pPr>
                    <a:defRPr/>
                  </a:pPr>
                  <a:endParaRPr lang="zh-CN" altLang="en-US">
                    <a:latin typeface="微软雅黑" pitchFamily="34" charset="-122"/>
                    <a:ea typeface="微软雅黑" pitchFamily="34" charset="-122"/>
                  </a:endParaRPr>
                </a:p>
              </p:txBody>
            </p:sp>
            <p:sp>
              <p:nvSpPr>
                <p:cNvPr id="82" name="AutoShape 59"/>
                <p:cNvSpPr>
                  <a:spLocks noChangeArrowheads="1"/>
                </p:cNvSpPr>
                <p:nvPr/>
              </p:nvSpPr>
              <p:spPr bwMode="auto">
                <a:xfrm>
                  <a:off x="342" y="1638"/>
                  <a:ext cx="70" cy="71"/>
                </a:xfrm>
                <a:prstGeom prst="flowChartInternalStorage">
                  <a:avLst/>
                </a:prstGeom>
                <a:solidFill>
                  <a:schemeClr val="bg1"/>
                </a:solidFill>
                <a:ln w="9525">
                  <a:solidFill>
                    <a:srgbClr val="777777"/>
                  </a:solidFill>
                  <a:miter lim="800000"/>
                  <a:headEnd/>
                  <a:tailEnd/>
                </a:ln>
                <a:effectLst>
                  <a:outerShdw dist="53882" dir="2700000" algn="ctr" rotWithShape="0">
                    <a:schemeClr val="bg2">
                      <a:alpha val="50000"/>
                    </a:schemeClr>
                  </a:outerShdw>
                </a:effectLst>
              </p:spPr>
              <p:txBody>
                <a:bodyPr wrap="none" anchor="ctr"/>
                <a:lstStyle/>
                <a:p>
                  <a:pPr>
                    <a:defRPr/>
                  </a:pPr>
                  <a:endParaRPr lang="zh-CN" altLang="en-US">
                    <a:latin typeface="微软雅黑" pitchFamily="34" charset="-122"/>
                    <a:ea typeface="微软雅黑" pitchFamily="34" charset="-122"/>
                  </a:endParaRPr>
                </a:p>
              </p:txBody>
            </p:sp>
            <p:sp>
              <p:nvSpPr>
                <p:cNvPr id="83" name="AutoShape 60"/>
                <p:cNvSpPr>
                  <a:spLocks noChangeArrowheads="1"/>
                </p:cNvSpPr>
                <p:nvPr/>
              </p:nvSpPr>
              <p:spPr bwMode="auto">
                <a:xfrm>
                  <a:off x="253" y="1388"/>
                  <a:ext cx="68" cy="70"/>
                </a:xfrm>
                <a:prstGeom prst="flowChartInternalStorage">
                  <a:avLst/>
                </a:prstGeom>
                <a:solidFill>
                  <a:schemeClr val="bg1"/>
                </a:solidFill>
                <a:ln w="9525">
                  <a:solidFill>
                    <a:srgbClr val="777777"/>
                  </a:solidFill>
                  <a:miter lim="800000"/>
                  <a:headEnd/>
                  <a:tailEnd/>
                </a:ln>
                <a:effectLst>
                  <a:outerShdw dist="53882" dir="2700000" algn="ctr" rotWithShape="0">
                    <a:schemeClr val="bg2">
                      <a:alpha val="50000"/>
                    </a:schemeClr>
                  </a:outerShdw>
                </a:effectLst>
              </p:spPr>
              <p:txBody>
                <a:bodyPr wrap="none" anchor="ctr"/>
                <a:lstStyle/>
                <a:p>
                  <a:pPr>
                    <a:defRPr/>
                  </a:pPr>
                  <a:endParaRPr lang="zh-CN" altLang="en-US">
                    <a:latin typeface="微软雅黑" pitchFamily="34" charset="-122"/>
                    <a:ea typeface="微软雅黑" pitchFamily="34" charset="-122"/>
                  </a:endParaRPr>
                </a:p>
              </p:txBody>
            </p:sp>
            <p:sp>
              <p:nvSpPr>
                <p:cNvPr id="84" name="AutoShape 61"/>
                <p:cNvSpPr>
                  <a:spLocks noChangeArrowheads="1"/>
                </p:cNvSpPr>
                <p:nvPr/>
              </p:nvSpPr>
              <p:spPr bwMode="auto">
                <a:xfrm>
                  <a:off x="320" y="1504"/>
                  <a:ext cx="70" cy="68"/>
                </a:xfrm>
                <a:prstGeom prst="flowChartInternalStorage">
                  <a:avLst/>
                </a:prstGeom>
                <a:solidFill>
                  <a:schemeClr val="bg1"/>
                </a:solidFill>
                <a:ln w="9525">
                  <a:solidFill>
                    <a:srgbClr val="777777"/>
                  </a:solidFill>
                  <a:miter lim="800000"/>
                  <a:headEnd/>
                  <a:tailEnd/>
                </a:ln>
                <a:effectLst>
                  <a:outerShdw dist="53882" dir="2700000" algn="ctr" rotWithShape="0">
                    <a:schemeClr val="bg2">
                      <a:alpha val="50000"/>
                    </a:schemeClr>
                  </a:outerShdw>
                </a:effectLst>
              </p:spPr>
              <p:txBody>
                <a:bodyPr wrap="none" anchor="ctr"/>
                <a:lstStyle/>
                <a:p>
                  <a:pPr>
                    <a:defRPr/>
                  </a:pPr>
                  <a:endParaRPr lang="zh-CN" altLang="en-US">
                    <a:latin typeface="微软雅黑" pitchFamily="34" charset="-122"/>
                    <a:ea typeface="微软雅黑" pitchFamily="34" charset="-122"/>
                  </a:endParaRPr>
                </a:p>
              </p:txBody>
            </p:sp>
            <p:sp>
              <p:nvSpPr>
                <p:cNvPr id="85" name="AutoShape 62"/>
                <p:cNvSpPr>
                  <a:spLocks noChangeArrowheads="1"/>
                </p:cNvSpPr>
                <p:nvPr/>
              </p:nvSpPr>
              <p:spPr bwMode="auto">
                <a:xfrm>
                  <a:off x="410" y="1388"/>
                  <a:ext cx="70" cy="70"/>
                </a:xfrm>
                <a:prstGeom prst="flowChartInternalStorage">
                  <a:avLst/>
                </a:prstGeom>
                <a:solidFill>
                  <a:schemeClr val="bg1"/>
                </a:solidFill>
                <a:ln w="9525">
                  <a:solidFill>
                    <a:srgbClr val="777777"/>
                  </a:solidFill>
                  <a:miter lim="800000"/>
                  <a:headEnd/>
                  <a:tailEnd/>
                </a:ln>
                <a:effectLst>
                  <a:outerShdw dist="53882" dir="2700000" algn="ctr" rotWithShape="0">
                    <a:schemeClr val="bg2">
                      <a:alpha val="50000"/>
                    </a:schemeClr>
                  </a:outerShdw>
                </a:effectLst>
              </p:spPr>
              <p:txBody>
                <a:bodyPr wrap="none" anchor="ctr"/>
                <a:lstStyle/>
                <a:p>
                  <a:pPr>
                    <a:defRPr/>
                  </a:pPr>
                  <a:endParaRPr lang="zh-CN" altLang="en-US">
                    <a:latin typeface="微软雅黑" pitchFamily="34" charset="-122"/>
                    <a:ea typeface="微软雅黑" pitchFamily="34" charset="-122"/>
                  </a:endParaRPr>
                </a:p>
              </p:txBody>
            </p:sp>
            <p:cxnSp>
              <p:nvCxnSpPr>
                <p:cNvPr id="86" name="AutoShape 63"/>
                <p:cNvCxnSpPr>
                  <a:cxnSpLocks noChangeShapeType="1"/>
                  <a:stCxn id="84" idx="3"/>
                  <a:endCxn id="81" idx="1"/>
                </p:cNvCxnSpPr>
                <p:nvPr/>
              </p:nvCxnSpPr>
              <p:spPr bwMode="auto">
                <a:xfrm flipV="1">
                  <a:off x="387" y="1536"/>
                  <a:ext cx="42" cy="2"/>
                </a:xfrm>
                <a:prstGeom prst="bentConnector3">
                  <a:avLst>
                    <a:gd name="adj1" fmla="val 50000"/>
                  </a:avLst>
                </a:prstGeom>
                <a:noFill/>
                <a:ln w="9525">
                  <a:solidFill>
                    <a:srgbClr val="4D4D4D"/>
                  </a:solidFill>
                  <a:miter lim="800000"/>
                  <a:headEnd/>
                  <a:tailEnd/>
                </a:ln>
              </p:spPr>
            </p:cxnSp>
            <p:cxnSp>
              <p:nvCxnSpPr>
                <p:cNvPr id="87" name="AutoShape 64"/>
                <p:cNvCxnSpPr>
                  <a:cxnSpLocks noChangeShapeType="1"/>
                  <a:stCxn id="84" idx="2"/>
                  <a:endCxn id="82" idx="0"/>
                </p:cNvCxnSpPr>
                <p:nvPr/>
              </p:nvCxnSpPr>
              <p:spPr bwMode="auto">
                <a:xfrm rot="16200000" flipH="1">
                  <a:off x="330" y="1595"/>
                  <a:ext cx="66" cy="20"/>
                </a:xfrm>
                <a:prstGeom prst="bentConnector3">
                  <a:avLst>
                    <a:gd name="adj1" fmla="val 50000"/>
                  </a:avLst>
                </a:prstGeom>
                <a:noFill/>
                <a:ln w="9525">
                  <a:solidFill>
                    <a:srgbClr val="4D4D4D"/>
                  </a:solidFill>
                  <a:miter lim="800000"/>
                  <a:headEnd/>
                  <a:tailEnd/>
                </a:ln>
              </p:spPr>
            </p:cxnSp>
            <p:cxnSp>
              <p:nvCxnSpPr>
                <p:cNvPr id="88" name="AutoShape 65"/>
                <p:cNvCxnSpPr>
                  <a:cxnSpLocks noChangeShapeType="1"/>
                  <a:stCxn id="83" idx="3"/>
                  <a:endCxn id="84" idx="0"/>
                </p:cNvCxnSpPr>
                <p:nvPr/>
              </p:nvCxnSpPr>
              <p:spPr bwMode="auto">
                <a:xfrm>
                  <a:off x="316" y="1423"/>
                  <a:ext cx="37" cy="80"/>
                </a:xfrm>
                <a:prstGeom prst="bentConnector2">
                  <a:avLst/>
                </a:prstGeom>
                <a:noFill/>
                <a:ln w="9525">
                  <a:solidFill>
                    <a:srgbClr val="4D4D4D"/>
                  </a:solidFill>
                  <a:miter lim="800000"/>
                  <a:headEnd/>
                  <a:tailEnd/>
                </a:ln>
              </p:spPr>
            </p:cxnSp>
            <p:cxnSp>
              <p:nvCxnSpPr>
                <p:cNvPr id="89" name="AutoShape 66"/>
                <p:cNvCxnSpPr>
                  <a:cxnSpLocks noChangeShapeType="1"/>
                  <a:stCxn id="84" idx="0"/>
                  <a:endCxn id="85" idx="2"/>
                </p:cNvCxnSpPr>
                <p:nvPr/>
              </p:nvCxnSpPr>
              <p:spPr bwMode="auto">
                <a:xfrm rot="-5400000">
                  <a:off x="374" y="1436"/>
                  <a:ext cx="46" cy="88"/>
                </a:xfrm>
                <a:prstGeom prst="bentConnector3">
                  <a:avLst>
                    <a:gd name="adj1" fmla="val 50000"/>
                  </a:avLst>
                </a:prstGeom>
                <a:noFill/>
                <a:ln w="9525">
                  <a:solidFill>
                    <a:srgbClr val="4D4D4D"/>
                  </a:solidFill>
                  <a:miter lim="800000"/>
                  <a:headEnd/>
                  <a:tailEnd/>
                </a:ln>
              </p:spPr>
            </p:cxnSp>
            <p:sp>
              <p:nvSpPr>
                <p:cNvPr id="90" name="AutoShape 67"/>
                <p:cNvSpPr>
                  <a:spLocks noChangeArrowheads="1"/>
                </p:cNvSpPr>
                <p:nvPr/>
              </p:nvSpPr>
              <p:spPr bwMode="auto">
                <a:xfrm>
                  <a:off x="476" y="1615"/>
                  <a:ext cx="72" cy="68"/>
                </a:xfrm>
                <a:prstGeom prst="flowChartInternalStorage">
                  <a:avLst/>
                </a:prstGeom>
                <a:solidFill>
                  <a:schemeClr val="bg1"/>
                </a:solidFill>
                <a:ln w="9525">
                  <a:solidFill>
                    <a:srgbClr val="777777"/>
                  </a:solidFill>
                  <a:miter lim="800000"/>
                  <a:headEnd/>
                  <a:tailEnd/>
                </a:ln>
                <a:effectLst>
                  <a:outerShdw dist="53882" dir="2700000" algn="ctr" rotWithShape="0">
                    <a:schemeClr val="bg2">
                      <a:alpha val="50000"/>
                    </a:schemeClr>
                  </a:outerShdw>
                </a:effectLst>
              </p:spPr>
              <p:txBody>
                <a:bodyPr wrap="none" anchor="ctr"/>
                <a:lstStyle/>
                <a:p>
                  <a:pPr>
                    <a:defRPr/>
                  </a:pPr>
                  <a:endParaRPr lang="zh-CN" altLang="en-US">
                    <a:latin typeface="微软雅黑" pitchFamily="34" charset="-122"/>
                    <a:ea typeface="微软雅黑" pitchFamily="34" charset="-122"/>
                  </a:endParaRPr>
                </a:p>
              </p:txBody>
            </p:sp>
            <p:cxnSp>
              <p:nvCxnSpPr>
                <p:cNvPr id="91" name="AutoShape 68"/>
                <p:cNvCxnSpPr>
                  <a:cxnSpLocks noChangeShapeType="1"/>
                  <a:stCxn id="82" idx="3"/>
                  <a:endCxn id="90" idx="1"/>
                </p:cNvCxnSpPr>
                <p:nvPr/>
              </p:nvCxnSpPr>
              <p:spPr bwMode="auto">
                <a:xfrm flipV="1">
                  <a:off x="407" y="1649"/>
                  <a:ext cx="68" cy="24"/>
                </a:xfrm>
                <a:prstGeom prst="bentConnector3">
                  <a:avLst>
                    <a:gd name="adj1" fmla="val 50000"/>
                  </a:avLst>
                </a:prstGeom>
                <a:noFill/>
                <a:ln w="9525">
                  <a:solidFill>
                    <a:srgbClr val="4D4D4D"/>
                  </a:solidFill>
                  <a:miter lim="800000"/>
                  <a:headEnd/>
                  <a:tailEnd/>
                </a:ln>
              </p:spPr>
            </p:cxnSp>
            <p:cxnSp>
              <p:nvCxnSpPr>
                <p:cNvPr id="92" name="AutoShape 69"/>
                <p:cNvCxnSpPr>
                  <a:cxnSpLocks noChangeShapeType="1"/>
                  <a:stCxn id="90" idx="0"/>
                  <a:endCxn id="81" idx="2"/>
                </p:cNvCxnSpPr>
                <p:nvPr/>
              </p:nvCxnSpPr>
              <p:spPr bwMode="auto">
                <a:xfrm rot="5400000" flipH="1">
                  <a:off x="463" y="1570"/>
                  <a:ext cx="45" cy="46"/>
                </a:xfrm>
                <a:prstGeom prst="bentConnector3">
                  <a:avLst>
                    <a:gd name="adj1" fmla="val 48889"/>
                  </a:avLst>
                </a:prstGeom>
                <a:noFill/>
                <a:ln w="9525">
                  <a:solidFill>
                    <a:srgbClr val="4D4D4D"/>
                  </a:solidFill>
                  <a:miter lim="800000"/>
                  <a:headEnd/>
                  <a:tailEnd/>
                </a:ln>
              </p:spPr>
            </p:cxnSp>
          </p:grpSp>
        </p:grpSp>
        <p:sp>
          <p:nvSpPr>
            <p:cNvPr id="42" name="AutoShape 70"/>
            <p:cNvSpPr>
              <a:spLocks noChangeArrowheads="1"/>
            </p:cNvSpPr>
            <p:nvPr/>
          </p:nvSpPr>
          <p:spPr bwMode="auto">
            <a:xfrm>
              <a:off x="1769" y="731"/>
              <a:ext cx="885" cy="794"/>
            </a:xfrm>
            <a:prstGeom prst="can">
              <a:avLst>
                <a:gd name="adj" fmla="val 10917"/>
              </a:avLst>
            </a:prstGeom>
            <a:gradFill rotWithShape="1">
              <a:gsLst>
                <a:gs pos="0">
                  <a:schemeClr val="bg2"/>
                </a:gs>
                <a:gs pos="100000">
                  <a:schemeClr val="bg1"/>
                </a:gs>
              </a:gsLst>
              <a:path path="rect">
                <a:fillToRect l="100000" t="100000"/>
              </a:path>
            </a:gradFill>
            <a:ln w="9525">
              <a:solidFill>
                <a:schemeClr val="bg2"/>
              </a:solidFill>
              <a:round/>
              <a:headEnd/>
              <a:tailEnd/>
            </a:ln>
          </p:spPr>
          <p:txBody>
            <a:bodyPr/>
            <a:lstStyle/>
            <a:p>
              <a:pPr marL="57150" indent="-57150" eaLnBrk="0" hangingPunct="0"/>
              <a:endParaRPr lang="zh-CN" altLang="en-US" sz="1400">
                <a:latin typeface="微软雅黑" pitchFamily="34" charset="-122"/>
                <a:ea typeface="微软雅黑" pitchFamily="34" charset="-122"/>
              </a:endParaRPr>
            </a:p>
          </p:txBody>
        </p:sp>
        <p:sp>
          <p:nvSpPr>
            <p:cNvPr id="43" name="AutoShape 71"/>
            <p:cNvSpPr>
              <a:spLocks noChangeArrowheads="1"/>
            </p:cNvSpPr>
            <p:nvPr/>
          </p:nvSpPr>
          <p:spPr bwMode="auto">
            <a:xfrm>
              <a:off x="2129" y="1136"/>
              <a:ext cx="81" cy="114"/>
            </a:xfrm>
            <a:prstGeom prst="flowChartInternalStorage">
              <a:avLst/>
            </a:prstGeom>
            <a:solidFill>
              <a:schemeClr val="bg1"/>
            </a:solidFill>
            <a:ln w="9525">
              <a:solidFill>
                <a:srgbClr val="777777"/>
              </a:solidFill>
              <a:miter lim="800000"/>
              <a:headEnd/>
              <a:tailEnd/>
            </a:ln>
            <a:effectLst>
              <a:outerShdw dist="53882" dir="2700000" algn="ctr" rotWithShape="0">
                <a:schemeClr val="bg2">
                  <a:alpha val="50000"/>
                </a:schemeClr>
              </a:outerShdw>
            </a:effectLst>
          </p:spPr>
          <p:txBody>
            <a:bodyPr wrap="none" anchor="ctr"/>
            <a:lstStyle/>
            <a:p>
              <a:pPr>
                <a:defRPr/>
              </a:pPr>
              <a:endParaRPr lang="zh-CN" altLang="en-US">
                <a:latin typeface="微软雅黑" pitchFamily="34" charset="-122"/>
                <a:ea typeface="微软雅黑" pitchFamily="34" charset="-122"/>
              </a:endParaRPr>
            </a:p>
          </p:txBody>
        </p:sp>
        <p:sp>
          <p:nvSpPr>
            <p:cNvPr id="44" name="AutoShape 72"/>
            <p:cNvSpPr>
              <a:spLocks noChangeArrowheads="1"/>
            </p:cNvSpPr>
            <p:nvPr/>
          </p:nvSpPr>
          <p:spPr bwMode="auto">
            <a:xfrm>
              <a:off x="1975" y="1320"/>
              <a:ext cx="81" cy="114"/>
            </a:xfrm>
            <a:prstGeom prst="flowChartInternalStorage">
              <a:avLst/>
            </a:prstGeom>
            <a:solidFill>
              <a:schemeClr val="bg1"/>
            </a:solidFill>
            <a:ln w="9525">
              <a:solidFill>
                <a:srgbClr val="777777"/>
              </a:solidFill>
              <a:miter lim="800000"/>
              <a:headEnd/>
              <a:tailEnd/>
            </a:ln>
            <a:effectLst>
              <a:outerShdw dist="53882" dir="2700000" algn="ctr" rotWithShape="0">
                <a:schemeClr val="bg2">
                  <a:alpha val="50000"/>
                </a:schemeClr>
              </a:outerShdw>
            </a:effectLst>
          </p:spPr>
          <p:txBody>
            <a:bodyPr wrap="none" anchor="ctr"/>
            <a:lstStyle/>
            <a:p>
              <a:pPr>
                <a:defRPr/>
              </a:pPr>
              <a:endParaRPr lang="zh-CN" altLang="en-US">
                <a:latin typeface="微软雅黑" pitchFamily="34" charset="-122"/>
                <a:ea typeface="微软雅黑" pitchFamily="34" charset="-122"/>
              </a:endParaRPr>
            </a:p>
          </p:txBody>
        </p:sp>
        <p:sp>
          <p:nvSpPr>
            <p:cNvPr id="45" name="AutoShape 73"/>
            <p:cNvSpPr>
              <a:spLocks noChangeArrowheads="1"/>
            </p:cNvSpPr>
            <p:nvPr/>
          </p:nvSpPr>
          <p:spPr bwMode="auto">
            <a:xfrm>
              <a:off x="2015" y="958"/>
              <a:ext cx="79" cy="114"/>
            </a:xfrm>
            <a:prstGeom prst="flowChartInternalStorage">
              <a:avLst/>
            </a:prstGeom>
            <a:solidFill>
              <a:schemeClr val="bg1"/>
            </a:solidFill>
            <a:ln w="9525">
              <a:solidFill>
                <a:srgbClr val="777777"/>
              </a:solidFill>
              <a:miter lim="800000"/>
              <a:headEnd/>
              <a:tailEnd/>
            </a:ln>
            <a:effectLst>
              <a:outerShdw dist="53882" dir="2700000" algn="ctr" rotWithShape="0">
                <a:schemeClr val="bg2">
                  <a:alpha val="50000"/>
                </a:schemeClr>
              </a:outerShdw>
            </a:effectLst>
          </p:spPr>
          <p:txBody>
            <a:bodyPr wrap="none" anchor="ctr"/>
            <a:lstStyle/>
            <a:p>
              <a:pPr>
                <a:defRPr/>
              </a:pPr>
              <a:endParaRPr lang="zh-CN" altLang="en-US">
                <a:latin typeface="微软雅黑" pitchFamily="34" charset="-122"/>
                <a:ea typeface="微软雅黑" pitchFamily="34" charset="-122"/>
              </a:endParaRPr>
            </a:p>
          </p:txBody>
        </p:sp>
        <p:sp>
          <p:nvSpPr>
            <p:cNvPr id="46" name="AutoShape 74"/>
            <p:cNvSpPr>
              <a:spLocks noChangeArrowheads="1"/>
            </p:cNvSpPr>
            <p:nvPr/>
          </p:nvSpPr>
          <p:spPr bwMode="auto">
            <a:xfrm>
              <a:off x="1837" y="1174"/>
              <a:ext cx="79" cy="116"/>
            </a:xfrm>
            <a:prstGeom prst="flowChartInternalStorage">
              <a:avLst/>
            </a:prstGeom>
            <a:solidFill>
              <a:schemeClr val="bg1"/>
            </a:solidFill>
            <a:ln w="9525">
              <a:solidFill>
                <a:srgbClr val="777777"/>
              </a:solidFill>
              <a:miter lim="800000"/>
              <a:headEnd/>
              <a:tailEnd/>
            </a:ln>
            <a:effectLst>
              <a:outerShdw dist="53882" dir="2700000" algn="ctr" rotWithShape="0">
                <a:schemeClr val="bg2">
                  <a:alpha val="50000"/>
                </a:schemeClr>
              </a:outerShdw>
            </a:effectLst>
          </p:spPr>
          <p:txBody>
            <a:bodyPr wrap="none" anchor="ctr"/>
            <a:lstStyle/>
            <a:p>
              <a:pPr>
                <a:defRPr/>
              </a:pPr>
              <a:endParaRPr lang="zh-CN" altLang="en-US">
                <a:latin typeface="微软雅黑" pitchFamily="34" charset="-122"/>
                <a:ea typeface="微软雅黑" pitchFamily="34" charset="-122"/>
              </a:endParaRPr>
            </a:p>
          </p:txBody>
        </p:sp>
        <p:sp>
          <p:nvSpPr>
            <p:cNvPr id="47" name="AutoShape 75"/>
            <p:cNvSpPr>
              <a:spLocks noChangeArrowheads="1"/>
            </p:cNvSpPr>
            <p:nvPr/>
          </p:nvSpPr>
          <p:spPr bwMode="auto">
            <a:xfrm>
              <a:off x="1975" y="1140"/>
              <a:ext cx="81" cy="116"/>
            </a:xfrm>
            <a:prstGeom prst="flowChartInternalStorage">
              <a:avLst/>
            </a:prstGeom>
            <a:solidFill>
              <a:schemeClr val="bg1"/>
            </a:solidFill>
            <a:ln w="9525">
              <a:solidFill>
                <a:srgbClr val="777777"/>
              </a:solidFill>
              <a:miter lim="800000"/>
              <a:headEnd/>
              <a:tailEnd/>
            </a:ln>
            <a:effectLst>
              <a:outerShdw dist="53882" dir="2700000" algn="ctr" rotWithShape="0">
                <a:schemeClr val="bg2">
                  <a:alpha val="50000"/>
                </a:schemeClr>
              </a:outerShdw>
            </a:effectLst>
          </p:spPr>
          <p:txBody>
            <a:bodyPr wrap="none" anchor="ctr"/>
            <a:lstStyle/>
            <a:p>
              <a:pPr>
                <a:defRPr/>
              </a:pPr>
              <a:endParaRPr lang="zh-CN" altLang="en-US">
                <a:latin typeface="微软雅黑" pitchFamily="34" charset="-122"/>
                <a:ea typeface="微软雅黑" pitchFamily="34" charset="-122"/>
              </a:endParaRPr>
            </a:p>
          </p:txBody>
        </p:sp>
        <p:sp>
          <p:nvSpPr>
            <p:cNvPr id="48" name="AutoShape 76"/>
            <p:cNvSpPr>
              <a:spLocks noChangeArrowheads="1"/>
            </p:cNvSpPr>
            <p:nvPr/>
          </p:nvSpPr>
          <p:spPr bwMode="auto">
            <a:xfrm>
              <a:off x="1881" y="980"/>
              <a:ext cx="81" cy="114"/>
            </a:xfrm>
            <a:prstGeom prst="flowChartInternalStorage">
              <a:avLst/>
            </a:prstGeom>
            <a:solidFill>
              <a:schemeClr val="bg1"/>
            </a:solidFill>
            <a:ln w="9525">
              <a:solidFill>
                <a:srgbClr val="777777"/>
              </a:solidFill>
              <a:miter lim="800000"/>
              <a:headEnd/>
              <a:tailEnd/>
            </a:ln>
            <a:effectLst>
              <a:outerShdw dist="53882" dir="2700000" algn="ctr" rotWithShape="0">
                <a:schemeClr val="bg2">
                  <a:alpha val="50000"/>
                </a:schemeClr>
              </a:outerShdw>
            </a:effectLst>
          </p:spPr>
          <p:txBody>
            <a:bodyPr wrap="none" anchor="ctr"/>
            <a:lstStyle/>
            <a:p>
              <a:pPr>
                <a:defRPr/>
              </a:pPr>
              <a:endParaRPr lang="zh-CN" altLang="en-US">
                <a:latin typeface="微软雅黑" pitchFamily="34" charset="-122"/>
                <a:ea typeface="微软雅黑" pitchFamily="34" charset="-122"/>
              </a:endParaRPr>
            </a:p>
          </p:txBody>
        </p:sp>
        <p:cxnSp>
          <p:nvCxnSpPr>
            <p:cNvPr id="49" name="AutoShape 77"/>
            <p:cNvCxnSpPr>
              <a:cxnSpLocks noChangeShapeType="1"/>
              <a:stCxn id="48" idx="3"/>
              <a:endCxn id="45" idx="1"/>
            </p:cNvCxnSpPr>
            <p:nvPr/>
          </p:nvCxnSpPr>
          <p:spPr bwMode="auto">
            <a:xfrm flipV="1">
              <a:off x="1962" y="1015"/>
              <a:ext cx="53" cy="22"/>
            </a:xfrm>
            <a:prstGeom prst="bentConnector3">
              <a:avLst>
                <a:gd name="adj1" fmla="val 50000"/>
              </a:avLst>
            </a:prstGeom>
            <a:noFill/>
            <a:ln w="9525">
              <a:solidFill>
                <a:srgbClr val="4D4D4D"/>
              </a:solidFill>
              <a:miter lim="800000"/>
              <a:headEnd/>
              <a:tailEnd/>
            </a:ln>
          </p:spPr>
        </p:cxnSp>
        <p:cxnSp>
          <p:nvCxnSpPr>
            <p:cNvPr id="50" name="AutoShape 78"/>
            <p:cNvCxnSpPr>
              <a:cxnSpLocks noChangeShapeType="1"/>
              <a:stCxn id="47" idx="3"/>
              <a:endCxn id="43" idx="1"/>
            </p:cNvCxnSpPr>
            <p:nvPr/>
          </p:nvCxnSpPr>
          <p:spPr bwMode="auto">
            <a:xfrm flipV="1">
              <a:off x="2056" y="1193"/>
              <a:ext cx="73" cy="5"/>
            </a:xfrm>
            <a:prstGeom prst="bentConnector3">
              <a:avLst>
                <a:gd name="adj1" fmla="val 50000"/>
              </a:avLst>
            </a:prstGeom>
            <a:noFill/>
            <a:ln w="9525">
              <a:solidFill>
                <a:srgbClr val="4D4D4D"/>
              </a:solidFill>
              <a:miter lim="800000"/>
              <a:headEnd/>
              <a:tailEnd/>
            </a:ln>
          </p:spPr>
        </p:cxnSp>
        <p:cxnSp>
          <p:nvCxnSpPr>
            <p:cNvPr id="51" name="AutoShape 79"/>
            <p:cNvCxnSpPr>
              <a:cxnSpLocks noChangeShapeType="1"/>
              <a:stCxn id="43" idx="0"/>
              <a:endCxn id="45" idx="3"/>
            </p:cNvCxnSpPr>
            <p:nvPr/>
          </p:nvCxnSpPr>
          <p:spPr bwMode="auto">
            <a:xfrm rot="5400000" flipH="1">
              <a:off x="2071" y="1039"/>
              <a:ext cx="121" cy="74"/>
            </a:xfrm>
            <a:prstGeom prst="bentConnector2">
              <a:avLst/>
            </a:prstGeom>
            <a:noFill/>
            <a:ln w="9525">
              <a:solidFill>
                <a:srgbClr val="4D4D4D"/>
              </a:solidFill>
              <a:miter lim="800000"/>
              <a:headEnd/>
              <a:tailEnd/>
            </a:ln>
          </p:spPr>
        </p:cxnSp>
        <p:cxnSp>
          <p:nvCxnSpPr>
            <p:cNvPr id="52" name="AutoShape 80"/>
            <p:cNvCxnSpPr>
              <a:cxnSpLocks noChangeShapeType="1"/>
              <a:stCxn id="47" idx="2"/>
              <a:endCxn id="44" idx="0"/>
            </p:cNvCxnSpPr>
            <p:nvPr/>
          </p:nvCxnSpPr>
          <p:spPr bwMode="auto">
            <a:xfrm rot="5400000">
              <a:off x="1984" y="1288"/>
              <a:ext cx="63" cy="0"/>
            </a:xfrm>
            <a:prstGeom prst="straightConnector1">
              <a:avLst/>
            </a:prstGeom>
            <a:noFill/>
            <a:ln w="9525">
              <a:solidFill>
                <a:srgbClr val="4D4D4D"/>
              </a:solidFill>
              <a:round/>
              <a:headEnd/>
              <a:tailEnd/>
            </a:ln>
          </p:spPr>
        </p:cxnSp>
        <p:cxnSp>
          <p:nvCxnSpPr>
            <p:cNvPr id="53" name="AutoShape 81"/>
            <p:cNvCxnSpPr>
              <a:cxnSpLocks noChangeShapeType="1"/>
              <a:stCxn id="46" idx="3"/>
              <a:endCxn id="47" idx="1"/>
            </p:cNvCxnSpPr>
            <p:nvPr/>
          </p:nvCxnSpPr>
          <p:spPr bwMode="auto">
            <a:xfrm flipV="1">
              <a:off x="1917" y="1198"/>
              <a:ext cx="58" cy="34"/>
            </a:xfrm>
            <a:prstGeom prst="bentConnector3">
              <a:avLst>
                <a:gd name="adj1" fmla="val 49333"/>
              </a:avLst>
            </a:prstGeom>
            <a:noFill/>
            <a:ln w="9525">
              <a:solidFill>
                <a:srgbClr val="4D4D4D"/>
              </a:solidFill>
              <a:miter lim="800000"/>
              <a:headEnd/>
              <a:tailEnd/>
            </a:ln>
          </p:spPr>
        </p:cxnSp>
        <p:cxnSp>
          <p:nvCxnSpPr>
            <p:cNvPr id="54" name="AutoShape 82"/>
            <p:cNvCxnSpPr>
              <a:cxnSpLocks noChangeShapeType="1"/>
              <a:stCxn id="47" idx="0"/>
              <a:endCxn id="48" idx="2"/>
            </p:cNvCxnSpPr>
            <p:nvPr/>
          </p:nvCxnSpPr>
          <p:spPr bwMode="auto">
            <a:xfrm rot="5400000" flipH="1">
              <a:off x="1946" y="1071"/>
              <a:ext cx="47" cy="93"/>
            </a:xfrm>
            <a:prstGeom prst="bentConnector3">
              <a:avLst>
                <a:gd name="adj1" fmla="val 49056"/>
              </a:avLst>
            </a:prstGeom>
            <a:noFill/>
            <a:ln w="9525">
              <a:solidFill>
                <a:srgbClr val="4D4D4D"/>
              </a:solidFill>
              <a:miter lim="800000"/>
              <a:headEnd/>
              <a:tailEnd/>
            </a:ln>
          </p:spPr>
        </p:cxnSp>
        <p:sp>
          <p:nvSpPr>
            <p:cNvPr id="55" name="AutoShape 83"/>
            <p:cNvSpPr>
              <a:spLocks noChangeArrowheads="1"/>
            </p:cNvSpPr>
            <p:nvPr/>
          </p:nvSpPr>
          <p:spPr bwMode="auto">
            <a:xfrm>
              <a:off x="2105" y="1341"/>
              <a:ext cx="79" cy="114"/>
            </a:xfrm>
            <a:prstGeom prst="flowChartInternalStorage">
              <a:avLst/>
            </a:prstGeom>
            <a:solidFill>
              <a:schemeClr val="bg1"/>
            </a:solidFill>
            <a:ln w="9525">
              <a:solidFill>
                <a:srgbClr val="777777"/>
              </a:solidFill>
              <a:miter lim="800000"/>
              <a:headEnd/>
              <a:tailEnd/>
            </a:ln>
            <a:effectLst>
              <a:outerShdw dist="53882" dir="2700000" algn="ctr" rotWithShape="0">
                <a:schemeClr val="bg2">
                  <a:alpha val="50000"/>
                </a:schemeClr>
              </a:outerShdw>
            </a:effectLst>
          </p:spPr>
          <p:txBody>
            <a:bodyPr wrap="none" anchor="ctr"/>
            <a:lstStyle/>
            <a:p>
              <a:pPr>
                <a:defRPr/>
              </a:pPr>
              <a:endParaRPr lang="zh-CN" altLang="en-US">
                <a:latin typeface="微软雅黑" pitchFamily="34" charset="-122"/>
                <a:ea typeface="微软雅黑" pitchFamily="34" charset="-122"/>
              </a:endParaRPr>
            </a:p>
          </p:txBody>
        </p:sp>
        <p:cxnSp>
          <p:nvCxnSpPr>
            <p:cNvPr id="56" name="AutoShape 84"/>
            <p:cNvCxnSpPr>
              <a:cxnSpLocks noChangeShapeType="1"/>
              <a:stCxn id="44" idx="3"/>
              <a:endCxn id="55" idx="1"/>
            </p:cNvCxnSpPr>
            <p:nvPr/>
          </p:nvCxnSpPr>
          <p:spPr bwMode="auto">
            <a:xfrm>
              <a:off x="2056" y="1376"/>
              <a:ext cx="49" cy="22"/>
            </a:xfrm>
            <a:prstGeom prst="bentConnector3">
              <a:avLst>
                <a:gd name="adj1" fmla="val 49208"/>
              </a:avLst>
            </a:prstGeom>
            <a:noFill/>
            <a:ln w="9525">
              <a:solidFill>
                <a:srgbClr val="4D4D4D"/>
              </a:solidFill>
              <a:miter lim="800000"/>
              <a:headEnd/>
              <a:tailEnd/>
            </a:ln>
          </p:spPr>
        </p:cxnSp>
        <p:cxnSp>
          <p:nvCxnSpPr>
            <p:cNvPr id="57" name="AutoShape 85"/>
            <p:cNvCxnSpPr>
              <a:cxnSpLocks noChangeShapeType="1"/>
              <a:stCxn id="55" idx="0"/>
              <a:endCxn id="43" idx="2"/>
            </p:cNvCxnSpPr>
            <p:nvPr/>
          </p:nvCxnSpPr>
          <p:spPr bwMode="auto">
            <a:xfrm rot="-5400000">
              <a:off x="2111" y="1284"/>
              <a:ext cx="91" cy="24"/>
            </a:xfrm>
            <a:prstGeom prst="bentConnector3">
              <a:avLst>
                <a:gd name="adj1" fmla="val 49505"/>
              </a:avLst>
            </a:prstGeom>
            <a:noFill/>
            <a:ln w="9525">
              <a:solidFill>
                <a:srgbClr val="4D4D4D"/>
              </a:solidFill>
              <a:miter lim="800000"/>
              <a:headEnd/>
              <a:tailEnd/>
            </a:ln>
          </p:spPr>
        </p:cxnSp>
        <p:sp>
          <p:nvSpPr>
            <p:cNvPr id="58" name="AutoShape 86"/>
            <p:cNvSpPr>
              <a:spLocks noChangeArrowheads="1"/>
            </p:cNvSpPr>
            <p:nvPr/>
          </p:nvSpPr>
          <p:spPr bwMode="auto">
            <a:xfrm>
              <a:off x="2467" y="1157"/>
              <a:ext cx="81" cy="116"/>
            </a:xfrm>
            <a:prstGeom prst="flowChartInternalStorage">
              <a:avLst/>
            </a:prstGeom>
            <a:solidFill>
              <a:schemeClr val="bg1"/>
            </a:solidFill>
            <a:ln w="9525">
              <a:solidFill>
                <a:srgbClr val="777777"/>
              </a:solidFill>
              <a:miter lim="800000"/>
              <a:headEnd/>
              <a:tailEnd/>
            </a:ln>
            <a:effectLst>
              <a:outerShdw dist="53882" dir="2700000" algn="ctr" rotWithShape="0">
                <a:schemeClr val="bg2">
                  <a:alpha val="50000"/>
                </a:schemeClr>
              </a:outerShdw>
            </a:effectLst>
          </p:spPr>
          <p:txBody>
            <a:bodyPr wrap="none" anchor="ctr"/>
            <a:lstStyle/>
            <a:p>
              <a:pPr>
                <a:defRPr/>
              </a:pPr>
              <a:endParaRPr lang="zh-CN" altLang="en-US">
                <a:latin typeface="微软雅黑" pitchFamily="34" charset="-122"/>
                <a:ea typeface="微软雅黑" pitchFamily="34" charset="-122"/>
              </a:endParaRPr>
            </a:p>
          </p:txBody>
        </p:sp>
        <p:sp>
          <p:nvSpPr>
            <p:cNvPr id="59" name="AutoShape 87"/>
            <p:cNvSpPr>
              <a:spLocks noChangeArrowheads="1"/>
            </p:cNvSpPr>
            <p:nvPr/>
          </p:nvSpPr>
          <p:spPr bwMode="auto">
            <a:xfrm>
              <a:off x="2390" y="1335"/>
              <a:ext cx="81" cy="114"/>
            </a:xfrm>
            <a:prstGeom prst="flowChartInternalStorage">
              <a:avLst/>
            </a:prstGeom>
            <a:solidFill>
              <a:schemeClr val="bg1"/>
            </a:solidFill>
            <a:ln w="9525">
              <a:solidFill>
                <a:srgbClr val="777777"/>
              </a:solidFill>
              <a:miter lim="800000"/>
              <a:headEnd/>
              <a:tailEnd/>
            </a:ln>
            <a:effectLst>
              <a:outerShdw dist="53882" dir="2700000" algn="ctr" rotWithShape="0">
                <a:schemeClr val="bg2">
                  <a:alpha val="50000"/>
                </a:schemeClr>
              </a:outerShdw>
            </a:effectLst>
          </p:spPr>
          <p:txBody>
            <a:bodyPr wrap="none" anchor="ctr"/>
            <a:lstStyle/>
            <a:p>
              <a:pPr>
                <a:defRPr/>
              </a:pPr>
              <a:endParaRPr lang="zh-CN" altLang="en-US">
                <a:latin typeface="微软雅黑" pitchFamily="34" charset="-122"/>
                <a:ea typeface="微软雅黑" pitchFamily="34" charset="-122"/>
              </a:endParaRPr>
            </a:p>
          </p:txBody>
        </p:sp>
        <p:sp>
          <p:nvSpPr>
            <p:cNvPr id="60" name="AutoShape 88"/>
            <p:cNvSpPr>
              <a:spLocks noChangeArrowheads="1"/>
            </p:cNvSpPr>
            <p:nvPr/>
          </p:nvSpPr>
          <p:spPr bwMode="auto">
            <a:xfrm>
              <a:off x="2386" y="987"/>
              <a:ext cx="81" cy="114"/>
            </a:xfrm>
            <a:prstGeom prst="flowChartInternalStorage">
              <a:avLst/>
            </a:prstGeom>
            <a:solidFill>
              <a:schemeClr val="bg1"/>
            </a:solidFill>
            <a:ln w="9525">
              <a:solidFill>
                <a:srgbClr val="777777"/>
              </a:solidFill>
              <a:miter lim="800000"/>
              <a:headEnd/>
              <a:tailEnd/>
            </a:ln>
            <a:effectLst>
              <a:outerShdw dist="53882" dir="2700000" algn="ctr" rotWithShape="0">
                <a:schemeClr val="bg2">
                  <a:alpha val="50000"/>
                </a:schemeClr>
              </a:outerShdw>
            </a:effectLst>
          </p:spPr>
          <p:txBody>
            <a:bodyPr wrap="none" anchor="ctr"/>
            <a:lstStyle/>
            <a:p>
              <a:pPr>
                <a:defRPr/>
              </a:pPr>
              <a:endParaRPr lang="zh-CN" altLang="en-US">
                <a:latin typeface="微软雅黑" pitchFamily="34" charset="-122"/>
                <a:ea typeface="微软雅黑" pitchFamily="34" charset="-122"/>
              </a:endParaRPr>
            </a:p>
          </p:txBody>
        </p:sp>
        <p:sp>
          <p:nvSpPr>
            <p:cNvPr id="61" name="AutoShape 89"/>
            <p:cNvSpPr>
              <a:spLocks noChangeArrowheads="1"/>
            </p:cNvSpPr>
            <p:nvPr/>
          </p:nvSpPr>
          <p:spPr bwMode="auto">
            <a:xfrm>
              <a:off x="2247" y="1279"/>
              <a:ext cx="79" cy="113"/>
            </a:xfrm>
            <a:prstGeom prst="flowChartInternalStorage">
              <a:avLst/>
            </a:prstGeom>
            <a:solidFill>
              <a:schemeClr val="bg1"/>
            </a:solidFill>
            <a:ln w="9525">
              <a:solidFill>
                <a:srgbClr val="777777"/>
              </a:solidFill>
              <a:miter lim="800000"/>
              <a:headEnd/>
              <a:tailEnd/>
            </a:ln>
            <a:effectLst>
              <a:outerShdw dist="53882" dir="2700000" algn="ctr" rotWithShape="0">
                <a:schemeClr val="bg2">
                  <a:alpha val="50000"/>
                </a:schemeClr>
              </a:outerShdw>
            </a:effectLst>
          </p:spPr>
          <p:txBody>
            <a:bodyPr wrap="none" anchor="ctr"/>
            <a:lstStyle/>
            <a:p>
              <a:pPr>
                <a:defRPr/>
              </a:pPr>
              <a:endParaRPr lang="zh-CN" altLang="en-US">
                <a:latin typeface="微软雅黑" pitchFamily="34" charset="-122"/>
                <a:ea typeface="微软雅黑" pitchFamily="34" charset="-122"/>
              </a:endParaRPr>
            </a:p>
          </p:txBody>
        </p:sp>
        <p:sp>
          <p:nvSpPr>
            <p:cNvPr id="62" name="AutoShape 90"/>
            <p:cNvSpPr>
              <a:spLocks noChangeArrowheads="1"/>
            </p:cNvSpPr>
            <p:nvPr/>
          </p:nvSpPr>
          <p:spPr bwMode="auto">
            <a:xfrm>
              <a:off x="2346" y="1170"/>
              <a:ext cx="81" cy="114"/>
            </a:xfrm>
            <a:prstGeom prst="flowChartInternalStorage">
              <a:avLst/>
            </a:prstGeom>
            <a:solidFill>
              <a:schemeClr val="bg1"/>
            </a:solidFill>
            <a:ln w="9525">
              <a:solidFill>
                <a:srgbClr val="777777"/>
              </a:solidFill>
              <a:miter lim="800000"/>
              <a:headEnd/>
              <a:tailEnd/>
            </a:ln>
            <a:effectLst>
              <a:outerShdw dist="53882" dir="2700000" algn="ctr" rotWithShape="0">
                <a:schemeClr val="bg2">
                  <a:alpha val="50000"/>
                </a:schemeClr>
              </a:outerShdw>
            </a:effectLst>
          </p:spPr>
          <p:txBody>
            <a:bodyPr wrap="none" anchor="ctr"/>
            <a:lstStyle/>
            <a:p>
              <a:pPr>
                <a:defRPr/>
              </a:pPr>
              <a:endParaRPr lang="zh-CN" altLang="en-US">
                <a:latin typeface="微软雅黑" pitchFamily="34" charset="-122"/>
                <a:ea typeface="微软雅黑" pitchFamily="34" charset="-122"/>
              </a:endParaRPr>
            </a:p>
          </p:txBody>
        </p:sp>
        <p:sp>
          <p:nvSpPr>
            <p:cNvPr id="63" name="AutoShape 91"/>
            <p:cNvSpPr>
              <a:spLocks noChangeArrowheads="1"/>
            </p:cNvSpPr>
            <p:nvPr/>
          </p:nvSpPr>
          <p:spPr bwMode="auto">
            <a:xfrm>
              <a:off x="2252" y="1007"/>
              <a:ext cx="81" cy="113"/>
            </a:xfrm>
            <a:prstGeom prst="flowChartInternalStorage">
              <a:avLst/>
            </a:prstGeom>
            <a:solidFill>
              <a:schemeClr val="bg1"/>
            </a:solidFill>
            <a:ln w="9525">
              <a:solidFill>
                <a:srgbClr val="777777"/>
              </a:solidFill>
              <a:miter lim="800000"/>
              <a:headEnd/>
              <a:tailEnd/>
            </a:ln>
            <a:effectLst>
              <a:outerShdw dist="53882" dir="2700000" algn="ctr" rotWithShape="0">
                <a:schemeClr val="bg2">
                  <a:alpha val="50000"/>
                </a:schemeClr>
              </a:outerShdw>
            </a:effectLst>
          </p:spPr>
          <p:txBody>
            <a:bodyPr wrap="none" anchor="ctr"/>
            <a:lstStyle/>
            <a:p>
              <a:pPr>
                <a:defRPr/>
              </a:pPr>
              <a:endParaRPr lang="zh-CN" altLang="en-US">
                <a:latin typeface="微软雅黑" pitchFamily="34" charset="-122"/>
                <a:ea typeface="微软雅黑" pitchFamily="34" charset="-122"/>
              </a:endParaRPr>
            </a:p>
          </p:txBody>
        </p:sp>
        <p:cxnSp>
          <p:nvCxnSpPr>
            <p:cNvPr id="64" name="AutoShape 92"/>
            <p:cNvCxnSpPr>
              <a:cxnSpLocks noChangeShapeType="1"/>
              <a:stCxn id="63" idx="3"/>
              <a:endCxn id="60" idx="1"/>
            </p:cNvCxnSpPr>
            <p:nvPr/>
          </p:nvCxnSpPr>
          <p:spPr bwMode="auto">
            <a:xfrm flipV="1">
              <a:off x="2333" y="1044"/>
              <a:ext cx="53" cy="21"/>
            </a:xfrm>
            <a:prstGeom prst="bentConnector3">
              <a:avLst>
                <a:gd name="adj1" fmla="val 50000"/>
              </a:avLst>
            </a:prstGeom>
            <a:noFill/>
            <a:ln w="9525">
              <a:solidFill>
                <a:srgbClr val="4D4D4D"/>
              </a:solidFill>
              <a:miter lim="800000"/>
              <a:headEnd/>
              <a:tailEnd/>
            </a:ln>
          </p:spPr>
        </p:cxnSp>
        <p:cxnSp>
          <p:nvCxnSpPr>
            <p:cNvPr id="65" name="AutoShape 93"/>
            <p:cNvCxnSpPr>
              <a:cxnSpLocks noChangeShapeType="1"/>
              <a:stCxn id="62" idx="3"/>
              <a:endCxn id="58" idx="1"/>
            </p:cNvCxnSpPr>
            <p:nvPr/>
          </p:nvCxnSpPr>
          <p:spPr bwMode="auto">
            <a:xfrm flipV="1">
              <a:off x="2426" y="1215"/>
              <a:ext cx="41" cy="12"/>
            </a:xfrm>
            <a:prstGeom prst="bentConnector3">
              <a:avLst>
                <a:gd name="adj1" fmla="val 50000"/>
              </a:avLst>
            </a:prstGeom>
            <a:noFill/>
            <a:ln w="9525">
              <a:solidFill>
                <a:srgbClr val="4D4D4D"/>
              </a:solidFill>
              <a:miter lim="800000"/>
              <a:headEnd/>
              <a:tailEnd/>
            </a:ln>
          </p:spPr>
        </p:cxnSp>
        <p:cxnSp>
          <p:nvCxnSpPr>
            <p:cNvPr id="66" name="AutoShape 94"/>
            <p:cNvCxnSpPr>
              <a:cxnSpLocks noChangeShapeType="1"/>
              <a:stCxn id="58" idx="0"/>
              <a:endCxn id="60" idx="3"/>
            </p:cNvCxnSpPr>
            <p:nvPr/>
          </p:nvCxnSpPr>
          <p:spPr bwMode="auto">
            <a:xfrm rot="5400000" flipH="1">
              <a:off x="2430" y="1080"/>
              <a:ext cx="114" cy="41"/>
            </a:xfrm>
            <a:prstGeom prst="bentConnector2">
              <a:avLst/>
            </a:prstGeom>
            <a:noFill/>
            <a:ln w="9525">
              <a:solidFill>
                <a:srgbClr val="4D4D4D"/>
              </a:solidFill>
              <a:miter lim="800000"/>
              <a:headEnd/>
              <a:tailEnd/>
            </a:ln>
          </p:spPr>
        </p:cxnSp>
        <p:cxnSp>
          <p:nvCxnSpPr>
            <p:cNvPr id="67" name="AutoShape 95"/>
            <p:cNvCxnSpPr>
              <a:cxnSpLocks noChangeShapeType="1"/>
              <a:stCxn id="62" idx="2"/>
              <a:endCxn id="59" idx="0"/>
            </p:cNvCxnSpPr>
            <p:nvPr/>
          </p:nvCxnSpPr>
          <p:spPr bwMode="auto">
            <a:xfrm rot="16200000" flipH="1">
              <a:off x="2383" y="1288"/>
              <a:ext cx="51" cy="43"/>
            </a:xfrm>
            <a:prstGeom prst="bentConnector3">
              <a:avLst>
                <a:gd name="adj1" fmla="val 49125"/>
              </a:avLst>
            </a:prstGeom>
            <a:noFill/>
            <a:ln w="9525">
              <a:solidFill>
                <a:srgbClr val="4D4D4D"/>
              </a:solidFill>
              <a:miter lim="800000"/>
              <a:headEnd/>
              <a:tailEnd/>
            </a:ln>
          </p:spPr>
        </p:cxnSp>
        <p:cxnSp>
          <p:nvCxnSpPr>
            <p:cNvPr id="68" name="AutoShape 96"/>
            <p:cNvCxnSpPr>
              <a:cxnSpLocks noChangeShapeType="1"/>
              <a:stCxn id="61" idx="0"/>
              <a:endCxn id="62" idx="1"/>
            </p:cNvCxnSpPr>
            <p:nvPr/>
          </p:nvCxnSpPr>
          <p:spPr bwMode="auto">
            <a:xfrm rot="-5400000">
              <a:off x="2290" y="1223"/>
              <a:ext cx="52" cy="60"/>
            </a:xfrm>
            <a:prstGeom prst="bentConnector2">
              <a:avLst/>
            </a:prstGeom>
            <a:noFill/>
            <a:ln w="9525">
              <a:solidFill>
                <a:srgbClr val="4D4D4D"/>
              </a:solidFill>
              <a:miter lim="800000"/>
              <a:headEnd/>
              <a:tailEnd/>
            </a:ln>
          </p:spPr>
        </p:cxnSp>
        <p:cxnSp>
          <p:nvCxnSpPr>
            <p:cNvPr id="69" name="AutoShape 97"/>
            <p:cNvCxnSpPr>
              <a:cxnSpLocks noChangeShapeType="1"/>
              <a:stCxn id="62" idx="0"/>
              <a:endCxn id="63" idx="2"/>
            </p:cNvCxnSpPr>
            <p:nvPr/>
          </p:nvCxnSpPr>
          <p:spPr bwMode="auto">
            <a:xfrm rot="5400000" flipH="1">
              <a:off x="2316" y="1099"/>
              <a:ext cx="48" cy="94"/>
            </a:xfrm>
            <a:prstGeom prst="bentConnector3">
              <a:avLst>
                <a:gd name="adj1" fmla="val 49056"/>
              </a:avLst>
            </a:prstGeom>
            <a:noFill/>
            <a:ln w="9525">
              <a:solidFill>
                <a:srgbClr val="4D4D4D"/>
              </a:solidFill>
              <a:miter lim="800000"/>
              <a:headEnd/>
              <a:tailEnd/>
            </a:ln>
          </p:spPr>
        </p:cxnSp>
        <p:cxnSp>
          <p:nvCxnSpPr>
            <p:cNvPr id="70" name="AutoShape 98"/>
            <p:cNvCxnSpPr>
              <a:cxnSpLocks noChangeShapeType="1"/>
              <a:stCxn id="43" idx="3"/>
              <a:endCxn id="63" idx="1"/>
            </p:cNvCxnSpPr>
            <p:nvPr/>
          </p:nvCxnSpPr>
          <p:spPr bwMode="auto">
            <a:xfrm flipV="1">
              <a:off x="2209" y="1065"/>
              <a:ext cx="44" cy="128"/>
            </a:xfrm>
            <a:prstGeom prst="bentConnector3">
              <a:avLst>
                <a:gd name="adj1" fmla="val 49125"/>
              </a:avLst>
            </a:prstGeom>
            <a:noFill/>
            <a:ln w="9525">
              <a:solidFill>
                <a:srgbClr val="4D4D4D"/>
              </a:solidFill>
              <a:miter lim="800000"/>
              <a:headEnd/>
              <a:tailEnd/>
            </a:ln>
          </p:spPr>
        </p:cxnSp>
        <p:grpSp>
          <p:nvGrpSpPr>
            <p:cNvPr id="71" name="Group 99"/>
            <p:cNvGrpSpPr>
              <a:grpSpLocks/>
            </p:cNvGrpSpPr>
            <p:nvPr/>
          </p:nvGrpSpPr>
          <p:grpSpPr bwMode="auto">
            <a:xfrm>
              <a:off x="1111" y="799"/>
              <a:ext cx="208" cy="272"/>
              <a:chOff x="1224" y="754"/>
              <a:chExt cx="208" cy="272"/>
            </a:xfrm>
          </p:grpSpPr>
          <p:pic>
            <p:nvPicPr>
              <p:cNvPr id="76" name="Picture 100" descr="ODI Faucet"/>
              <p:cNvPicPr>
                <a:picLocks noChangeAspect="1" noChangeArrowheads="1"/>
              </p:cNvPicPr>
              <p:nvPr/>
            </p:nvPicPr>
            <p:blipFill>
              <a:blip r:embed="rId10" cstate="print">
                <a:clrChange>
                  <a:clrFrom>
                    <a:srgbClr val="FFFEFA"/>
                  </a:clrFrom>
                  <a:clrTo>
                    <a:srgbClr val="FFFEFA">
                      <a:alpha val="0"/>
                    </a:srgbClr>
                  </a:clrTo>
                </a:clrChange>
              </a:blip>
              <a:srcRect/>
              <a:stretch>
                <a:fillRect/>
              </a:stretch>
            </p:blipFill>
            <p:spPr bwMode="auto">
              <a:xfrm>
                <a:off x="1224" y="754"/>
                <a:ext cx="208" cy="272"/>
              </a:xfrm>
              <a:prstGeom prst="rect">
                <a:avLst/>
              </a:prstGeom>
              <a:noFill/>
              <a:ln w="9525">
                <a:noFill/>
                <a:miter lim="800000"/>
                <a:headEnd/>
                <a:tailEnd/>
              </a:ln>
            </p:spPr>
          </p:pic>
          <p:sp>
            <p:nvSpPr>
              <p:cNvPr id="77" name="Rectangle 101"/>
              <p:cNvSpPr>
                <a:spLocks noChangeArrowheads="1"/>
              </p:cNvSpPr>
              <p:nvPr/>
            </p:nvSpPr>
            <p:spPr bwMode="auto">
              <a:xfrm>
                <a:off x="1233" y="802"/>
                <a:ext cx="30" cy="37"/>
              </a:xfrm>
              <a:prstGeom prst="rect">
                <a:avLst/>
              </a:prstGeom>
              <a:noFill/>
              <a:ln w="9525" algn="ctr">
                <a:noFill/>
                <a:miter lim="800000"/>
                <a:headEnd/>
                <a:tailEnd/>
              </a:ln>
            </p:spPr>
            <p:txBody>
              <a:bodyPr wrap="none" lIns="0" tIns="0" rIns="0" bIns="0" anchor="ctr"/>
              <a:lstStyle/>
              <a:p>
                <a:endParaRPr lang="zh-CN" altLang="en-US">
                  <a:latin typeface="微软雅黑" pitchFamily="34" charset="-122"/>
                  <a:ea typeface="微软雅黑" pitchFamily="34" charset="-122"/>
                </a:endParaRPr>
              </a:p>
            </p:txBody>
          </p:sp>
          <p:sp>
            <p:nvSpPr>
              <p:cNvPr id="78" name="Rectangle 102"/>
              <p:cNvSpPr>
                <a:spLocks noChangeArrowheads="1"/>
              </p:cNvSpPr>
              <p:nvPr/>
            </p:nvSpPr>
            <p:spPr bwMode="auto">
              <a:xfrm>
                <a:off x="1396" y="972"/>
                <a:ext cx="30" cy="37"/>
              </a:xfrm>
              <a:prstGeom prst="rect">
                <a:avLst/>
              </a:prstGeom>
              <a:noFill/>
              <a:ln w="9525" algn="ctr">
                <a:noFill/>
                <a:miter lim="800000"/>
                <a:headEnd/>
                <a:tailEnd/>
              </a:ln>
            </p:spPr>
            <p:txBody>
              <a:bodyPr wrap="none" lIns="0" tIns="0" rIns="0" bIns="0" anchor="ctr"/>
              <a:lstStyle/>
              <a:p>
                <a:endParaRPr lang="zh-CN" altLang="en-US">
                  <a:latin typeface="微软雅黑" pitchFamily="34" charset="-122"/>
                  <a:ea typeface="微软雅黑" pitchFamily="34" charset="-122"/>
                </a:endParaRPr>
              </a:p>
            </p:txBody>
          </p:sp>
        </p:grpSp>
        <p:cxnSp>
          <p:nvCxnSpPr>
            <p:cNvPr id="72" name="AutoShape 103"/>
            <p:cNvCxnSpPr>
              <a:cxnSpLocks noChangeShapeType="1"/>
              <a:stCxn id="109" idx="3"/>
              <a:endCxn id="77" idx="1"/>
            </p:cNvCxnSpPr>
            <p:nvPr/>
          </p:nvCxnSpPr>
          <p:spPr bwMode="auto">
            <a:xfrm flipV="1">
              <a:off x="635" y="866"/>
              <a:ext cx="485" cy="81"/>
            </a:xfrm>
            <a:prstGeom prst="curvedConnector3">
              <a:avLst>
                <a:gd name="adj1" fmla="val 49898"/>
              </a:avLst>
            </a:prstGeom>
            <a:noFill/>
            <a:ln w="9525">
              <a:solidFill>
                <a:schemeClr val="hlink"/>
              </a:solidFill>
              <a:round/>
              <a:headEnd/>
              <a:tailEnd type="triangle" w="med" len="med"/>
            </a:ln>
          </p:spPr>
        </p:cxnSp>
        <p:cxnSp>
          <p:nvCxnSpPr>
            <p:cNvPr id="73" name="AutoShape 104"/>
            <p:cNvCxnSpPr>
              <a:cxnSpLocks noChangeShapeType="1"/>
              <a:stCxn id="85" idx="3"/>
              <a:endCxn id="77" idx="1"/>
            </p:cNvCxnSpPr>
            <p:nvPr/>
          </p:nvCxnSpPr>
          <p:spPr bwMode="auto">
            <a:xfrm flipV="1">
              <a:off x="476" y="866"/>
              <a:ext cx="644" cy="557"/>
            </a:xfrm>
            <a:prstGeom prst="curvedConnector3">
              <a:avLst>
                <a:gd name="adj1" fmla="val 50000"/>
              </a:avLst>
            </a:prstGeom>
            <a:noFill/>
            <a:ln w="9525">
              <a:solidFill>
                <a:schemeClr val="hlink"/>
              </a:solidFill>
              <a:round/>
              <a:headEnd/>
              <a:tailEnd type="triangle" w="med" len="med"/>
            </a:ln>
          </p:spPr>
        </p:cxnSp>
        <p:cxnSp>
          <p:nvCxnSpPr>
            <p:cNvPr id="74" name="AutoShape 105"/>
            <p:cNvCxnSpPr>
              <a:cxnSpLocks noChangeShapeType="1"/>
              <a:stCxn id="78" idx="3"/>
              <a:endCxn id="48" idx="1"/>
            </p:cNvCxnSpPr>
            <p:nvPr/>
          </p:nvCxnSpPr>
          <p:spPr bwMode="auto">
            <a:xfrm>
              <a:off x="1313" y="1036"/>
              <a:ext cx="569" cy="1"/>
            </a:xfrm>
            <a:prstGeom prst="curvedConnector3">
              <a:avLst>
                <a:gd name="adj1" fmla="val 49912"/>
              </a:avLst>
            </a:prstGeom>
            <a:noFill/>
            <a:ln w="9525">
              <a:solidFill>
                <a:schemeClr val="hlink"/>
              </a:solidFill>
              <a:round/>
              <a:headEnd/>
              <a:tailEnd type="triangle" w="med" len="med"/>
            </a:ln>
          </p:spPr>
        </p:cxnSp>
        <p:cxnSp>
          <p:nvCxnSpPr>
            <p:cNvPr id="75" name="AutoShape 106"/>
            <p:cNvCxnSpPr>
              <a:cxnSpLocks noChangeShapeType="1"/>
            </p:cNvCxnSpPr>
            <p:nvPr/>
          </p:nvCxnSpPr>
          <p:spPr bwMode="auto">
            <a:xfrm rot="5400000">
              <a:off x="862" y="966"/>
              <a:ext cx="248" cy="458"/>
            </a:xfrm>
            <a:prstGeom prst="curvedConnector3">
              <a:avLst>
                <a:gd name="adj1" fmla="val 50000"/>
              </a:avLst>
            </a:prstGeom>
            <a:noFill/>
            <a:ln w="9525">
              <a:solidFill>
                <a:schemeClr val="accent1"/>
              </a:solidFill>
              <a:round/>
              <a:headEnd/>
              <a:tailEnd type="triangle" w="med" len="med"/>
            </a:ln>
          </p:spPr>
        </p:cxnSp>
      </p:grpSp>
      <p:sp>
        <p:nvSpPr>
          <p:cNvPr id="111" name="Rectangle 107"/>
          <p:cNvSpPr>
            <a:spLocks noChangeArrowheads="1"/>
          </p:cNvSpPr>
          <p:nvPr/>
        </p:nvSpPr>
        <p:spPr bwMode="auto">
          <a:xfrm>
            <a:off x="6608744" y="3485430"/>
            <a:ext cx="3692525" cy="1455738"/>
          </a:xfrm>
          <a:prstGeom prst="rect">
            <a:avLst/>
          </a:prstGeom>
          <a:noFill/>
          <a:ln w="9525">
            <a:noFill/>
            <a:miter lim="800000"/>
            <a:headEnd/>
            <a:tailEnd/>
          </a:ln>
        </p:spPr>
        <p:txBody>
          <a:bodyPr lIns="0" tIns="0" rIns="0" bIns="0"/>
          <a:lstStyle/>
          <a:p>
            <a:pPr marL="533400" indent="-533400">
              <a:spcBef>
                <a:spcPct val="20000"/>
              </a:spcBef>
              <a:buClr>
                <a:schemeClr val="tx2"/>
              </a:buClr>
              <a:buFont typeface="Times" pitchFamily="18" charset="0"/>
              <a:buChar char="•"/>
            </a:pPr>
            <a:endParaRPr lang="en-US" altLang="zh-CN" sz="1400" dirty="0">
              <a:latin typeface="微软雅黑" pitchFamily="34" charset="-122"/>
              <a:ea typeface="微软雅黑" pitchFamily="34" charset="-122"/>
            </a:endParaRPr>
          </a:p>
          <a:p>
            <a:pPr marL="533400" indent="-533400">
              <a:spcBef>
                <a:spcPct val="20000"/>
              </a:spcBef>
              <a:buClr>
                <a:schemeClr val="tx2"/>
              </a:buClr>
              <a:buFontTx/>
              <a:buAutoNum type="arabicPeriod"/>
            </a:pPr>
            <a:r>
              <a:rPr lang="zh-CN" altLang="en-US" sz="1400" dirty="0">
                <a:latin typeface="微软雅黑" pitchFamily="34" charset="-122"/>
                <a:ea typeface="微软雅黑" pitchFamily="34" charset="-122"/>
              </a:rPr>
              <a:t>在数据表上声明约束条件</a:t>
            </a:r>
            <a:endParaRPr lang="en-US" altLang="zh-CN" sz="1400" dirty="0">
              <a:latin typeface="微软雅黑" pitchFamily="34" charset="-122"/>
              <a:ea typeface="微软雅黑" pitchFamily="34" charset="-122"/>
            </a:endParaRPr>
          </a:p>
          <a:p>
            <a:pPr marL="533400" indent="-533400">
              <a:spcBef>
                <a:spcPct val="20000"/>
              </a:spcBef>
              <a:buClr>
                <a:schemeClr val="tx2"/>
              </a:buClr>
              <a:buFontTx/>
              <a:buAutoNum type="arabicPeriod"/>
            </a:pPr>
            <a:r>
              <a:rPr lang="zh-CN" altLang="en-US" sz="1400" dirty="0">
                <a:latin typeface="微软雅黑" pitchFamily="34" charset="-122"/>
                <a:ea typeface="微软雅黑" pitchFamily="34" charset="-122"/>
              </a:rPr>
              <a:t>设计映射关系，检查完整性</a:t>
            </a:r>
            <a:endParaRPr lang="en-US" altLang="zh-CN" sz="1400" dirty="0">
              <a:latin typeface="微软雅黑" pitchFamily="34" charset="-122"/>
              <a:ea typeface="微软雅黑" pitchFamily="34" charset="-122"/>
            </a:endParaRPr>
          </a:p>
          <a:p>
            <a:pPr marL="533400" indent="-533400">
              <a:spcBef>
                <a:spcPct val="20000"/>
              </a:spcBef>
              <a:buClr>
                <a:schemeClr val="tx2"/>
              </a:buClr>
              <a:buFontTx/>
              <a:buAutoNum type="arabicPeriod"/>
            </a:pPr>
            <a:r>
              <a:rPr lang="zh-CN" altLang="en-US" sz="1400" dirty="0">
                <a:latin typeface="微软雅黑" pitchFamily="34" charset="-122"/>
                <a:ea typeface="微软雅黑" pitchFamily="34" charset="-122"/>
              </a:rPr>
              <a:t>审计、清洗和回收脏数据</a:t>
            </a:r>
            <a:endParaRPr lang="en-US" altLang="zh-CN" sz="1400" dirty="0">
              <a:latin typeface="微软雅黑" pitchFamily="34" charset="-122"/>
              <a:ea typeface="微软雅黑" pitchFamily="34" charset="-122"/>
            </a:endParaRPr>
          </a:p>
          <a:p>
            <a:pPr marL="533400" indent="-533400">
              <a:spcBef>
                <a:spcPct val="20000"/>
              </a:spcBef>
              <a:buClr>
                <a:schemeClr val="tx2"/>
              </a:buClr>
              <a:buFontTx/>
              <a:buAutoNum type="arabicPeriod"/>
            </a:pPr>
            <a:endParaRPr lang="zh-CN" altLang="en-US" sz="1400" dirty="0">
              <a:latin typeface="微软雅黑" pitchFamily="34" charset="-122"/>
              <a:ea typeface="微软雅黑" pitchFamily="34" charset="-122"/>
            </a:endParaRPr>
          </a:p>
        </p:txBody>
      </p:sp>
      <p:sp>
        <p:nvSpPr>
          <p:cNvPr id="112" name="AutoShape 108"/>
          <p:cNvSpPr>
            <a:spLocks noChangeArrowheads="1"/>
          </p:cNvSpPr>
          <p:nvPr/>
        </p:nvSpPr>
        <p:spPr bwMode="auto">
          <a:xfrm>
            <a:off x="5085071" y="4384626"/>
            <a:ext cx="1469301" cy="340519"/>
          </a:xfrm>
          <a:prstGeom prst="roundRect">
            <a:avLst>
              <a:gd name="adj" fmla="val 16667"/>
            </a:avLst>
          </a:prstGeom>
          <a:noFill/>
          <a:ln w="9525">
            <a:noFill/>
            <a:round/>
            <a:headEnd/>
            <a:tailEnd/>
          </a:ln>
        </p:spPr>
        <p:txBody>
          <a:bodyPr wrap="none">
            <a:spAutoFit/>
          </a:bodyPr>
          <a:lstStyle/>
          <a:p>
            <a:pPr eaLnBrk="0" hangingPunct="0">
              <a:lnSpc>
                <a:spcPct val="100000"/>
              </a:lnSpc>
              <a:buClrTx/>
            </a:pPr>
            <a:r>
              <a:rPr lang="zh-CN" altLang="en-US" sz="1400" dirty="0">
                <a:latin typeface="微软雅黑" pitchFamily="34" charset="-122"/>
                <a:ea typeface="微软雅黑" pitchFamily="34" charset="-122"/>
              </a:rPr>
              <a:t>主数据管理工具</a:t>
            </a:r>
          </a:p>
        </p:txBody>
      </p:sp>
      <p:sp>
        <p:nvSpPr>
          <p:cNvPr id="2" name="标题 1"/>
          <p:cNvSpPr>
            <a:spLocks noGrp="1"/>
          </p:cNvSpPr>
          <p:nvPr>
            <p:ph type="title"/>
          </p:nvPr>
        </p:nvSpPr>
        <p:spPr/>
        <p:txBody>
          <a:bodyPr>
            <a:normAutofit fontScale="90000"/>
          </a:bodyPr>
          <a:lstStyle/>
          <a:p>
            <a:r>
              <a:rPr lang="zh-CN" altLang="en-US" dirty="0"/>
              <a:t>主数据管理</a:t>
            </a:r>
          </a:p>
        </p:txBody>
      </p:sp>
    </p:spTree>
    <p:extLst>
      <p:ext uri="{BB962C8B-B14F-4D97-AF65-F5344CB8AC3E}">
        <p14:creationId xmlns:p14="http://schemas.microsoft.com/office/powerpoint/2010/main" val="4225880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1" name="Picture 10" descr="C:\Users\penzho\AppData\Local\Microsoft\Windows\Temporary Internet Files\Content.IE5\PJBJTOS2\MCj0416282000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3316" y="0"/>
            <a:ext cx="1000125"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 name="Rectangle 133"/>
          <p:cNvSpPr/>
          <p:nvPr/>
        </p:nvSpPr>
        <p:spPr>
          <a:xfrm>
            <a:off x="3235325" y="1581153"/>
            <a:ext cx="1143000" cy="307975"/>
          </a:xfrm>
          <a:prstGeom prst="rect">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anchor="ctr"/>
          <a:lstStyle/>
          <a:p>
            <a:pPr>
              <a:defRPr/>
            </a:pPr>
            <a:r>
              <a:rPr lang="en-US" altLang="zh-CN" sz="1600" kern="0" dirty="0">
                <a:solidFill>
                  <a:srgbClr val="000000"/>
                </a:solidFill>
                <a:latin typeface="Arial"/>
                <a:ea typeface="黑体"/>
              </a:rPr>
              <a:t> </a:t>
            </a:r>
            <a:r>
              <a:rPr lang="zh-CN" altLang="en-US" sz="1200" kern="0" dirty="0">
                <a:solidFill>
                  <a:srgbClr val="000000"/>
                </a:solidFill>
                <a:latin typeface="微软雅黑" pitchFamily="34" charset="-122"/>
                <a:ea typeface="微软雅黑" pitchFamily="34" charset="-122"/>
              </a:rPr>
              <a:t>企业关系人</a:t>
            </a:r>
            <a:endParaRPr lang="zh-CN" altLang="en-US" sz="1600" kern="0" dirty="0">
              <a:solidFill>
                <a:srgbClr val="000000"/>
              </a:solidFill>
              <a:latin typeface="微软雅黑" pitchFamily="34" charset="-122"/>
              <a:ea typeface="微软雅黑" pitchFamily="34" charset="-122"/>
            </a:endParaRPr>
          </a:p>
        </p:txBody>
      </p:sp>
      <p:sp>
        <p:nvSpPr>
          <p:cNvPr id="135" name="Pie 134"/>
          <p:cNvSpPr/>
          <p:nvPr/>
        </p:nvSpPr>
        <p:spPr>
          <a:xfrm rot="15986993" flipH="1">
            <a:off x="3699020" y="1320023"/>
            <a:ext cx="4425722" cy="5600749"/>
          </a:xfrm>
          <a:prstGeom prst="pie">
            <a:avLst>
              <a:gd name="adj1" fmla="val 637753"/>
              <a:gd name="adj2" fmla="val 15001227"/>
            </a:avLst>
          </a:prstGeom>
          <a:gradFill rotWithShape="1">
            <a:gsLst>
              <a:gs pos="0">
                <a:srgbClr val="76BE5B">
                  <a:tint val="100000"/>
                  <a:shade val="100000"/>
                  <a:satMod val="130000"/>
                </a:srgbClr>
              </a:gs>
              <a:gs pos="100000">
                <a:srgbClr val="76BE5B">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a:defRPr/>
            </a:pPr>
            <a:endParaRPr lang="zh-CN" altLang="en-US" kern="0" dirty="0">
              <a:solidFill>
                <a:srgbClr val="AFDAF6"/>
              </a:solidFill>
              <a:latin typeface="Arial"/>
              <a:ea typeface="黑体"/>
            </a:endParaRPr>
          </a:p>
        </p:txBody>
      </p:sp>
      <p:sp>
        <p:nvSpPr>
          <p:cNvPr id="136" name="Oval 135"/>
          <p:cNvSpPr/>
          <p:nvPr/>
        </p:nvSpPr>
        <p:spPr>
          <a:xfrm>
            <a:off x="4235481" y="3739393"/>
            <a:ext cx="3124200" cy="1143000"/>
          </a:xfrm>
          <a:prstGeom prst="ellipse">
            <a:avLst/>
          </a:prstGeom>
          <a:gradFill rotWithShape="1">
            <a:gsLst>
              <a:gs pos="0">
                <a:srgbClr val="76BE5B">
                  <a:tint val="100000"/>
                  <a:shade val="100000"/>
                  <a:satMod val="130000"/>
                </a:srgbClr>
              </a:gs>
              <a:gs pos="100000">
                <a:srgbClr val="76BE5B">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algn="ctr">
              <a:defRPr/>
            </a:pPr>
            <a:r>
              <a:rPr lang="zh-CN" altLang="en-US" b="1" kern="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Arial"/>
                <a:ea typeface="黑体"/>
              </a:rPr>
              <a:t>主数据管理平台</a:t>
            </a:r>
          </a:p>
        </p:txBody>
      </p:sp>
      <p:sp>
        <p:nvSpPr>
          <p:cNvPr id="137" name="Oval 136"/>
          <p:cNvSpPr/>
          <p:nvPr/>
        </p:nvSpPr>
        <p:spPr>
          <a:xfrm>
            <a:off x="4578350" y="4197350"/>
            <a:ext cx="228600" cy="228600"/>
          </a:xfrm>
          <a:prstGeom prst="ellipse">
            <a:avLst/>
          </a:prstGeom>
          <a:gradFill rotWithShape="1">
            <a:gsLst>
              <a:gs pos="0">
                <a:srgbClr val="76BE5B">
                  <a:tint val="100000"/>
                  <a:shade val="100000"/>
                  <a:satMod val="130000"/>
                </a:srgbClr>
              </a:gs>
              <a:gs pos="100000">
                <a:srgbClr val="76BE5B">
                  <a:tint val="50000"/>
                  <a:shade val="100000"/>
                  <a:satMod val="350000"/>
                </a:srgbClr>
              </a:gs>
            </a:gsLst>
            <a:lin ang="16200000" scaled="0"/>
          </a:gradFill>
          <a:ln w="9525" cap="flat" cmpd="sng" algn="ctr">
            <a:solidFill>
              <a:srgbClr val="76BE5B">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endParaRPr lang="zh-CN" altLang="en-US" kern="0">
              <a:solidFill>
                <a:sysClr val="window" lastClr="FFFFFF"/>
              </a:solidFill>
              <a:latin typeface="Arial"/>
              <a:ea typeface="黑体"/>
            </a:endParaRPr>
          </a:p>
        </p:txBody>
      </p:sp>
      <p:sp>
        <p:nvSpPr>
          <p:cNvPr id="138" name="Oval 137"/>
          <p:cNvSpPr/>
          <p:nvPr/>
        </p:nvSpPr>
        <p:spPr>
          <a:xfrm>
            <a:off x="4845050" y="4425950"/>
            <a:ext cx="228600" cy="228600"/>
          </a:xfrm>
          <a:prstGeom prst="ellipse">
            <a:avLst/>
          </a:prstGeom>
          <a:gradFill rotWithShape="1">
            <a:gsLst>
              <a:gs pos="0">
                <a:srgbClr val="76BE5B">
                  <a:tint val="100000"/>
                  <a:shade val="100000"/>
                  <a:satMod val="130000"/>
                </a:srgbClr>
              </a:gs>
              <a:gs pos="100000">
                <a:srgbClr val="76BE5B">
                  <a:tint val="50000"/>
                  <a:shade val="100000"/>
                  <a:satMod val="350000"/>
                </a:srgbClr>
              </a:gs>
            </a:gsLst>
            <a:lin ang="16200000" scaled="0"/>
          </a:gradFill>
          <a:ln w="9525" cap="flat" cmpd="sng" algn="ctr">
            <a:solidFill>
              <a:srgbClr val="76BE5B">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endParaRPr lang="zh-CN" altLang="en-US" kern="0">
              <a:solidFill>
                <a:sysClr val="window" lastClr="FFFFFF"/>
              </a:solidFill>
              <a:latin typeface="Arial"/>
              <a:ea typeface="黑体"/>
            </a:endParaRPr>
          </a:p>
        </p:txBody>
      </p:sp>
      <p:sp>
        <p:nvSpPr>
          <p:cNvPr id="139" name="Oval 138"/>
          <p:cNvSpPr/>
          <p:nvPr/>
        </p:nvSpPr>
        <p:spPr>
          <a:xfrm>
            <a:off x="5149850" y="4578350"/>
            <a:ext cx="228600" cy="228600"/>
          </a:xfrm>
          <a:prstGeom prst="ellipse">
            <a:avLst/>
          </a:prstGeom>
          <a:gradFill rotWithShape="1">
            <a:gsLst>
              <a:gs pos="0">
                <a:srgbClr val="76BE5B">
                  <a:tint val="100000"/>
                  <a:shade val="100000"/>
                  <a:satMod val="130000"/>
                </a:srgbClr>
              </a:gs>
              <a:gs pos="100000">
                <a:srgbClr val="76BE5B">
                  <a:tint val="50000"/>
                  <a:shade val="100000"/>
                  <a:satMod val="350000"/>
                </a:srgbClr>
              </a:gs>
            </a:gsLst>
            <a:lin ang="16200000" scaled="0"/>
          </a:gradFill>
          <a:ln w="9525" cap="flat" cmpd="sng" algn="ctr">
            <a:solidFill>
              <a:srgbClr val="76BE5B">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endParaRPr lang="zh-CN" altLang="en-US" kern="0">
              <a:solidFill>
                <a:sysClr val="window" lastClr="FFFFFF"/>
              </a:solidFill>
              <a:latin typeface="Arial"/>
              <a:ea typeface="黑体"/>
            </a:endParaRPr>
          </a:p>
        </p:txBody>
      </p:sp>
      <p:sp>
        <p:nvSpPr>
          <p:cNvPr id="140" name="Oval 139"/>
          <p:cNvSpPr/>
          <p:nvPr/>
        </p:nvSpPr>
        <p:spPr>
          <a:xfrm>
            <a:off x="5530850" y="4578350"/>
            <a:ext cx="228600" cy="228600"/>
          </a:xfrm>
          <a:prstGeom prst="ellipse">
            <a:avLst/>
          </a:prstGeom>
          <a:gradFill rotWithShape="1">
            <a:gsLst>
              <a:gs pos="0">
                <a:srgbClr val="76BE5B">
                  <a:tint val="100000"/>
                  <a:shade val="100000"/>
                  <a:satMod val="130000"/>
                </a:srgbClr>
              </a:gs>
              <a:gs pos="100000">
                <a:srgbClr val="76BE5B">
                  <a:tint val="50000"/>
                  <a:shade val="100000"/>
                  <a:satMod val="350000"/>
                </a:srgbClr>
              </a:gs>
            </a:gsLst>
            <a:lin ang="16200000" scaled="0"/>
          </a:gradFill>
          <a:ln w="9525" cap="flat" cmpd="sng" algn="ctr">
            <a:solidFill>
              <a:srgbClr val="76BE5B">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endParaRPr lang="zh-CN" altLang="en-US" kern="0">
              <a:solidFill>
                <a:sysClr val="window" lastClr="FFFFFF"/>
              </a:solidFill>
              <a:latin typeface="Arial"/>
              <a:ea typeface="黑体"/>
            </a:endParaRPr>
          </a:p>
        </p:txBody>
      </p:sp>
      <p:sp>
        <p:nvSpPr>
          <p:cNvPr id="141" name="Oval 140"/>
          <p:cNvSpPr/>
          <p:nvPr/>
        </p:nvSpPr>
        <p:spPr>
          <a:xfrm>
            <a:off x="5911850" y="4578350"/>
            <a:ext cx="228600" cy="228600"/>
          </a:xfrm>
          <a:prstGeom prst="ellipse">
            <a:avLst/>
          </a:prstGeom>
          <a:gradFill rotWithShape="1">
            <a:gsLst>
              <a:gs pos="0">
                <a:srgbClr val="76BE5B">
                  <a:tint val="100000"/>
                  <a:shade val="100000"/>
                  <a:satMod val="130000"/>
                </a:srgbClr>
              </a:gs>
              <a:gs pos="100000">
                <a:srgbClr val="76BE5B">
                  <a:tint val="50000"/>
                  <a:shade val="100000"/>
                  <a:satMod val="350000"/>
                </a:srgbClr>
              </a:gs>
            </a:gsLst>
            <a:lin ang="16200000" scaled="0"/>
          </a:gradFill>
          <a:ln w="9525" cap="flat" cmpd="sng" algn="ctr">
            <a:solidFill>
              <a:srgbClr val="76BE5B">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endParaRPr lang="zh-CN" altLang="en-US" kern="0">
              <a:solidFill>
                <a:sysClr val="window" lastClr="FFFFFF"/>
              </a:solidFill>
              <a:latin typeface="Arial"/>
              <a:ea typeface="黑体"/>
            </a:endParaRPr>
          </a:p>
        </p:txBody>
      </p:sp>
      <p:sp>
        <p:nvSpPr>
          <p:cNvPr id="142" name="Oval 141"/>
          <p:cNvSpPr/>
          <p:nvPr/>
        </p:nvSpPr>
        <p:spPr>
          <a:xfrm>
            <a:off x="6292850" y="4540250"/>
            <a:ext cx="228600" cy="228600"/>
          </a:xfrm>
          <a:prstGeom prst="ellipse">
            <a:avLst/>
          </a:prstGeom>
          <a:gradFill rotWithShape="1">
            <a:gsLst>
              <a:gs pos="0">
                <a:srgbClr val="76BE5B">
                  <a:tint val="100000"/>
                  <a:shade val="100000"/>
                  <a:satMod val="130000"/>
                </a:srgbClr>
              </a:gs>
              <a:gs pos="100000">
                <a:srgbClr val="76BE5B">
                  <a:tint val="50000"/>
                  <a:shade val="100000"/>
                  <a:satMod val="350000"/>
                </a:srgbClr>
              </a:gs>
            </a:gsLst>
            <a:lin ang="16200000" scaled="0"/>
          </a:gradFill>
          <a:ln w="9525" cap="flat" cmpd="sng" algn="ctr">
            <a:solidFill>
              <a:srgbClr val="76BE5B">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endParaRPr lang="zh-CN" altLang="en-US" kern="0">
              <a:solidFill>
                <a:sysClr val="window" lastClr="FFFFFF"/>
              </a:solidFill>
              <a:latin typeface="Arial"/>
              <a:ea typeface="黑体"/>
            </a:endParaRPr>
          </a:p>
        </p:txBody>
      </p:sp>
      <p:sp>
        <p:nvSpPr>
          <p:cNvPr id="143" name="Oval 142"/>
          <p:cNvSpPr/>
          <p:nvPr/>
        </p:nvSpPr>
        <p:spPr>
          <a:xfrm>
            <a:off x="6788150" y="4197350"/>
            <a:ext cx="228600" cy="228600"/>
          </a:xfrm>
          <a:prstGeom prst="ellipse">
            <a:avLst/>
          </a:prstGeom>
          <a:gradFill rotWithShape="1">
            <a:gsLst>
              <a:gs pos="0">
                <a:srgbClr val="76BE5B">
                  <a:tint val="100000"/>
                  <a:shade val="100000"/>
                  <a:satMod val="130000"/>
                </a:srgbClr>
              </a:gs>
              <a:gs pos="100000">
                <a:srgbClr val="76BE5B">
                  <a:tint val="50000"/>
                  <a:shade val="100000"/>
                  <a:satMod val="350000"/>
                </a:srgbClr>
              </a:gs>
            </a:gsLst>
            <a:lin ang="16200000" scaled="0"/>
          </a:gradFill>
          <a:ln w="9525" cap="flat" cmpd="sng" algn="ctr">
            <a:solidFill>
              <a:srgbClr val="76BE5B">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endParaRPr lang="zh-CN" altLang="en-US" kern="0">
              <a:solidFill>
                <a:sysClr val="window" lastClr="FFFFFF"/>
              </a:solidFill>
              <a:latin typeface="Arial"/>
              <a:ea typeface="黑体"/>
            </a:endParaRPr>
          </a:p>
        </p:txBody>
      </p:sp>
      <p:sp>
        <p:nvSpPr>
          <p:cNvPr id="144" name="Oval 143"/>
          <p:cNvSpPr/>
          <p:nvPr/>
        </p:nvSpPr>
        <p:spPr>
          <a:xfrm>
            <a:off x="6597650" y="4425950"/>
            <a:ext cx="228600" cy="228600"/>
          </a:xfrm>
          <a:prstGeom prst="ellipse">
            <a:avLst/>
          </a:prstGeom>
          <a:gradFill rotWithShape="1">
            <a:gsLst>
              <a:gs pos="0">
                <a:srgbClr val="76BE5B">
                  <a:tint val="100000"/>
                  <a:shade val="100000"/>
                  <a:satMod val="130000"/>
                </a:srgbClr>
              </a:gs>
              <a:gs pos="100000">
                <a:srgbClr val="76BE5B">
                  <a:tint val="50000"/>
                  <a:shade val="100000"/>
                  <a:satMod val="350000"/>
                </a:srgbClr>
              </a:gs>
            </a:gsLst>
            <a:lin ang="16200000" scaled="0"/>
          </a:gradFill>
          <a:ln w="9525" cap="flat" cmpd="sng" algn="ctr">
            <a:solidFill>
              <a:srgbClr val="76BE5B">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endParaRPr lang="zh-CN" altLang="en-US" kern="0">
              <a:solidFill>
                <a:sysClr val="window" lastClr="FFFFFF"/>
              </a:solidFill>
              <a:latin typeface="Arial"/>
              <a:ea typeface="黑体"/>
            </a:endParaRPr>
          </a:p>
        </p:txBody>
      </p:sp>
      <p:sp>
        <p:nvSpPr>
          <p:cNvPr id="145" name="Oval 144"/>
          <p:cNvSpPr/>
          <p:nvPr/>
        </p:nvSpPr>
        <p:spPr>
          <a:xfrm>
            <a:off x="3436938" y="3206750"/>
            <a:ext cx="876300" cy="762000"/>
          </a:xfrm>
          <a:prstGeom prst="ellipse">
            <a:avLst/>
          </a:prstGeom>
          <a:gradFill rotWithShape="1">
            <a:gsLst>
              <a:gs pos="0">
                <a:srgbClr val="FEC400">
                  <a:tint val="100000"/>
                  <a:shade val="100000"/>
                  <a:satMod val="130000"/>
                </a:srgbClr>
              </a:gs>
              <a:gs pos="100000">
                <a:srgbClr val="FEC400">
                  <a:tint val="50000"/>
                  <a:shade val="100000"/>
                  <a:satMod val="350000"/>
                </a:srgbClr>
              </a:gs>
            </a:gsLst>
            <a:lin ang="16200000" scaled="0"/>
          </a:gradFill>
          <a:ln w="9525" cap="flat" cmpd="sng" algn="ctr">
            <a:solidFill>
              <a:srgbClr val="FEC400">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600" kern="0" dirty="0">
                <a:solidFill>
                  <a:srgbClr val="000000"/>
                </a:solidFill>
                <a:latin typeface="Arial"/>
                <a:ea typeface="黑体"/>
              </a:rPr>
              <a:t>外部</a:t>
            </a:r>
            <a:r>
              <a:rPr lang="en-US" altLang="zh-CN" sz="1600" kern="0" dirty="0">
                <a:solidFill>
                  <a:srgbClr val="000000"/>
                </a:solidFill>
                <a:latin typeface="Arial"/>
                <a:ea typeface="黑体"/>
              </a:rPr>
              <a:t>EIP</a:t>
            </a:r>
            <a:endParaRPr lang="zh-CN" altLang="en-US" sz="1600" kern="0" dirty="0">
              <a:solidFill>
                <a:srgbClr val="000000"/>
              </a:solidFill>
              <a:latin typeface="Arial"/>
              <a:ea typeface="黑体"/>
            </a:endParaRPr>
          </a:p>
        </p:txBody>
      </p:sp>
      <p:sp>
        <p:nvSpPr>
          <p:cNvPr id="146" name="Oval 145"/>
          <p:cNvSpPr/>
          <p:nvPr/>
        </p:nvSpPr>
        <p:spPr>
          <a:xfrm>
            <a:off x="4808538" y="2444750"/>
            <a:ext cx="876300" cy="762000"/>
          </a:xfrm>
          <a:prstGeom prst="ellipse">
            <a:avLst/>
          </a:prstGeom>
          <a:gradFill rotWithShape="1">
            <a:gsLst>
              <a:gs pos="0">
                <a:srgbClr val="FEC400">
                  <a:tint val="100000"/>
                  <a:shade val="100000"/>
                  <a:satMod val="130000"/>
                </a:srgbClr>
              </a:gs>
              <a:gs pos="100000">
                <a:srgbClr val="FEC400">
                  <a:tint val="50000"/>
                  <a:shade val="100000"/>
                  <a:satMod val="350000"/>
                </a:srgbClr>
              </a:gs>
            </a:gsLst>
            <a:lin ang="16200000" scaled="0"/>
          </a:gradFill>
          <a:ln w="9525" cap="flat" cmpd="sng" algn="ctr">
            <a:solidFill>
              <a:srgbClr val="FEC400">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600" kern="0" dirty="0">
                <a:solidFill>
                  <a:srgbClr val="000000"/>
                </a:solidFill>
                <a:latin typeface="Arial"/>
                <a:ea typeface="黑体"/>
              </a:rPr>
              <a:t>内部</a:t>
            </a:r>
            <a:r>
              <a:rPr lang="en-US" altLang="zh-CN" sz="1600" kern="0" dirty="0">
                <a:solidFill>
                  <a:srgbClr val="000000"/>
                </a:solidFill>
                <a:latin typeface="Arial"/>
                <a:ea typeface="黑体"/>
              </a:rPr>
              <a:t>EIP</a:t>
            </a:r>
            <a:endParaRPr lang="zh-CN" altLang="en-US" sz="1600" kern="0" dirty="0">
              <a:solidFill>
                <a:srgbClr val="000000"/>
              </a:solidFill>
              <a:latin typeface="Arial"/>
              <a:ea typeface="黑体"/>
            </a:endParaRPr>
          </a:p>
        </p:txBody>
      </p:sp>
      <p:sp>
        <p:nvSpPr>
          <p:cNvPr id="147" name="Oval 146"/>
          <p:cNvSpPr/>
          <p:nvPr/>
        </p:nvSpPr>
        <p:spPr>
          <a:xfrm>
            <a:off x="6254750" y="2597150"/>
            <a:ext cx="876300" cy="762000"/>
          </a:xfrm>
          <a:prstGeom prst="ellipse">
            <a:avLst/>
          </a:prstGeom>
          <a:gradFill rotWithShape="1">
            <a:gsLst>
              <a:gs pos="0">
                <a:srgbClr val="FEC400">
                  <a:tint val="100000"/>
                  <a:shade val="100000"/>
                  <a:satMod val="130000"/>
                </a:srgbClr>
              </a:gs>
              <a:gs pos="100000">
                <a:srgbClr val="FEC400">
                  <a:tint val="50000"/>
                  <a:shade val="100000"/>
                  <a:satMod val="350000"/>
                </a:srgbClr>
              </a:gs>
            </a:gsLst>
            <a:lin ang="16200000" scaled="0"/>
          </a:gradFill>
          <a:ln w="9525" cap="flat" cmpd="sng" algn="ctr">
            <a:solidFill>
              <a:srgbClr val="FEC400">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600" kern="0" dirty="0">
                <a:solidFill>
                  <a:srgbClr val="000000"/>
                </a:solidFill>
                <a:latin typeface="Arial"/>
                <a:ea typeface="黑体"/>
              </a:rPr>
              <a:t>业务系统</a:t>
            </a:r>
          </a:p>
        </p:txBody>
      </p:sp>
      <p:sp>
        <p:nvSpPr>
          <p:cNvPr id="148" name="Oval 147"/>
          <p:cNvSpPr/>
          <p:nvPr/>
        </p:nvSpPr>
        <p:spPr>
          <a:xfrm>
            <a:off x="7569200" y="3587750"/>
            <a:ext cx="876300" cy="762000"/>
          </a:xfrm>
          <a:prstGeom prst="ellipse">
            <a:avLst/>
          </a:prstGeom>
          <a:gradFill rotWithShape="1">
            <a:gsLst>
              <a:gs pos="0">
                <a:srgbClr val="FEC400">
                  <a:tint val="100000"/>
                  <a:shade val="100000"/>
                  <a:satMod val="130000"/>
                </a:srgbClr>
              </a:gs>
              <a:gs pos="100000">
                <a:srgbClr val="FEC400">
                  <a:tint val="50000"/>
                  <a:shade val="100000"/>
                  <a:satMod val="350000"/>
                </a:srgbClr>
              </a:gs>
            </a:gsLst>
            <a:lin ang="16200000" scaled="0"/>
          </a:gradFill>
          <a:ln w="9525" cap="flat" cmpd="sng" algn="ctr">
            <a:solidFill>
              <a:srgbClr val="FEC400">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600" kern="0" dirty="0">
                <a:solidFill>
                  <a:srgbClr val="000000"/>
                </a:solidFill>
                <a:latin typeface="Arial"/>
                <a:ea typeface="黑体"/>
              </a:rPr>
              <a:t>管理系统</a:t>
            </a:r>
          </a:p>
        </p:txBody>
      </p:sp>
      <p:sp>
        <p:nvSpPr>
          <p:cNvPr id="149" name="Oval 148"/>
          <p:cNvSpPr/>
          <p:nvPr/>
        </p:nvSpPr>
        <p:spPr>
          <a:xfrm>
            <a:off x="6788150" y="5035550"/>
            <a:ext cx="876300" cy="762000"/>
          </a:xfrm>
          <a:prstGeom prst="ellipse">
            <a:avLst/>
          </a:prstGeom>
          <a:gradFill rotWithShape="1">
            <a:gsLst>
              <a:gs pos="0">
                <a:srgbClr val="FEC400">
                  <a:tint val="100000"/>
                  <a:shade val="100000"/>
                  <a:satMod val="130000"/>
                </a:srgbClr>
              </a:gs>
              <a:gs pos="100000">
                <a:srgbClr val="FEC400">
                  <a:tint val="50000"/>
                  <a:shade val="100000"/>
                  <a:satMod val="350000"/>
                </a:srgbClr>
              </a:gs>
            </a:gsLst>
            <a:lin ang="16200000" scaled="0"/>
          </a:gradFill>
          <a:ln w="9525" cap="flat" cmpd="sng" algn="ctr">
            <a:solidFill>
              <a:srgbClr val="FEC400">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600" kern="0" dirty="0">
                <a:solidFill>
                  <a:srgbClr val="000000"/>
                </a:solidFill>
                <a:latin typeface="Arial"/>
                <a:ea typeface="黑体"/>
              </a:rPr>
              <a:t>决策支持系统</a:t>
            </a:r>
          </a:p>
        </p:txBody>
      </p:sp>
      <p:cxnSp>
        <p:nvCxnSpPr>
          <p:cNvPr id="150" name="Straight Arrow Connector 149"/>
          <p:cNvCxnSpPr/>
          <p:nvPr/>
        </p:nvCxnSpPr>
        <p:spPr>
          <a:xfrm>
            <a:off x="4311650" y="3740150"/>
            <a:ext cx="266700" cy="228600"/>
          </a:xfrm>
          <a:prstGeom prst="straightConnector1">
            <a:avLst/>
          </a:prstGeom>
          <a:noFill/>
          <a:ln w="25400" cap="flat" cmpd="sng" algn="ctr">
            <a:solidFill>
              <a:srgbClr val="FEC400"/>
            </a:solidFill>
            <a:prstDash val="solid"/>
            <a:headEnd type="arrow"/>
            <a:tailEnd type="arrow"/>
          </a:ln>
          <a:effectLst>
            <a:outerShdw blurRad="40000" dist="20000" dir="5400000" rotWithShape="0">
              <a:srgbClr val="000000">
                <a:alpha val="38000"/>
              </a:srgbClr>
            </a:outerShdw>
          </a:effectLst>
        </p:spPr>
      </p:cxnSp>
      <p:cxnSp>
        <p:nvCxnSpPr>
          <p:cNvPr id="151" name="Straight Arrow Connector 150"/>
          <p:cNvCxnSpPr>
            <a:stCxn id="146" idx="4"/>
          </p:cNvCxnSpPr>
          <p:nvPr/>
        </p:nvCxnSpPr>
        <p:spPr>
          <a:xfrm rot="16200000" flipH="1">
            <a:off x="5046663" y="3406775"/>
            <a:ext cx="533400" cy="133350"/>
          </a:xfrm>
          <a:prstGeom prst="straightConnector1">
            <a:avLst/>
          </a:prstGeom>
          <a:noFill/>
          <a:ln w="25400" cap="flat" cmpd="sng" algn="ctr">
            <a:solidFill>
              <a:srgbClr val="FEC400"/>
            </a:solidFill>
            <a:prstDash val="solid"/>
            <a:headEnd type="arrow"/>
            <a:tailEnd type="arrow"/>
          </a:ln>
          <a:effectLst>
            <a:outerShdw blurRad="40000" dist="20000" dir="5400000" rotWithShape="0">
              <a:srgbClr val="000000">
                <a:alpha val="38000"/>
              </a:srgbClr>
            </a:outerShdw>
          </a:effectLst>
        </p:spPr>
      </p:cxnSp>
      <p:cxnSp>
        <p:nvCxnSpPr>
          <p:cNvPr id="152" name="Straight Arrow Connector 151"/>
          <p:cNvCxnSpPr/>
          <p:nvPr/>
        </p:nvCxnSpPr>
        <p:spPr>
          <a:xfrm rot="5400000">
            <a:off x="6216650" y="3435350"/>
            <a:ext cx="381000" cy="228600"/>
          </a:xfrm>
          <a:prstGeom prst="straightConnector1">
            <a:avLst/>
          </a:prstGeom>
          <a:noFill/>
          <a:ln w="25400" cap="flat" cmpd="sng" algn="ctr">
            <a:solidFill>
              <a:srgbClr val="FEC400"/>
            </a:solidFill>
            <a:prstDash val="solid"/>
            <a:headEnd type="arrow"/>
            <a:tailEnd type="arrow"/>
          </a:ln>
          <a:effectLst>
            <a:outerShdw blurRad="40000" dist="20000" dir="5400000" rotWithShape="0">
              <a:srgbClr val="000000">
                <a:alpha val="38000"/>
              </a:srgbClr>
            </a:outerShdw>
          </a:effectLst>
        </p:spPr>
      </p:cxnSp>
      <p:cxnSp>
        <p:nvCxnSpPr>
          <p:cNvPr id="153" name="Straight Arrow Connector 152"/>
          <p:cNvCxnSpPr>
            <a:stCxn id="148" idx="2"/>
          </p:cNvCxnSpPr>
          <p:nvPr/>
        </p:nvCxnSpPr>
        <p:spPr>
          <a:xfrm rot="10800000" flipV="1">
            <a:off x="7340600" y="3968750"/>
            <a:ext cx="228600" cy="152400"/>
          </a:xfrm>
          <a:prstGeom prst="straightConnector1">
            <a:avLst/>
          </a:prstGeom>
          <a:noFill/>
          <a:ln w="25400" cap="flat" cmpd="sng" algn="ctr">
            <a:solidFill>
              <a:srgbClr val="FEC400"/>
            </a:solidFill>
            <a:prstDash val="solid"/>
            <a:headEnd type="arrow"/>
            <a:tailEnd type="arrow"/>
          </a:ln>
          <a:effectLst>
            <a:outerShdw blurRad="40000" dist="20000" dir="5400000" rotWithShape="0">
              <a:srgbClr val="000000">
                <a:alpha val="38000"/>
              </a:srgbClr>
            </a:outerShdw>
          </a:effectLst>
        </p:spPr>
      </p:cxnSp>
      <p:cxnSp>
        <p:nvCxnSpPr>
          <p:cNvPr id="154" name="Straight Arrow Connector 153"/>
          <p:cNvCxnSpPr>
            <a:endCxn id="149" idx="1"/>
          </p:cNvCxnSpPr>
          <p:nvPr/>
        </p:nvCxnSpPr>
        <p:spPr>
          <a:xfrm rot="16200000" flipH="1">
            <a:off x="6663534" y="4893469"/>
            <a:ext cx="377825" cy="128588"/>
          </a:xfrm>
          <a:prstGeom prst="straightConnector1">
            <a:avLst/>
          </a:prstGeom>
          <a:noFill/>
          <a:ln w="25400" cap="flat" cmpd="sng" algn="ctr">
            <a:solidFill>
              <a:srgbClr val="FEC400"/>
            </a:solidFill>
            <a:prstDash val="solid"/>
            <a:headEnd type="arrow"/>
            <a:tailEnd type="arrow"/>
          </a:ln>
          <a:effectLst>
            <a:outerShdw blurRad="40000" dist="20000" dir="5400000" rotWithShape="0">
              <a:srgbClr val="000000">
                <a:alpha val="38000"/>
              </a:srgbClr>
            </a:outerShdw>
          </a:effectLst>
        </p:spPr>
      </p:cxnSp>
      <p:cxnSp>
        <p:nvCxnSpPr>
          <p:cNvPr id="6175" name="Shape 154"/>
          <p:cNvCxnSpPr>
            <a:cxnSpLocks noChangeShapeType="1"/>
            <a:stCxn id="146" idx="2"/>
            <a:endCxn id="145" idx="7"/>
          </p:cNvCxnSpPr>
          <p:nvPr/>
        </p:nvCxnSpPr>
        <p:spPr bwMode="auto">
          <a:xfrm rot="10800000" flipV="1">
            <a:off x="4186238" y="2825753"/>
            <a:ext cx="622300" cy="492125"/>
          </a:xfrm>
          <a:prstGeom prst="curvedConnector2">
            <a:avLst/>
          </a:prstGeom>
          <a:noFill/>
          <a:ln w="9525" algn="ctr">
            <a:solidFill>
              <a:srgbClr val="A0A1A1"/>
            </a:solidFill>
            <a:round/>
            <a:headEnd/>
            <a:tailEnd type="arrow" w="med" len="med"/>
          </a:ln>
          <a:extLst>
            <a:ext uri="{909E8E84-426E-40DD-AFC4-6F175D3DCCD1}">
              <a14:hiddenFill xmlns:a14="http://schemas.microsoft.com/office/drawing/2010/main">
                <a:noFill/>
              </a14:hiddenFill>
            </a:ext>
          </a:extLst>
        </p:spPr>
      </p:cxnSp>
      <p:cxnSp>
        <p:nvCxnSpPr>
          <p:cNvPr id="6176" name="Shape 155"/>
          <p:cNvCxnSpPr>
            <a:cxnSpLocks noChangeShapeType="1"/>
            <a:stCxn id="147" idx="6"/>
            <a:endCxn id="148" idx="1"/>
          </p:cNvCxnSpPr>
          <p:nvPr/>
        </p:nvCxnSpPr>
        <p:spPr bwMode="auto">
          <a:xfrm>
            <a:off x="7131050" y="2978153"/>
            <a:ext cx="566738" cy="720725"/>
          </a:xfrm>
          <a:prstGeom prst="curvedConnector2">
            <a:avLst/>
          </a:prstGeom>
          <a:noFill/>
          <a:ln w="9525" algn="ctr">
            <a:solidFill>
              <a:srgbClr val="A0A1A1"/>
            </a:solidFill>
            <a:round/>
            <a:headEnd/>
            <a:tailEnd/>
          </a:ln>
          <a:extLst>
            <a:ext uri="{909E8E84-426E-40DD-AFC4-6F175D3DCCD1}">
              <a14:hiddenFill xmlns:a14="http://schemas.microsoft.com/office/drawing/2010/main">
                <a:noFill/>
              </a14:hiddenFill>
            </a:ext>
          </a:extLst>
        </p:spPr>
      </p:cxnSp>
      <p:cxnSp>
        <p:nvCxnSpPr>
          <p:cNvPr id="6177" name="Curved Connector 156"/>
          <p:cNvCxnSpPr>
            <a:cxnSpLocks noChangeShapeType="1"/>
            <a:stCxn id="146" idx="6"/>
          </p:cNvCxnSpPr>
          <p:nvPr/>
        </p:nvCxnSpPr>
        <p:spPr bwMode="auto">
          <a:xfrm>
            <a:off x="5684838" y="2825750"/>
            <a:ext cx="609600" cy="1588"/>
          </a:xfrm>
          <a:prstGeom prst="curvedConnector3">
            <a:avLst>
              <a:gd name="adj1" fmla="val 50000"/>
            </a:avLst>
          </a:prstGeom>
          <a:noFill/>
          <a:ln w="9525" algn="ctr">
            <a:solidFill>
              <a:srgbClr val="A0A1A1"/>
            </a:solidFill>
            <a:round/>
            <a:headEnd/>
            <a:tailEnd/>
          </a:ln>
          <a:extLst>
            <a:ext uri="{909E8E84-426E-40DD-AFC4-6F175D3DCCD1}">
              <a14:hiddenFill xmlns:a14="http://schemas.microsoft.com/office/drawing/2010/main">
                <a:noFill/>
              </a14:hiddenFill>
            </a:ext>
          </a:extLst>
        </p:spPr>
      </p:cxnSp>
      <p:cxnSp>
        <p:nvCxnSpPr>
          <p:cNvPr id="6178" name="Curved Connector 157"/>
          <p:cNvCxnSpPr>
            <a:cxnSpLocks noChangeShapeType="1"/>
            <a:stCxn id="148" idx="4"/>
          </p:cNvCxnSpPr>
          <p:nvPr/>
        </p:nvCxnSpPr>
        <p:spPr bwMode="auto">
          <a:xfrm rot="5400000">
            <a:off x="7389815" y="4529138"/>
            <a:ext cx="796925" cy="438150"/>
          </a:xfrm>
          <a:prstGeom prst="curvedConnector3">
            <a:avLst>
              <a:gd name="adj1" fmla="val 50000"/>
            </a:avLst>
          </a:prstGeom>
          <a:noFill/>
          <a:ln w="9525" algn="ctr">
            <a:solidFill>
              <a:srgbClr val="A0A1A1"/>
            </a:solidFill>
            <a:round/>
            <a:headEnd/>
            <a:tailEnd type="arrow" w="med" len="med"/>
          </a:ln>
          <a:extLst>
            <a:ext uri="{909E8E84-426E-40DD-AFC4-6F175D3DCCD1}">
              <a14:hiddenFill xmlns:a14="http://schemas.microsoft.com/office/drawing/2010/main">
                <a:noFill/>
              </a14:hiddenFill>
            </a:ext>
          </a:extLst>
        </p:spPr>
      </p:cxnSp>
      <p:sp>
        <p:nvSpPr>
          <p:cNvPr id="159" name="TextBox 158"/>
          <p:cNvSpPr txBox="1"/>
          <p:nvPr/>
        </p:nvSpPr>
        <p:spPr>
          <a:xfrm rot="2885337">
            <a:off x="6759744" y="2875839"/>
            <a:ext cx="2057400" cy="584775"/>
          </a:xfrm>
          <a:prstGeom prst="rect">
            <a:avLst/>
          </a:prstGeom>
          <a:noFill/>
        </p:spPr>
        <p:txBody>
          <a:bodyPr spcFirstLastPara="1">
            <a:prstTxWarp prst="textArchUp">
              <a:avLst/>
            </a:prstTxWarp>
            <a:spAutoFit/>
          </a:bodyPr>
          <a:lstStyle/>
          <a:p>
            <a:pPr>
              <a:defRPr/>
            </a:pPr>
            <a:r>
              <a:rPr lang="en-US" altLang="zh-CN" sz="3200" b="1" kern="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Workflow</a:t>
            </a:r>
            <a:endParaRPr lang="zh-CN" altLang="en-US" sz="3200" b="1" kern="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sp>
        <p:nvSpPr>
          <p:cNvPr id="160" name="Oval 159"/>
          <p:cNvSpPr/>
          <p:nvPr/>
        </p:nvSpPr>
        <p:spPr>
          <a:xfrm>
            <a:off x="2979738" y="1614488"/>
            <a:ext cx="227012" cy="76200"/>
          </a:xfrm>
          <a:prstGeom prst="ellipse">
            <a:avLst/>
          </a:prstGeom>
          <a:gradFill rotWithShape="1">
            <a:gsLst>
              <a:gs pos="0">
                <a:srgbClr val="AFDAF6">
                  <a:tint val="100000"/>
                  <a:shade val="100000"/>
                  <a:satMod val="130000"/>
                </a:srgbClr>
              </a:gs>
              <a:gs pos="100000">
                <a:srgbClr val="AFDAF6">
                  <a:tint val="50000"/>
                  <a:shade val="100000"/>
                  <a:satMod val="350000"/>
                </a:srgbClr>
              </a:gs>
            </a:gsLst>
            <a:lin ang="16200000" scaled="0"/>
          </a:gradFill>
          <a:ln w="9525" cap="flat" cmpd="sng" algn="ctr">
            <a:solidFill>
              <a:srgbClr val="AFDAF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endParaRPr lang="zh-CN" altLang="en-US" kern="0">
              <a:solidFill>
                <a:sysClr val="window" lastClr="FFFFFF"/>
              </a:solidFill>
              <a:latin typeface="Arial"/>
              <a:ea typeface="黑体"/>
            </a:endParaRPr>
          </a:p>
        </p:txBody>
      </p:sp>
      <p:sp>
        <p:nvSpPr>
          <p:cNvPr id="161" name="Oval 160"/>
          <p:cNvSpPr/>
          <p:nvPr/>
        </p:nvSpPr>
        <p:spPr>
          <a:xfrm>
            <a:off x="2979738" y="1714500"/>
            <a:ext cx="227012" cy="76200"/>
          </a:xfrm>
          <a:prstGeom prst="ellipse">
            <a:avLst/>
          </a:prstGeom>
          <a:gradFill rotWithShape="1">
            <a:gsLst>
              <a:gs pos="0">
                <a:srgbClr val="AFDAF6">
                  <a:tint val="100000"/>
                  <a:shade val="100000"/>
                  <a:satMod val="130000"/>
                </a:srgbClr>
              </a:gs>
              <a:gs pos="100000">
                <a:srgbClr val="AFDAF6">
                  <a:tint val="50000"/>
                  <a:shade val="100000"/>
                  <a:satMod val="350000"/>
                </a:srgbClr>
              </a:gs>
            </a:gsLst>
            <a:lin ang="16200000" scaled="0"/>
          </a:gradFill>
          <a:ln w="9525" cap="flat" cmpd="sng" algn="ctr">
            <a:solidFill>
              <a:srgbClr val="AFDAF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endParaRPr lang="zh-CN" altLang="en-US" kern="0">
              <a:solidFill>
                <a:sysClr val="window" lastClr="FFFFFF"/>
              </a:solidFill>
              <a:latin typeface="Arial"/>
              <a:ea typeface="黑体"/>
            </a:endParaRPr>
          </a:p>
        </p:txBody>
      </p:sp>
      <p:sp>
        <p:nvSpPr>
          <p:cNvPr id="162" name="Oval 161"/>
          <p:cNvSpPr/>
          <p:nvPr/>
        </p:nvSpPr>
        <p:spPr>
          <a:xfrm>
            <a:off x="2979738" y="1814513"/>
            <a:ext cx="227012" cy="76200"/>
          </a:xfrm>
          <a:prstGeom prst="ellipse">
            <a:avLst/>
          </a:prstGeom>
          <a:gradFill rotWithShape="1">
            <a:gsLst>
              <a:gs pos="0">
                <a:srgbClr val="AFDAF6">
                  <a:tint val="100000"/>
                  <a:shade val="100000"/>
                  <a:satMod val="130000"/>
                </a:srgbClr>
              </a:gs>
              <a:gs pos="100000">
                <a:srgbClr val="AFDAF6">
                  <a:tint val="50000"/>
                  <a:shade val="100000"/>
                  <a:satMod val="350000"/>
                </a:srgbClr>
              </a:gs>
            </a:gsLst>
            <a:lin ang="16200000" scaled="0"/>
          </a:gradFill>
          <a:ln w="9525" cap="flat" cmpd="sng" algn="ctr">
            <a:solidFill>
              <a:srgbClr val="AFDAF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endParaRPr lang="zh-CN" altLang="en-US" kern="0">
              <a:solidFill>
                <a:sysClr val="window" lastClr="FFFFFF"/>
              </a:solidFill>
              <a:latin typeface="Arial"/>
              <a:ea typeface="黑体"/>
            </a:endParaRPr>
          </a:p>
        </p:txBody>
      </p:sp>
      <p:sp>
        <p:nvSpPr>
          <p:cNvPr id="163" name="Rectangle 162"/>
          <p:cNvSpPr/>
          <p:nvPr/>
        </p:nvSpPr>
        <p:spPr>
          <a:xfrm>
            <a:off x="4959350" y="1428753"/>
            <a:ext cx="1143000" cy="307975"/>
          </a:xfrm>
          <a:prstGeom prst="rect">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anchor="ctr"/>
          <a:lstStyle/>
          <a:p>
            <a:pPr>
              <a:defRPr/>
            </a:pPr>
            <a:r>
              <a:rPr lang="en-US" altLang="zh-CN" sz="1200" kern="0" dirty="0">
                <a:solidFill>
                  <a:srgbClr val="000000"/>
                </a:solidFill>
                <a:latin typeface="Arial"/>
                <a:ea typeface="黑体"/>
              </a:rPr>
              <a:t> </a:t>
            </a:r>
            <a:r>
              <a:rPr lang="zh-CN" altLang="en-US" sz="1200" kern="0" dirty="0">
                <a:solidFill>
                  <a:srgbClr val="000000"/>
                </a:solidFill>
                <a:latin typeface="微软雅黑" pitchFamily="34" charset="-122"/>
                <a:ea typeface="微软雅黑" pitchFamily="34" charset="-122"/>
              </a:rPr>
              <a:t>内部用户</a:t>
            </a:r>
          </a:p>
        </p:txBody>
      </p:sp>
      <p:sp>
        <p:nvSpPr>
          <p:cNvPr id="164" name="Oval 163"/>
          <p:cNvSpPr/>
          <p:nvPr/>
        </p:nvSpPr>
        <p:spPr>
          <a:xfrm>
            <a:off x="4703763" y="1462088"/>
            <a:ext cx="227012" cy="76200"/>
          </a:xfrm>
          <a:prstGeom prst="ellipse">
            <a:avLst/>
          </a:prstGeom>
          <a:gradFill rotWithShape="1">
            <a:gsLst>
              <a:gs pos="0">
                <a:srgbClr val="AFDAF6">
                  <a:tint val="100000"/>
                  <a:shade val="100000"/>
                  <a:satMod val="130000"/>
                </a:srgbClr>
              </a:gs>
              <a:gs pos="100000">
                <a:srgbClr val="AFDAF6">
                  <a:tint val="50000"/>
                  <a:shade val="100000"/>
                  <a:satMod val="350000"/>
                </a:srgbClr>
              </a:gs>
            </a:gsLst>
            <a:lin ang="16200000" scaled="0"/>
          </a:gradFill>
          <a:ln w="9525" cap="flat" cmpd="sng" algn="ctr">
            <a:solidFill>
              <a:srgbClr val="AFDAF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endParaRPr lang="zh-CN" altLang="en-US" kern="0">
              <a:solidFill>
                <a:sysClr val="window" lastClr="FFFFFF"/>
              </a:solidFill>
              <a:latin typeface="Arial"/>
              <a:ea typeface="黑体"/>
            </a:endParaRPr>
          </a:p>
        </p:txBody>
      </p:sp>
      <p:sp>
        <p:nvSpPr>
          <p:cNvPr id="165" name="Oval 164"/>
          <p:cNvSpPr/>
          <p:nvPr/>
        </p:nvSpPr>
        <p:spPr>
          <a:xfrm>
            <a:off x="4703763" y="1562100"/>
            <a:ext cx="227012" cy="76200"/>
          </a:xfrm>
          <a:prstGeom prst="ellipse">
            <a:avLst/>
          </a:prstGeom>
          <a:gradFill rotWithShape="1">
            <a:gsLst>
              <a:gs pos="0">
                <a:srgbClr val="AFDAF6">
                  <a:tint val="100000"/>
                  <a:shade val="100000"/>
                  <a:satMod val="130000"/>
                </a:srgbClr>
              </a:gs>
              <a:gs pos="100000">
                <a:srgbClr val="AFDAF6">
                  <a:tint val="50000"/>
                  <a:shade val="100000"/>
                  <a:satMod val="350000"/>
                </a:srgbClr>
              </a:gs>
            </a:gsLst>
            <a:lin ang="16200000" scaled="0"/>
          </a:gradFill>
          <a:ln w="9525" cap="flat" cmpd="sng" algn="ctr">
            <a:solidFill>
              <a:srgbClr val="AFDAF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endParaRPr lang="zh-CN" altLang="en-US" kern="0">
              <a:solidFill>
                <a:sysClr val="window" lastClr="FFFFFF"/>
              </a:solidFill>
              <a:latin typeface="Arial"/>
              <a:ea typeface="黑体"/>
            </a:endParaRPr>
          </a:p>
        </p:txBody>
      </p:sp>
      <p:sp>
        <p:nvSpPr>
          <p:cNvPr id="166" name="Oval 165"/>
          <p:cNvSpPr/>
          <p:nvPr/>
        </p:nvSpPr>
        <p:spPr>
          <a:xfrm>
            <a:off x="4703763" y="1662113"/>
            <a:ext cx="227012" cy="76200"/>
          </a:xfrm>
          <a:prstGeom prst="ellipse">
            <a:avLst/>
          </a:prstGeom>
          <a:gradFill rotWithShape="1">
            <a:gsLst>
              <a:gs pos="0">
                <a:srgbClr val="AFDAF6">
                  <a:tint val="100000"/>
                  <a:shade val="100000"/>
                  <a:satMod val="130000"/>
                </a:srgbClr>
              </a:gs>
              <a:gs pos="100000">
                <a:srgbClr val="AFDAF6">
                  <a:tint val="50000"/>
                  <a:shade val="100000"/>
                  <a:satMod val="350000"/>
                </a:srgbClr>
              </a:gs>
            </a:gsLst>
            <a:lin ang="16200000" scaled="0"/>
          </a:gradFill>
          <a:ln w="9525" cap="flat" cmpd="sng" algn="ctr">
            <a:solidFill>
              <a:srgbClr val="AFDAF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endParaRPr lang="zh-CN" altLang="en-US" kern="0">
              <a:solidFill>
                <a:sysClr val="window" lastClr="FFFFFF"/>
              </a:solidFill>
              <a:latin typeface="Arial"/>
              <a:ea typeface="黑体"/>
            </a:endParaRPr>
          </a:p>
        </p:txBody>
      </p:sp>
      <p:sp>
        <p:nvSpPr>
          <p:cNvPr id="167" name="Rectangle 166"/>
          <p:cNvSpPr/>
          <p:nvPr/>
        </p:nvSpPr>
        <p:spPr>
          <a:xfrm>
            <a:off x="4768850" y="5424491"/>
            <a:ext cx="1143000" cy="307975"/>
          </a:xfrm>
          <a:prstGeom prst="rect">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anchor="ctr"/>
          <a:lstStyle/>
          <a:p>
            <a:pPr>
              <a:defRPr/>
            </a:pPr>
            <a:r>
              <a:rPr lang="en-US" altLang="zh-CN" sz="1600" kern="0" dirty="0">
                <a:solidFill>
                  <a:srgbClr val="000000"/>
                </a:solidFill>
                <a:latin typeface="Arial"/>
                <a:ea typeface="黑体"/>
              </a:rPr>
              <a:t> </a:t>
            </a:r>
            <a:r>
              <a:rPr lang="zh-CN" altLang="en-US" sz="1200" kern="0" dirty="0">
                <a:solidFill>
                  <a:srgbClr val="000000"/>
                </a:solidFill>
                <a:latin typeface="微软雅黑" pitchFamily="34" charset="-122"/>
                <a:ea typeface="微软雅黑" pitchFamily="34" charset="-122"/>
              </a:rPr>
              <a:t>企业管理者</a:t>
            </a:r>
          </a:p>
        </p:txBody>
      </p:sp>
      <p:sp>
        <p:nvSpPr>
          <p:cNvPr id="168" name="Oval 167"/>
          <p:cNvSpPr/>
          <p:nvPr/>
        </p:nvSpPr>
        <p:spPr>
          <a:xfrm>
            <a:off x="4513263" y="5457825"/>
            <a:ext cx="227012" cy="76200"/>
          </a:xfrm>
          <a:prstGeom prst="ellipse">
            <a:avLst/>
          </a:prstGeom>
          <a:gradFill rotWithShape="1">
            <a:gsLst>
              <a:gs pos="0">
                <a:srgbClr val="AFDAF6">
                  <a:tint val="100000"/>
                  <a:shade val="100000"/>
                  <a:satMod val="130000"/>
                </a:srgbClr>
              </a:gs>
              <a:gs pos="100000">
                <a:srgbClr val="AFDAF6">
                  <a:tint val="50000"/>
                  <a:shade val="100000"/>
                  <a:satMod val="350000"/>
                </a:srgbClr>
              </a:gs>
            </a:gsLst>
            <a:lin ang="16200000" scaled="0"/>
          </a:gradFill>
          <a:ln w="9525" cap="flat" cmpd="sng" algn="ctr">
            <a:solidFill>
              <a:srgbClr val="AFDAF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endParaRPr lang="zh-CN" altLang="en-US" kern="0">
              <a:solidFill>
                <a:sysClr val="window" lastClr="FFFFFF"/>
              </a:solidFill>
              <a:latin typeface="Arial"/>
              <a:ea typeface="黑体"/>
            </a:endParaRPr>
          </a:p>
        </p:txBody>
      </p:sp>
      <p:sp>
        <p:nvSpPr>
          <p:cNvPr id="169" name="Oval 168"/>
          <p:cNvSpPr/>
          <p:nvPr/>
        </p:nvSpPr>
        <p:spPr>
          <a:xfrm>
            <a:off x="4513263" y="5557838"/>
            <a:ext cx="227012" cy="76200"/>
          </a:xfrm>
          <a:prstGeom prst="ellipse">
            <a:avLst/>
          </a:prstGeom>
          <a:gradFill rotWithShape="1">
            <a:gsLst>
              <a:gs pos="0">
                <a:srgbClr val="AFDAF6">
                  <a:tint val="100000"/>
                  <a:shade val="100000"/>
                  <a:satMod val="130000"/>
                </a:srgbClr>
              </a:gs>
              <a:gs pos="100000">
                <a:srgbClr val="AFDAF6">
                  <a:tint val="50000"/>
                  <a:shade val="100000"/>
                  <a:satMod val="350000"/>
                </a:srgbClr>
              </a:gs>
            </a:gsLst>
            <a:lin ang="16200000" scaled="0"/>
          </a:gradFill>
          <a:ln w="9525" cap="flat" cmpd="sng" algn="ctr">
            <a:solidFill>
              <a:srgbClr val="AFDAF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endParaRPr lang="zh-CN" altLang="en-US" kern="0">
              <a:solidFill>
                <a:sysClr val="window" lastClr="FFFFFF"/>
              </a:solidFill>
              <a:latin typeface="Arial"/>
              <a:ea typeface="黑体"/>
            </a:endParaRPr>
          </a:p>
        </p:txBody>
      </p:sp>
      <p:sp>
        <p:nvSpPr>
          <p:cNvPr id="170" name="Oval 169"/>
          <p:cNvSpPr/>
          <p:nvPr/>
        </p:nvSpPr>
        <p:spPr>
          <a:xfrm>
            <a:off x="4513263" y="5657850"/>
            <a:ext cx="227012" cy="76200"/>
          </a:xfrm>
          <a:prstGeom prst="ellipse">
            <a:avLst/>
          </a:prstGeom>
          <a:gradFill rotWithShape="1">
            <a:gsLst>
              <a:gs pos="0">
                <a:srgbClr val="AFDAF6">
                  <a:tint val="100000"/>
                  <a:shade val="100000"/>
                  <a:satMod val="130000"/>
                </a:srgbClr>
              </a:gs>
              <a:gs pos="100000">
                <a:srgbClr val="AFDAF6">
                  <a:tint val="50000"/>
                  <a:shade val="100000"/>
                  <a:satMod val="350000"/>
                </a:srgbClr>
              </a:gs>
            </a:gsLst>
            <a:lin ang="16200000" scaled="0"/>
          </a:gradFill>
          <a:ln w="9525" cap="flat" cmpd="sng" algn="ctr">
            <a:solidFill>
              <a:srgbClr val="AFDAF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endParaRPr lang="zh-CN" altLang="en-US" kern="0">
              <a:solidFill>
                <a:sysClr val="window" lastClr="FFFFFF"/>
              </a:solidFill>
              <a:latin typeface="Arial"/>
              <a:ea typeface="黑体"/>
            </a:endParaRPr>
          </a:p>
        </p:txBody>
      </p:sp>
      <p:cxnSp>
        <p:nvCxnSpPr>
          <p:cNvPr id="171" name="Straight Arrow Connector 170"/>
          <p:cNvCxnSpPr/>
          <p:nvPr/>
        </p:nvCxnSpPr>
        <p:spPr>
          <a:xfrm rot="16200000" flipH="1">
            <a:off x="3086103" y="2574926"/>
            <a:ext cx="1158875" cy="0"/>
          </a:xfrm>
          <a:prstGeom prst="straightConnector1">
            <a:avLst/>
          </a:prstGeom>
          <a:noFill/>
          <a:ln w="25400" cap="flat" cmpd="sng" algn="ctr">
            <a:solidFill>
              <a:srgbClr val="A4A5A5"/>
            </a:solidFill>
            <a:prstDash val="solid"/>
            <a:tailEnd type="arrow"/>
          </a:ln>
          <a:effectLst>
            <a:outerShdw blurRad="40000" dist="20000" dir="5400000" rotWithShape="0">
              <a:srgbClr val="000000">
                <a:alpha val="38000"/>
              </a:srgbClr>
            </a:outerShdw>
          </a:effectLst>
        </p:spPr>
      </p:cxnSp>
      <p:cxnSp>
        <p:nvCxnSpPr>
          <p:cNvPr id="172" name="Straight Arrow Connector 171"/>
          <p:cNvCxnSpPr/>
          <p:nvPr/>
        </p:nvCxnSpPr>
        <p:spPr>
          <a:xfrm rot="16200000" flipV="1">
            <a:off x="3232153" y="2570166"/>
            <a:ext cx="1158875" cy="9525"/>
          </a:xfrm>
          <a:prstGeom prst="straightConnector1">
            <a:avLst/>
          </a:prstGeom>
          <a:noFill/>
          <a:ln w="25400" cap="flat" cmpd="sng" algn="ctr">
            <a:solidFill>
              <a:srgbClr val="A4A5A5"/>
            </a:solidFill>
            <a:prstDash val="solid"/>
            <a:tailEnd type="arrow"/>
          </a:ln>
          <a:effectLst>
            <a:outerShdw blurRad="40000" dist="20000" dir="5400000" rotWithShape="0">
              <a:srgbClr val="000000">
                <a:alpha val="38000"/>
              </a:srgbClr>
            </a:outerShdw>
          </a:effectLst>
        </p:spPr>
      </p:cxnSp>
      <p:cxnSp>
        <p:nvCxnSpPr>
          <p:cNvPr id="173" name="Straight Arrow Connector 172"/>
          <p:cNvCxnSpPr/>
          <p:nvPr/>
        </p:nvCxnSpPr>
        <p:spPr>
          <a:xfrm rot="5400000">
            <a:off x="4823619" y="2088356"/>
            <a:ext cx="654050" cy="1588"/>
          </a:xfrm>
          <a:prstGeom prst="straightConnector1">
            <a:avLst/>
          </a:prstGeom>
          <a:noFill/>
          <a:ln w="25400" cap="flat" cmpd="sng" algn="ctr">
            <a:solidFill>
              <a:srgbClr val="A4A5A5"/>
            </a:solidFill>
            <a:prstDash val="solid"/>
            <a:tailEnd type="arrow"/>
          </a:ln>
          <a:effectLst>
            <a:outerShdw blurRad="40000" dist="20000" dir="5400000" rotWithShape="0">
              <a:srgbClr val="000000">
                <a:alpha val="38000"/>
              </a:srgbClr>
            </a:outerShdw>
          </a:effectLst>
        </p:spPr>
      </p:cxnSp>
      <p:cxnSp>
        <p:nvCxnSpPr>
          <p:cNvPr id="174" name="Straight Arrow Connector 173"/>
          <p:cNvCxnSpPr/>
          <p:nvPr/>
        </p:nvCxnSpPr>
        <p:spPr>
          <a:xfrm rot="16200000" flipV="1">
            <a:off x="4964909" y="2088357"/>
            <a:ext cx="652463" cy="0"/>
          </a:xfrm>
          <a:prstGeom prst="straightConnector1">
            <a:avLst/>
          </a:prstGeom>
          <a:noFill/>
          <a:ln w="25400" cap="flat" cmpd="sng" algn="ctr">
            <a:solidFill>
              <a:srgbClr val="A4A5A5"/>
            </a:solidFill>
            <a:prstDash val="solid"/>
            <a:tailEnd type="arrow"/>
          </a:ln>
          <a:effectLst>
            <a:outerShdw blurRad="40000" dist="20000" dir="5400000" rotWithShape="0">
              <a:srgbClr val="000000">
                <a:alpha val="38000"/>
              </a:srgbClr>
            </a:outerShdw>
          </a:effectLst>
        </p:spPr>
      </p:cxnSp>
      <p:cxnSp>
        <p:nvCxnSpPr>
          <p:cNvPr id="175" name="Straight Arrow Connector 174"/>
          <p:cNvCxnSpPr/>
          <p:nvPr/>
        </p:nvCxnSpPr>
        <p:spPr>
          <a:xfrm>
            <a:off x="5926138" y="5499100"/>
            <a:ext cx="876300" cy="1588"/>
          </a:xfrm>
          <a:prstGeom prst="straightConnector1">
            <a:avLst/>
          </a:prstGeom>
          <a:noFill/>
          <a:ln w="25400" cap="flat" cmpd="sng" algn="ctr">
            <a:solidFill>
              <a:srgbClr val="A4A5A5"/>
            </a:solidFill>
            <a:prstDash val="solid"/>
            <a:tailEnd type="arrow"/>
          </a:ln>
          <a:effectLst>
            <a:outerShdw blurRad="40000" dist="20000" dir="5400000" rotWithShape="0">
              <a:srgbClr val="000000">
                <a:alpha val="38000"/>
              </a:srgbClr>
            </a:outerShdw>
          </a:effectLst>
        </p:spPr>
      </p:cxnSp>
      <p:cxnSp>
        <p:nvCxnSpPr>
          <p:cNvPr id="176" name="Straight Arrow Connector 175"/>
          <p:cNvCxnSpPr/>
          <p:nvPr/>
        </p:nvCxnSpPr>
        <p:spPr>
          <a:xfrm rot="10800000" flipV="1">
            <a:off x="5926138" y="5634038"/>
            <a:ext cx="876300" cy="23812"/>
          </a:xfrm>
          <a:prstGeom prst="straightConnector1">
            <a:avLst/>
          </a:prstGeom>
          <a:noFill/>
          <a:ln w="25400" cap="flat" cmpd="sng" algn="ctr">
            <a:solidFill>
              <a:srgbClr val="A4A5A5"/>
            </a:solidFill>
            <a:prstDash val="solid"/>
            <a:tailEnd type="arrow"/>
          </a:ln>
          <a:effectLst>
            <a:outerShdw blurRad="40000" dist="20000" dir="5400000" rotWithShape="0">
              <a:srgbClr val="000000">
                <a:alpha val="38000"/>
              </a:srgbClr>
            </a:outerShdw>
          </a:effectLst>
        </p:spPr>
      </p:cxnSp>
      <p:sp>
        <p:nvSpPr>
          <p:cNvPr id="177" name="Striped Right Arrow 176"/>
          <p:cNvSpPr/>
          <p:nvPr/>
        </p:nvSpPr>
        <p:spPr>
          <a:xfrm rot="2574500">
            <a:off x="8402638" y="5132388"/>
            <a:ext cx="857250" cy="381000"/>
          </a:xfrm>
          <a:prstGeom prst="stripedRightArrow">
            <a:avLst>
              <a:gd name="adj1" fmla="val 50000"/>
              <a:gd name="adj2" fmla="val 57619"/>
            </a:avLst>
          </a:prstGeom>
          <a:gradFill rotWithShape="1">
            <a:gsLst>
              <a:gs pos="0">
                <a:srgbClr val="A4A5A5">
                  <a:tint val="50000"/>
                  <a:satMod val="300000"/>
                </a:srgbClr>
              </a:gs>
              <a:gs pos="35000">
                <a:srgbClr val="A4A5A5">
                  <a:tint val="37000"/>
                  <a:satMod val="300000"/>
                </a:srgbClr>
              </a:gs>
              <a:gs pos="100000">
                <a:srgbClr val="A4A5A5">
                  <a:tint val="15000"/>
                  <a:satMod val="350000"/>
                </a:srgbClr>
              </a:gs>
            </a:gsLst>
            <a:lin ang="16200000" scaled="1"/>
          </a:gradFill>
          <a:ln w="9525" cap="flat" cmpd="sng" algn="ctr">
            <a:solidFill>
              <a:srgbClr val="A4A5A5">
                <a:shade val="95000"/>
                <a:satMod val="105000"/>
              </a:srgbClr>
            </a:solidFill>
            <a:prstDash val="solid"/>
          </a:ln>
          <a:effectLst>
            <a:outerShdw blurRad="40000" dist="20000" dir="5400000" rotWithShape="0">
              <a:srgbClr val="000000">
                <a:alpha val="38000"/>
              </a:srgbClr>
            </a:outerShdw>
          </a:effectLst>
        </p:spPr>
        <p:txBody>
          <a:bodyPr anchor="ctr"/>
          <a:lstStyle/>
          <a:p>
            <a:pPr algn="ctr">
              <a:defRPr/>
            </a:pPr>
            <a:endParaRPr lang="zh-CN" altLang="en-US" kern="0">
              <a:solidFill>
                <a:srgbClr val="AFDAF6"/>
              </a:solidFill>
              <a:latin typeface="Arial"/>
              <a:ea typeface="黑体"/>
            </a:endParaRPr>
          </a:p>
        </p:txBody>
      </p:sp>
      <p:sp>
        <p:nvSpPr>
          <p:cNvPr id="178" name="Striped Right Arrow 177"/>
          <p:cNvSpPr/>
          <p:nvPr/>
        </p:nvSpPr>
        <p:spPr>
          <a:xfrm rot="9168148">
            <a:off x="3495675" y="4578350"/>
            <a:ext cx="857250" cy="381000"/>
          </a:xfrm>
          <a:prstGeom prst="stripedRightArrow">
            <a:avLst>
              <a:gd name="adj1" fmla="val 50000"/>
              <a:gd name="adj2" fmla="val 57619"/>
            </a:avLst>
          </a:prstGeom>
          <a:gradFill rotWithShape="1">
            <a:gsLst>
              <a:gs pos="0">
                <a:srgbClr val="A4A5A5">
                  <a:tint val="50000"/>
                  <a:satMod val="300000"/>
                </a:srgbClr>
              </a:gs>
              <a:gs pos="35000">
                <a:srgbClr val="A4A5A5">
                  <a:tint val="37000"/>
                  <a:satMod val="300000"/>
                </a:srgbClr>
              </a:gs>
              <a:gs pos="100000">
                <a:srgbClr val="A4A5A5">
                  <a:tint val="15000"/>
                  <a:satMod val="350000"/>
                </a:srgbClr>
              </a:gs>
            </a:gsLst>
            <a:lin ang="16200000" scaled="1"/>
          </a:gradFill>
          <a:ln w="9525" cap="flat" cmpd="sng" algn="ctr">
            <a:solidFill>
              <a:srgbClr val="A4A5A5">
                <a:shade val="95000"/>
                <a:satMod val="105000"/>
              </a:srgbClr>
            </a:solidFill>
            <a:prstDash val="solid"/>
          </a:ln>
          <a:effectLst>
            <a:outerShdw blurRad="40000" dist="20000" dir="5400000" rotWithShape="0">
              <a:srgbClr val="000000">
                <a:alpha val="38000"/>
              </a:srgbClr>
            </a:outerShdw>
          </a:effectLst>
        </p:spPr>
        <p:txBody>
          <a:bodyPr anchor="ctr"/>
          <a:lstStyle/>
          <a:p>
            <a:pPr algn="ctr">
              <a:defRPr/>
            </a:pPr>
            <a:endParaRPr lang="zh-CN" altLang="en-US" kern="0">
              <a:solidFill>
                <a:srgbClr val="AFDAF6"/>
              </a:solidFill>
              <a:latin typeface="Arial"/>
              <a:ea typeface="黑体"/>
            </a:endParaRPr>
          </a:p>
        </p:txBody>
      </p:sp>
      <p:sp>
        <p:nvSpPr>
          <p:cNvPr id="179" name="Striped Right Arrow 178"/>
          <p:cNvSpPr/>
          <p:nvPr/>
        </p:nvSpPr>
        <p:spPr>
          <a:xfrm rot="13293761">
            <a:off x="2778125" y="2832100"/>
            <a:ext cx="857250" cy="381000"/>
          </a:xfrm>
          <a:prstGeom prst="stripedRightArrow">
            <a:avLst>
              <a:gd name="adj1" fmla="val 50000"/>
              <a:gd name="adj2" fmla="val 57619"/>
            </a:avLst>
          </a:prstGeom>
          <a:gradFill rotWithShape="1">
            <a:gsLst>
              <a:gs pos="0">
                <a:srgbClr val="A4A5A5">
                  <a:tint val="50000"/>
                  <a:satMod val="300000"/>
                </a:srgbClr>
              </a:gs>
              <a:gs pos="35000">
                <a:srgbClr val="A4A5A5">
                  <a:tint val="37000"/>
                  <a:satMod val="300000"/>
                </a:srgbClr>
              </a:gs>
              <a:gs pos="100000">
                <a:srgbClr val="A4A5A5">
                  <a:tint val="15000"/>
                  <a:satMod val="350000"/>
                </a:srgbClr>
              </a:gs>
            </a:gsLst>
            <a:lin ang="16200000" scaled="1"/>
          </a:gradFill>
          <a:ln w="9525" cap="flat" cmpd="sng" algn="ctr">
            <a:solidFill>
              <a:srgbClr val="A4A5A5">
                <a:shade val="95000"/>
                <a:satMod val="105000"/>
              </a:srgbClr>
            </a:solidFill>
            <a:prstDash val="solid"/>
          </a:ln>
          <a:effectLst>
            <a:outerShdw blurRad="40000" dist="20000" dir="5400000" rotWithShape="0">
              <a:srgbClr val="000000">
                <a:alpha val="38000"/>
              </a:srgbClr>
            </a:outerShdw>
          </a:effectLst>
        </p:spPr>
        <p:txBody>
          <a:bodyPr anchor="ctr"/>
          <a:lstStyle/>
          <a:p>
            <a:pPr algn="ctr">
              <a:defRPr/>
            </a:pPr>
            <a:endParaRPr lang="zh-CN" altLang="en-US" kern="0">
              <a:solidFill>
                <a:srgbClr val="AFDAF6"/>
              </a:solidFill>
              <a:latin typeface="Arial"/>
              <a:ea typeface="黑体"/>
            </a:endParaRPr>
          </a:p>
        </p:txBody>
      </p:sp>
      <p:sp>
        <p:nvSpPr>
          <p:cNvPr id="180" name="Striped Right Arrow 179"/>
          <p:cNvSpPr/>
          <p:nvPr/>
        </p:nvSpPr>
        <p:spPr>
          <a:xfrm rot="11734080">
            <a:off x="3100388" y="2209803"/>
            <a:ext cx="1695450" cy="639763"/>
          </a:xfrm>
          <a:prstGeom prst="stripedRightArrow">
            <a:avLst>
              <a:gd name="adj1" fmla="val 22469"/>
              <a:gd name="adj2" fmla="val 52328"/>
            </a:avLst>
          </a:prstGeom>
          <a:gradFill rotWithShape="1">
            <a:gsLst>
              <a:gs pos="0">
                <a:srgbClr val="A4A5A5">
                  <a:tint val="50000"/>
                  <a:satMod val="300000"/>
                </a:srgbClr>
              </a:gs>
              <a:gs pos="35000">
                <a:srgbClr val="A4A5A5">
                  <a:tint val="37000"/>
                  <a:satMod val="300000"/>
                </a:srgbClr>
              </a:gs>
              <a:gs pos="100000">
                <a:srgbClr val="A4A5A5">
                  <a:tint val="15000"/>
                  <a:satMod val="350000"/>
                </a:srgbClr>
              </a:gs>
            </a:gsLst>
            <a:lin ang="16200000" scaled="1"/>
          </a:gradFill>
          <a:ln w="9525" cap="flat" cmpd="sng" algn="ctr">
            <a:solidFill>
              <a:srgbClr val="A4A5A5">
                <a:shade val="95000"/>
                <a:satMod val="105000"/>
              </a:srgbClr>
            </a:solidFill>
            <a:prstDash val="solid"/>
          </a:ln>
          <a:effectLst>
            <a:outerShdw blurRad="40000" dist="20000" dir="5400000" rotWithShape="0">
              <a:srgbClr val="000000">
                <a:alpha val="38000"/>
              </a:srgbClr>
            </a:outerShdw>
          </a:effectLst>
        </p:spPr>
        <p:txBody>
          <a:bodyPr anchor="ctr"/>
          <a:lstStyle/>
          <a:p>
            <a:pPr algn="ctr">
              <a:defRPr/>
            </a:pPr>
            <a:endParaRPr lang="zh-CN" altLang="en-US" kern="0">
              <a:solidFill>
                <a:srgbClr val="AFDAF6"/>
              </a:solidFill>
              <a:latin typeface="Arial"/>
              <a:ea typeface="黑体"/>
            </a:endParaRPr>
          </a:p>
        </p:txBody>
      </p:sp>
      <p:sp>
        <p:nvSpPr>
          <p:cNvPr id="181" name="Striped Right Arrow 180"/>
          <p:cNvSpPr/>
          <p:nvPr/>
        </p:nvSpPr>
        <p:spPr>
          <a:xfrm rot="19423427">
            <a:off x="8264525" y="2379663"/>
            <a:ext cx="857250" cy="381000"/>
          </a:xfrm>
          <a:prstGeom prst="stripedRightArrow">
            <a:avLst>
              <a:gd name="adj1" fmla="val 50000"/>
              <a:gd name="adj2" fmla="val 57619"/>
            </a:avLst>
          </a:prstGeom>
          <a:gradFill rotWithShape="1">
            <a:gsLst>
              <a:gs pos="0">
                <a:srgbClr val="A4A5A5">
                  <a:tint val="50000"/>
                  <a:satMod val="300000"/>
                </a:srgbClr>
              </a:gs>
              <a:gs pos="35000">
                <a:srgbClr val="A4A5A5">
                  <a:tint val="37000"/>
                  <a:satMod val="300000"/>
                </a:srgbClr>
              </a:gs>
              <a:gs pos="100000">
                <a:srgbClr val="A4A5A5">
                  <a:tint val="15000"/>
                  <a:satMod val="350000"/>
                </a:srgbClr>
              </a:gs>
            </a:gsLst>
            <a:lin ang="16200000" scaled="1"/>
          </a:gradFill>
          <a:ln w="9525" cap="flat" cmpd="sng" algn="ctr">
            <a:solidFill>
              <a:srgbClr val="A4A5A5">
                <a:shade val="95000"/>
                <a:satMod val="105000"/>
              </a:srgbClr>
            </a:solidFill>
            <a:prstDash val="solid"/>
          </a:ln>
          <a:effectLst>
            <a:outerShdw blurRad="40000" dist="20000" dir="5400000" rotWithShape="0">
              <a:srgbClr val="000000">
                <a:alpha val="38000"/>
              </a:srgbClr>
            </a:outerShdw>
          </a:effectLst>
        </p:spPr>
        <p:txBody>
          <a:bodyPr anchor="ctr"/>
          <a:lstStyle/>
          <a:p>
            <a:pPr algn="ctr">
              <a:defRPr/>
            </a:pPr>
            <a:endParaRPr lang="zh-CN" altLang="en-US" kern="0">
              <a:solidFill>
                <a:srgbClr val="AFDAF6"/>
              </a:solidFill>
              <a:latin typeface="Arial"/>
              <a:ea typeface="黑体"/>
            </a:endParaRPr>
          </a:p>
        </p:txBody>
      </p:sp>
      <p:sp>
        <p:nvSpPr>
          <p:cNvPr id="182" name="Explosion 1 181"/>
          <p:cNvSpPr/>
          <p:nvPr/>
        </p:nvSpPr>
        <p:spPr>
          <a:xfrm>
            <a:off x="8769350" y="1309688"/>
            <a:ext cx="1447800" cy="1287462"/>
          </a:xfrm>
          <a:prstGeom prst="irregularSeal1">
            <a:avLst/>
          </a:prstGeom>
          <a:gradFill rotWithShape="1">
            <a:gsLst>
              <a:gs pos="0">
                <a:srgbClr val="006025">
                  <a:tint val="100000"/>
                  <a:shade val="100000"/>
                  <a:satMod val="130000"/>
                </a:srgbClr>
              </a:gs>
              <a:gs pos="100000">
                <a:srgbClr val="006025">
                  <a:tint val="50000"/>
                  <a:shade val="100000"/>
                  <a:satMod val="350000"/>
                </a:srgbClr>
              </a:gs>
            </a:gsLst>
            <a:lin ang="16200000" scaled="0"/>
          </a:gradFill>
          <a:ln w="9525" cap="flat" cmpd="sng" algn="ctr">
            <a:solidFill>
              <a:srgbClr val="006025">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00" kern="0" dirty="0">
                <a:solidFill>
                  <a:sysClr val="window" lastClr="FFFFFF"/>
                </a:solidFill>
                <a:latin typeface="微软雅黑" pitchFamily="34" charset="-122"/>
                <a:ea typeface="微软雅黑" pitchFamily="34" charset="-122"/>
              </a:rPr>
              <a:t>流程孤岛</a:t>
            </a:r>
          </a:p>
        </p:txBody>
      </p:sp>
      <p:sp>
        <p:nvSpPr>
          <p:cNvPr id="183" name="Explosion 1 182"/>
          <p:cNvSpPr/>
          <p:nvPr/>
        </p:nvSpPr>
        <p:spPr>
          <a:xfrm>
            <a:off x="9112250" y="5159378"/>
            <a:ext cx="1409700" cy="1355725"/>
          </a:xfrm>
          <a:prstGeom prst="irregularSeal1">
            <a:avLst/>
          </a:prstGeom>
          <a:gradFill rotWithShape="1">
            <a:gsLst>
              <a:gs pos="0">
                <a:srgbClr val="006025">
                  <a:tint val="100000"/>
                  <a:shade val="100000"/>
                  <a:satMod val="130000"/>
                </a:srgbClr>
              </a:gs>
              <a:gs pos="100000">
                <a:srgbClr val="006025">
                  <a:tint val="50000"/>
                  <a:shade val="100000"/>
                  <a:satMod val="350000"/>
                </a:srgbClr>
              </a:gs>
            </a:gsLst>
            <a:lin ang="16200000" scaled="0"/>
          </a:gradFill>
          <a:ln w="9525" cap="flat" cmpd="sng" algn="ctr">
            <a:solidFill>
              <a:srgbClr val="006025">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00" kern="0" dirty="0">
                <a:solidFill>
                  <a:sysClr val="window" lastClr="FFFFFF"/>
                </a:solidFill>
                <a:latin typeface="微软雅黑" pitchFamily="34" charset="-122"/>
                <a:ea typeface="微软雅黑" pitchFamily="34" charset="-122"/>
              </a:rPr>
              <a:t>区域孤岛</a:t>
            </a:r>
          </a:p>
        </p:txBody>
      </p:sp>
      <p:sp>
        <p:nvSpPr>
          <p:cNvPr id="184" name="Explosion 1 183"/>
          <p:cNvSpPr/>
          <p:nvPr/>
        </p:nvSpPr>
        <p:spPr>
          <a:xfrm>
            <a:off x="2244725" y="4854578"/>
            <a:ext cx="1409700" cy="1357313"/>
          </a:xfrm>
          <a:prstGeom prst="irregularSeal1">
            <a:avLst/>
          </a:prstGeom>
          <a:gradFill rotWithShape="1">
            <a:gsLst>
              <a:gs pos="0">
                <a:srgbClr val="006025">
                  <a:tint val="100000"/>
                  <a:shade val="100000"/>
                  <a:satMod val="130000"/>
                </a:srgbClr>
              </a:gs>
              <a:gs pos="100000">
                <a:srgbClr val="006025">
                  <a:tint val="50000"/>
                  <a:shade val="100000"/>
                  <a:satMod val="350000"/>
                </a:srgbClr>
              </a:gs>
            </a:gsLst>
            <a:lin ang="16200000" scaled="0"/>
          </a:gradFill>
          <a:ln w="9525" cap="flat" cmpd="sng" algn="ctr">
            <a:solidFill>
              <a:srgbClr val="006025">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00" kern="0" dirty="0">
                <a:solidFill>
                  <a:sysClr val="window" lastClr="FFFFFF"/>
                </a:solidFill>
                <a:latin typeface="微软雅黑" pitchFamily="34" charset="-122"/>
                <a:ea typeface="微软雅黑" pitchFamily="34" charset="-122"/>
              </a:rPr>
              <a:t>信息孤岛</a:t>
            </a:r>
          </a:p>
        </p:txBody>
      </p:sp>
      <p:sp>
        <p:nvSpPr>
          <p:cNvPr id="185" name="Explosion 1 184"/>
          <p:cNvSpPr/>
          <p:nvPr/>
        </p:nvSpPr>
        <p:spPr>
          <a:xfrm>
            <a:off x="1682750" y="1581153"/>
            <a:ext cx="1409700" cy="1357313"/>
          </a:xfrm>
          <a:prstGeom prst="irregularSeal1">
            <a:avLst/>
          </a:prstGeom>
          <a:gradFill rotWithShape="1">
            <a:gsLst>
              <a:gs pos="0">
                <a:srgbClr val="006025">
                  <a:tint val="100000"/>
                  <a:shade val="100000"/>
                  <a:satMod val="130000"/>
                </a:srgbClr>
              </a:gs>
              <a:gs pos="100000">
                <a:srgbClr val="006025">
                  <a:tint val="50000"/>
                  <a:shade val="100000"/>
                  <a:satMod val="350000"/>
                </a:srgbClr>
              </a:gs>
            </a:gsLst>
            <a:lin ang="16200000" scaled="0"/>
          </a:gradFill>
          <a:ln w="9525" cap="flat" cmpd="sng" algn="ctr">
            <a:solidFill>
              <a:srgbClr val="006025">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00" kern="0" dirty="0">
                <a:solidFill>
                  <a:sysClr val="window" lastClr="FFFFFF"/>
                </a:solidFill>
                <a:latin typeface="微软雅黑" pitchFamily="34" charset="-122"/>
                <a:ea typeface="微软雅黑" pitchFamily="34" charset="-122"/>
              </a:rPr>
              <a:t>人员访问孤岛</a:t>
            </a:r>
          </a:p>
        </p:txBody>
      </p:sp>
      <p:sp>
        <p:nvSpPr>
          <p:cNvPr id="186" name="&quot;No&quot; Symbol 185"/>
          <p:cNvSpPr/>
          <p:nvPr/>
        </p:nvSpPr>
        <p:spPr>
          <a:xfrm>
            <a:off x="8843966" y="1428750"/>
            <a:ext cx="1373187" cy="1016000"/>
          </a:xfrm>
          <a:prstGeom prst="noSmoking">
            <a:avLst/>
          </a:prstGeom>
          <a:solidFill>
            <a:srgbClr val="E58E00">
              <a:alpha val="31000"/>
            </a:srgbClr>
          </a:solidFill>
          <a:ln w="25400" cap="flat" cmpd="sng" algn="ctr">
            <a:solidFill>
              <a:srgbClr val="E58E00">
                <a:shade val="50000"/>
              </a:srgbClr>
            </a:solidFill>
            <a:prstDash val="solid"/>
          </a:ln>
          <a:effectLst/>
        </p:spPr>
        <p:txBody>
          <a:bodyPr anchor="ctr"/>
          <a:lstStyle/>
          <a:p>
            <a:pPr algn="ctr">
              <a:defRPr/>
            </a:pPr>
            <a:endParaRPr lang="zh-CN" altLang="en-US" kern="0">
              <a:solidFill>
                <a:srgbClr val="AFDAF6"/>
              </a:solidFill>
              <a:latin typeface="Arial"/>
              <a:ea typeface="黑体"/>
            </a:endParaRPr>
          </a:p>
        </p:txBody>
      </p:sp>
      <p:sp>
        <p:nvSpPr>
          <p:cNvPr id="187" name="&quot;No&quot; Symbol 186"/>
          <p:cNvSpPr/>
          <p:nvPr/>
        </p:nvSpPr>
        <p:spPr>
          <a:xfrm>
            <a:off x="1682750" y="1714503"/>
            <a:ext cx="1373188" cy="1014413"/>
          </a:xfrm>
          <a:prstGeom prst="noSmoking">
            <a:avLst/>
          </a:prstGeom>
          <a:solidFill>
            <a:srgbClr val="E58E00">
              <a:alpha val="31000"/>
            </a:srgbClr>
          </a:solidFill>
          <a:ln w="25400" cap="flat" cmpd="sng" algn="ctr">
            <a:solidFill>
              <a:srgbClr val="E58E00">
                <a:shade val="50000"/>
              </a:srgbClr>
            </a:solidFill>
            <a:prstDash val="solid"/>
          </a:ln>
          <a:effectLst/>
        </p:spPr>
        <p:txBody>
          <a:bodyPr anchor="ctr"/>
          <a:lstStyle/>
          <a:p>
            <a:pPr algn="ctr">
              <a:defRPr/>
            </a:pPr>
            <a:endParaRPr lang="zh-CN" altLang="en-US" kern="0">
              <a:solidFill>
                <a:srgbClr val="AFDAF6"/>
              </a:solidFill>
              <a:latin typeface="Arial"/>
              <a:ea typeface="黑体"/>
            </a:endParaRPr>
          </a:p>
        </p:txBody>
      </p:sp>
      <p:sp>
        <p:nvSpPr>
          <p:cNvPr id="188" name="Explosion 1 187"/>
          <p:cNvSpPr/>
          <p:nvPr/>
        </p:nvSpPr>
        <p:spPr>
          <a:xfrm>
            <a:off x="2244725" y="4822828"/>
            <a:ext cx="1409700" cy="1355725"/>
          </a:xfrm>
          <a:prstGeom prst="irregularSeal1">
            <a:avLst/>
          </a:prstGeom>
          <a:gradFill rotWithShape="1">
            <a:gsLst>
              <a:gs pos="0">
                <a:srgbClr val="006025">
                  <a:tint val="100000"/>
                  <a:shade val="100000"/>
                  <a:satMod val="130000"/>
                </a:srgbClr>
              </a:gs>
              <a:gs pos="100000">
                <a:srgbClr val="006025">
                  <a:tint val="50000"/>
                  <a:shade val="100000"/>
                  <a:satMod val="350000"/>
                </a:srgbClr>
              </a:gs>
            </a:gsLst>
            <a:lin ang="16200000" scaled="0"/>
          </a:gradFill>
          <a:ln w="9525" cap="flat" cmpd="sng" algn="ctr">
            <a:solidFill>
              <a:srgbClr val="006025">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00" kern="0" dirty="0">
                <a:solidFill>
                  <a:sysClr val="window" lastClr="FFFFFF"/>
                </a:solidFill>
                <a:latin typeface="微软雅黑" pitchFamily="34" charset="-122"/>
                <a:ea typeface="微软雅黑" pitchFamily="34" charset="-122"/>
              </a:rPr>
              <a:t>信息孤岛</a:t>
            </a:r>
          </a:p>
        </p:txBody>
      </p:sp>
      <p:sp>
        <p:nvSpPr>
          <p:cNvPr id="189" name="&quot;No&quot; Symbol 188"/>
          <p:cNvSpPr/>
          <p:nvPr/>
        </p:nvSpPr>
        <p:spPr>
          <a:xfrm>
            <a:off x="2244725" y="5027613"/>
            <a:ext cx="1373188" cy="1014412"/>
          </a:xfrm>
          <a:prstGeom prst="noSmoking">
            <a:avLst/>
          </a:prstGeom>
          <a:solidFill>
            <a:srgbClr val="E58E00">
              <a:alpha val="31000"/>
            </a:srgbClr>
          </a:solidFill>
          <a:ln w="25400" cap="flat" cmpd="sng" algn="ctr">
            <a:solidFill>
              <a:srgbClr val="E58E00">
                <a:shade val="50000"/>
              </a:srgbClr>
            </a:solidFill>
            <a:prstDash val="solid"/>
          </a:ln>
          <a:effectLst/>
        </p:spPr>
        <p:txBody>
          <a:bodyPr anchor="ctr"/>
          <a:lstStyle/>
          <a:p>
            <a:pPr algn="ctr">
              <a:defRPr/>
            </a:pPr>
            <a:endParaRPr lang="zh-CN" altLang="en-US" kern="0">
              <a:solidFill>
                <a:srgbClr val="AFDAF6"/>
              </a:solidFill>
              <a:latin typeface="Arial"/>
              <a:ea typeface="黑体"/>
            </a:endParaRPr>
          </a:p>
        </p:txBody>
      </p:sp>
      <p:sp>
        <p:nvSpPr>
          <p:cNvPr id="190" name="&quot;No&quot; Symbol 189"/>
          <p:cNvSpPr/>
          <p:nvPr/>
        </p:nvSpPr>
        <p:spPr>
          <a:xfrm>
            <a:off x="9151941" y="5424488"/>
            <a:ext cx="1373187" cy="1014412"/>
          </a:xfrm>
          <a:prstGeom prst="noSmoking">
            <a:avLst/>
          </a:prstGeom>
          <a:solidFill>
            <a:srgbClr val="E58E00">
              <a:alpha val="31000"/>
            </a:srgbClr>
          </a:solidFill>
          <a:ln w="25400" cap="flat" cmpd="sng" algn="ctr">
            <a:solidFill>
              <a:srgbClr val="E58E00">
                <a:shade val="50000"/>
              </a:srgbClr>
            </a:solidFill>
            <a:prstDash val="solid"/>
          </a:ln>
          <a:effectLst/>
        </p:spPr>
        <p:txBody>
          <a:bodyPr anchor="ctr"/>
          <a:lstStyle/>
          <a:p>
            <a:pPr algn="ctr">
              <a:defRPr/>
            </a:pPr>
            <a:endParaRPr lang="zh-CN" altLang="en-US" kern="0">
              <a:solidFill>
                <a:srgbClr val="AFDAF6"/>
              </a:solidFill>
              <a:latin typeface="Arial"/>
              <a:ea typeface="黑体"/>
            </a:endParaRPr>
          </a:p>
        </p:txBody>
      </p:sp>
      <p:sp>
        <p:nvSpPr>
          <p:cNvPr id="191" name="TextBox 190"/>
          <p:cNvSpPr txBox="1"/>
          <p:nvPr/>
        </p:nvSpPr>
        <p:spPr>
          <a:xfrm>
            <a:off x="7569200" y="4405313"/>
            <a:ext cx="876300" cy="461962"/>
          </a:xfrm>
          <a:prstGeom prst="rect">
            <a:avLst/>
          </a:prstGeom>
          <a:solidFill>
            <a:srgbClr val="A4A5A5"/>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spAutoFit/>
          </a:bodyPr>
          <a:lstStyle/>
          <a:p>
            <a:pPr>
              <a:defRPr/>
            </a:pPr>
            <a:r>
              <a:rPr lang="zh-CN" altLang="en-US" sz="1200" kern="0" dirty="0">
                <a:solidFill>
                  <a:srgbClr val="000000"/>
                </a:solidFill>
                <a:latin typeface="Arial"/>
                <a:ea typeface="黑体"/>
              </a:rPr>
              <a:t>统一规划</a:t>
            </a:r>
            <a:endParaRPr lang="en-US" altLang="zh-CN" sz="1200" kern="0" dirty="0">
              <a:solidFill>
                <a:srgbClr val="000000"/>
              </a:solidFill>
              <a:latin typeface="Arial"/>
              <a:ea typeface="黑体"/>
            </a:endParaRPr>
          </a:p>
          <a:p>
            <a:pPr>
              <a:defRPr/>
            </a:pPr>
            <a:r>
              <a:rPr lang="zh-CN" altLang="en-US" sz="1200" kern="0" dirty="0">
                <a:solidFill>
                  <a:srgbClr val="000000"/>
                </a:solidFill>
                <a:latin typeface="Arial"/>
                <a:ea typeface="黑体"/>
              </a:rPr>
              <a:t>集中建设</a:t>
            </a:r>
            <a:endParaRPr lang="en-US" sz="1200" kern="0" dirty="0">
              <a:solidFill>
                <a:srgbClr val="000000"/>
              </a:solidFill>
              <a:latin typeface="Arial"/>
            </a:endParaRPr>
          </a:p>
        </p:txBody>
      </p:sp>
      <p:sp>
        <p:nvSpPr>
          <p:cNvPr id="2" name="Title 1"/>
          <p:cNvSpPr>
            <a:spLocks noGrp="1"/>
          </p:cNvSpPr>
          <p:nvPr>
            <p:ph type="title"/>
          </p:nvPr>
        </p:nvSpPr>
        <p:spPr/>
        <p:txBody>
          <a:bodyPr/>
          <a:lstStyle/>
          <a:p>
            <a:r>
              <a:rPr lang="zh-CN" altLang="en-US" dirty="0">
                <a:effectLst>
                  <a:outerShdw blurRad="38100" dist="38100" dir="2700000" algn="tl">
                    <a:srgbClr val="000000">
                      <a:alpha val="43137"/>
                    </a:srgbClr>
                  </a:outerShdw>
                </a:effectLst>
              </a:rPr>
              <a:t>解决之道</a:t>
            </a:r>
            <a:endParaRPr lang="en-US" dirty="0">
              <a:effectLst>
                <a:outerShdw blurRad="38100" dist="38100" dir="2700000" algn="tl">
                  <a:srgbClr val="000000">
                    <a:alpha val="43137"/>
                  </a:srgbClr>
                </a:outerShdw>
              </a:effectLst>
            </a:endParaRPr>
          </a:p>
        </p:txBody>
      </p:sp>
      <p:sp>
        <p:nvSpPr>
          <p:cNvPr id="3" name="Text Placeholder 2"/>
          <p:cNvSpPr>
            <a:spLocks noGrp="1"/>
          </p:cNvSpPr>
          <p:nvPr>
            <p:ph type="body" idx="16"/>
          </p:nvPr>
        </p:nvSpPr>
        <p:spPr/>
        <p:txBody>
          <a:bodyPr>
            <a:normAutofit fontScale="92500" lnSpcReduction="20000"/>
          </a:bodyPr>
          <a:lstStyle/>
          <a:p>
            <a:endParaRPr lang="en-US"/>
          </a:p>
        </p:txBody>
      </p:sp>
    </p:spTree>
    <p:extLst>
      <p:ext uri="{BB962C8B-B14F-4D97-AF65-F5344CB8AC3E}">
        <p14:creationId xmlns:p14="http://schemas.microsoft.com/office/powerpoint/2010/main" val="277259573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blinds(horizontal)">
                                      <p:cBhvr>
                                        <p:cTn id="7" dur="1000"/>
                                        <p:tgtEl>
                                          <p:spTgt spid="181"/>
                                        </p:tgtEl>
                                      </p:cBhvr>
                                    </p:animEffect>
                                  </p:childTnLst>
                                </p:cTn>
                              </p:par>
                              <p:par>
                                <p:cTn id="8" presetID="8" presetClass="emph" presetSubtype="0" fill="hold" nodeType="withEffect">
                                  <p:stCondLst>
                                    <p:cond delay="0"/>
                                  </p:stCondLst>
                                  <p:childTnLst>
                                    <p:animRot by="21600000">
                                      <p:cBhvr>
                                        <p:cTn id="9" dur="2000" fill="hold"/>
                                        <p:tgtEl>
                                          <p:spTgt spid="159"/>
                                        </p:tgtEl>
                                        <p:attrNameLst>
                                          <p:attrName>r</p:attrName>
                                        </p:attrNameLst>
                                      </p:cBhvr>
                                    </p:animRot>
                                  </p:childTnLst>
                                </p:cTn>
                              </p:par>
                              <p:par>
                                <p:cTn id="10" presetID="3" presetClass="entr" presetSubtype="10" fill="hold" grpId="0" nodeType="withEffect">
                                  <p:stCondLst>
                                    <p:cond delay="0"/>
                                  </p:stCondLst>
                                  <p:childTnLst>
                                    <p:set>
                                      <p:cBhvr>
                                        <p:cTn id="11" dur="1" fill="hold">
                                          <p:stCondLst>
                                            <p:cond delay="0"/>
                                          </p:stCondLst>
                                        </p:cTn>
                                        <p:tgtEl>
                                          <p:spTgt spid="182"/>
                                        </p:tgtEl>
                                        <p:attrNameLst>
                                          <p:attrName>style.visibility</p:attrName>
                                        </p:attrNameLst>
                                      </p:cBhvr>
                                      <p:to>
                                        <p:strVal val="visible"/>
                                      </p:to>
                                    </p:set>
                                    <p:animEffect transition="in" filter="blinds(horizontal)">
                                      <p:cBhvr>
                                        <p:cTn id="12" dur="500"/>
                                        <p:tgtEl>
                                          <p:spTgt spid="182"/>
                                        </p:tgtEl>
                                      </p:cBhvr>
                                    </p:animEffect>
                                  </p:childTnLst>
                                </p:cTn>
                              </p:par>
                              <p:par>
                                <p:cTn id="13" presetID="4" presetClass="entr" presetSubtype="16" fill="hold" nodeType="withEffect">
                                  <p:stCondLst>
                                    <p:cond delay="0"/>
                                  </p:stCondLst>
                                  <p:childTnLst>
                                    <p:set>
                                      <p:cBhvr>
                                        <p:cTn id="14" dur="1" fill="hold">
                                          <p:stCondLst>
                                            <p:cond delay="0"/>
                                          </p:stCondLst>
                                        </p:cTn>
                                        <p:tgtEl>
                                          <p:spTgt spid="186"/>
                                        </p:tgtEl>
                                        <p:attrNameLst>
                                          <p:attrName>style.visibility</p:attrName>
                                        </p:attrNameLst>
                                      </p:cBhvr>
                                      <p:to>
                                        <p:strVal val="visible"/>
                                      </p:to>
                                    </p:set>
                                    <p:animEffect transition="in" filter="box(in)">
                                      <p:cBhvr>
                                        <p:cTn id="15" dur="500"/>
                                        <p:tgtEl>
                                          <p:spTgt spid="18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79"/>
                                        </p:tgtEl>
                                        <p:attrNameLst>
                                          <p:attrName>style.visibility</p:attrName>
                                        </p:attrNameLst>
                                      </p:cBhvr>
                                      <p:to>
                                        <p:strVal val="visible"/>
                                      </p:to>
                                    </p:set>
                                    <p:animEffect transition="in" filter="blinds(horizontal)">
                                      <p:cBhvr>
                                        <p:cTn id="20" dur="1000"/>
                                        <p:tgtEl>
                                          <p:spTgt spid="179"/>
                                        </p:tgtEl>
                                      </p:cBhvr>
                                    </p:animEffect>
                                  </p:childTnLst>
                                </p:cTn>
                              </p:par>
                              <p:par>
                                <p:cTn id="21" presetID="3" presetClass="entr" presetSubtype="10" fill="hold" nodeType="withEffect">
                                  <p:stCondLst>
                                    <p:cond delay="0"/>
                                  </p:stCondLst>
                                  <p:childTnLst>
                                    <p:set>
                                      <p:cBhvr>
                                        <p:cTn id="22" dur="1" fill="hold">
                                          <p:stCondLst>
                                            <p:cond delay="0"/>
                                          </p:stCondLst>
                                        </p:cTn>
                                        <p:tgtEl>
                                          <p:spTgt spid="180"/>
                                        </p:tgtEl>
                                        <p:attrNameLst>
                                          <p:attrName>style.visibility</p:attrName>
                                        </p:attrNameLst>
                                      </p:cBhvr>
                                      <p:to>
                                        <p:strVal val="visible"/>
                                      </p:to>
                                    </p:set>
                                    <p:animEffect transition="in" filter="blinds(horizontal)">
                                      <p:cBhvr>
                                        <p:cTn id="23" dur="1000"/>
                                        <p:tgtEl>
                                          <p:spTgt spid="180"/>
                                        </p:tgtEl>
                                      </p:cBhvr>
                                    </p:animEffect>
                                  </p:childTnLst>
                                </p:cTn>
                              </p:par>
                              <p:par>
                                <p:cTn id="24" presetID="4" presetClass="entr" presetSubtype="16" fill="hold" nodeType="withEffect">
                                  <p:stCondLst>
                                    <p:cond delay="0"/>
                                  </p:stCondLst>
                                  <p:childTnLst>
                                    <p:set>
                                      <p:cBhvr>
                                        <p:cTn id="25" dur="1" fill="hold">
                                          <p:stCondLst>
                                            <p:cond delay="0"/>
                                          </p:stCondLst>
                                        </p:cTn>
                                        <p:tgtEl>
                                          <p:spTgt spid="187"/>
                                        </p:tgtEl>
                                        <p:attrNameLst>
                                          <p:attrName>style.visibility</p:attrName>
                                        </p:attrNameLst>
                                      </p:cBhvr>
                                      <p:to>
                                        <p:strVal val="visible"/>
                                      </p:to>
                                    </p:set>
                                    <p:animEffect transition="in" filter="box(in)">
                                      <p:cBhvr>
                                        <p:cTn id="26" dur="500"/>
                                        <p:tgtEl>
                                          <p:spTgt spid="187"/>
                                        </p:tgtEl>
                                      </p:cBhvr>
                                    </p:animEffect>
                                  </p:childTnLst>
                                </p:cTn>
                              </p:par>
                              <p:par>
                                <p:cTn id="27" presetID="8" presetClass="emph" presetSubtype="0" fill="hold" grpId="0" nodeType="withEffect">
                                  <p:stCondLst>
                                    <p:cond delay="0"/>
                                  </p:stCondLst>
                                  <p:childTnLst>
                                    <p:animRot by="21600000">
                                      <p:cBhvr>
                                        <p:cTn id="28" dur="1000" fill="hold"/>
                                        <p:tgtEl>
                                          <p:spTgt spid="145"/>
                                        </p:tgtEl>
                                        <p:attrNameLst>
                                          <p:attrName>r</p:attrName>
                                        </p:attrNameLst>
                                      </p:cBhvr>
                                    </p:animRot>
                                  </p:childTnLst>
                                </p:cTn>
                              </p:par>
                              <p:par>
                                <p:cTn id="29" presetID="8" presetClass="emph" presetSubtype="0" fill="hold" grpId="0" nodeType="withEffect">
                                  <p:stCondLst>
                                    <p:cond delay="0"/>
                                  </p:stCondLst>
                                  <p:childTnLst>
                                    <p:animRot by="21600000">
                                      <p:cBhvr>
                                        <p:cTn id="30" dur="1000" fill="hold"/>
                                        <p:tgtEl>
                                          <p:spTgt spid="146"/>
                                        </p:tgtEl>
                                        <p:attrNameLst>
                                          <p:attrName>r</p:attrName>
                                        </p:attrNameLst>
                                      </p:cBhvr>
                                    </p:animRot>
                                  </p:childTnLst>
                                </p:cTn>
                              </p:par>
                              <p:par>
                                <p:cTn id="31" presetID="3" presetClass="entr" presetSubtype="10" fill="hold" grpId="0" nodeType="withEffect">
                                  <p:stCondLst>
                                    <p:cond delay="0"/>
                                  </p:stCondLst>
                                  <p:childTnLst>
                                    <p:set>
                                      <p:cBhvr>
                                        <p:cTn id="32" dur="1" fill="hold">
                                          <p:stCondLst>
                                            <p:cond delay="0"/>
                                          </p:stCondLst>
                                        </p:cTn>
                                        <p:tgtEl>
                                          <p:spTgt spid="185"/>
                                        </p:tgtEl>
                                        <p:attrNameLst>
                                          <p:attrName>style.visibility</p:attrName>
                                        </p:attrNameLst>
                                      </p:cBhvr>
                                      <p:to>
                                        <p:strVal val="visible"/>
                                      </p:to>
                                    </p:set>
                                    <p:animEffect transition="in" filter="blinds(horizontal)">
                                      <p:cBhvr>
                                        <p:cTn id="33" dur="500"/>
                                        <p:tgtEl>
                                          <p:spTgt spid="18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5" presetClass="entr" presetSubtype="10" fill="hold" nodeType="clickEffect">
                                  <p:stCondLst>
                                    <p:cond delay="0"/>
                                  </p:stCondLst>
                                  <p:childTnLst>
                                    <p:set>
                                      <p:cBhvr>
                                        <p:cTn id="37" dur="1" fill="hold">
                                          <p:stCondLst>
                                            <p:cond delay="0"/>
                                          </p:stCondLst>
                                        </p:cTn>
                                        <p:tgtEl>
                                          <p:spTgt spid="177"/>
                                        </p:tgtEl>
                                        <p:attrNameLst>
                                          <p:attrName>style.visibility</p:attrName>
                                        </p:attrNameLst>
                                      </p:cBhvr>
                                      <p:to>
                                        <p:strVal val="visible"/>
                                      </p:to>
                                    </p:set>
                                    <p:animEffect transition="in" filter="checkerboard(across)">
                                      <p:cBhvr>
                                        <p:cTn id="38" dur="1000"/>
                                        <p:tgtEl>
                                          <p:spTgt spid="177"/>
                                        </p:tgtEl>
                                      </p:cBhvr>
                                    </p:animEffect>
                                  </p:childTnLst>
                                </p:cTn>
                              </p:par>
                              <p:par>
                                <p:cTn id="39" presetID="45" presetClass="entr" presetSubtype="0" fill="hold" grpId="0" nodeType="withEffect">
                                  <p:stCondLst>
                                    <p:cond delay="0"/>
                                  </p:stCondLst>
                                  <p:childTnLst>
                                    <p:set>
                                      <p:cBhvr>
                                        <p:cTn id="40" dur="1" fill="hold">
                                          <p:stCondLst>
                                            <p:cond delay="0"/>
                                          </p:stCondLst>
                                        </p:cTn>
                                        <p:tgtEl>
                                          <p:spTgt spid="191"/>
                                        </p:tgtEl>
                                        <p:attrNameLst>
                                          <p:attrName>style.visibility</p:attrName>
                                        </p:attrNameLst>
                                      </p:cBhvr>
                                      <p:to>
                                        <p:strVal val="visible"/>
                                      </p:to>
                                    </p:set>
                                    <p:animEffect transition="in" filter="fade">
                                      <p:cBhvr>
                                        <p:cTn id="41" dur="2000"/>
                                        <p:tgtEl>
                                          <p:spTgt spid="191"/>
                                        </p:tgtEl>
                                      </p:cBhvr>
                                    </p:animEffect>
                                    <p:anim calcmode="lin" valueType="num">
                                      <p:cBhvr>
                                        <p:cTn id="42" dur="2000" fill="hold"/>
                                        <p:tgtEl>
                                          <p:spTgt spid="191"/>
                                        </p:tgtEl>
                                        <p:attrNameLst>
                                          <p:attrName>ppt_w</p:attrName>
                                        </p:attrNameLst>
                                      </p:cBhvr>
                                      <p:tavLst>
                                        <p:tav tm="0" fmla="#ppt_w*sin(2.5*pi*$)">
                                          <p:val>
                                            <p:fltVal val="0"/>
                                          </p:val>
                                        </p:tav>
                                        <p:tav tm="100000">
                                          <p:val>
                                            <p:fltVal val="1"/>
                                          </p:val>
                                        </p:tav>
                                      </p:tavLst>
                                    </p:anim>
                                    <p:anim calcmode="lin" valueType="num">
                                      <p:cBhvr>
                                        <p:cTn id="43" dur="2000" fill="hold"/>
                                        <p:tgtEl>
                                          <p:spTgt spid="191"/>
                                        </p:tgtEl>
                                        <p:attrNameLst>
                                          <p:attrName>ppt_h</p:attrName>
                                        </p:attrNameLst>
                                      </p:cBhvr>
                                      <p:tavLst>
                                        <p:tav tm="0">
                                          <p:val>
                                            <p:strVal val="#ppt_h"/>
                                          </p:val>
                                        </p:tav>
                                        <p:tav tm="100000">
                                          <p:val>
                                            <p:strVal val="#ppt_h"/>
                                          </p:val>
                                        </p:tav>
                                      </p:tavLst>
                                    </p:anim>
                                  </p:childTnLst>
                                </p:cTn>
                              </p:par>
                              <p:par>
                                <p:cTn id="44" presetID="4" presetClass="entr" presetSubtype="16" fill="hold" nodeType="withEffect">
                                  <p:stCondLst>
                                    <p:cond delay="0"/>
                                  </p:stCondLst>
                                  <p:childTnLst>
                                    <p:set>
                                      <p:cBhvr>
                                        <p:cTn id="45" dur="1" fill="hold">
                                          <p:stCondLst>
                                            <p:cond delay="0"/>
                                          </p:stCondLst>
                                        </p:cTn>
                                        <p:tgtEl>
                                          <p:spTgt spid="190"/>
                                        </p:tgtEl>
                                        <p:attrNameLst>
                                          <p:attrName>style.visibility</p:attrName>
                                        </p:attrNameLst>
                                      </p:cBhvr>
                                      <p:to>
                                        <p:strVal val="visible"/>
                                      </p:to>
                                    </p:set>
                                    <p:animEffect transition="in" filter="box(in)">
                                      <p:cBhvr>
                                        <p:cTn id="46" dur="500"/>
                                        <p:tgtEl>
                                          <p:spTgt spid="190"/>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83"/>
                                        </p:tgtEl>
                                        <p:attrNameLst>
                                          <p:attrName>style.visibility</p:attrName>
                                        </p:attrNameLst>
                                      </p:cBhvr>
                                      <p:to>
                                        <p:strVal val="visible"/>
                                      </p:to>
                                    </p:set>
                                    <p:animEffect transition="in" filter="blinds(horizontal)">
                                      <p:cBhvr>
                                        <p:cTn id="49" dur="500"/>
                                        <p:tgtEl>
                                          <p:spTgt spid="183"/>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nodeType="clickEffect">
                                  <p:stCondLst>
                                    <p:cond delay="0"/>
                                  </p:stCondLst>
                                  <p:childTnLst>
                                    <p:set>
                                      <p:cBhvr>
                                        <p:cTn id="53" dur="1" fill="hold">
                                          <p:stCondLst>
                                            <p:cond delay="0"/>
                                          </p:stCondLst>
                                        </p:cTn>
                                        <p:tgtEl>
                                          <p:spTgt spid="178"/>
                                        </p:tgtEl>
                                        <p:attrNameLst>
                                          <p:attrName>style.visibility</p:attrName>
                                        </p:attrNameLst>
                                      </p:cBhvr>
                                      <p:to>
                                        <p:strVal val="visible"/>
                                      </p:to>
                                    </p:set>
                                    <p:animEffect transition="in" filter="blinds(horizontal)">
                                      <p:cBhvr>
                                        <p:cTn id="54" dur="1000"/>
                                        <p:tgtEl>
                                          <p:spTgt spid="178"/>
                                        </p:tgtEl>
                                      </p:cBhvr>
                                    </p:animEffect>
                                  </p:childTnLst>
                                </p:cTn>
                              </p:par>
                              <p:par>
                                <p:cTn id="55" presetID="4" presetClass="entr" presetSubtype="16" fill="hold" nodeType="withEffect">
                                  <p:stCondLst>
                                    <p:cond delay="0"/>
                                  </p:stCondLst>
                                  <p:childTnLst>
                                    <p:set>
                                      <p:cBhvr>
                                        <p:cTn id="56" dur="1" fill="hold">
                                          <p:stCondLst>
                                            <p:cond delay="0"/>
                                          </p:stCondLst>
                                        </p:cTn>
                                        <p:tgtEl>
                                          <p:spTgt spid="189"/>
                                        </p:tgtEl>
                                        <p:attrNameLst>
                                          <p:attrName>style.visibility</p:attrName>
                                        </p:attrNameLst>
                                      </p:cBhvr>
                                      <p:to>
                                        <p:strVal val="visible"/>
                                      </p:to>
                                    </p:set>
                                    <p:animEffect transition="in" filter="box(in)">
                                      <p:cBhvr>
                                        <p:cTn id="57" dur="500"/>
                                        <p:tgtEl>
                                          <p:spTgt spid="189"/>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84"/>
                                        </p:tgtEl>
                                        <p:attrNameLst>
                                          <p:attrName>style.visibility</p:attrName>
                                        </p:attrNameLst>
                                      </p:cBhvr>
                                      <p:to>
                                        <p:strVal val="visible"/>
                                      </p:to>
                                    </p:set>
                                    <p:animEffect transition="in" filter="blinds(horizontal)">
                                      <p:cBhvr>
                                        <p:cTn id="60" dur="500"/>
                                        <p:tgtEl>
                                          <p:spTgt spid="184"/>
                                        </p:tgtEl>
                                      </p:cBhvr>
                                    </p:animEffect>
                                  </p:childTnLst>
                                </p:cTn>
                              </p:par>
                              <p:par>
                                <p:cTn id="61" presetID="4" presetClass="entr" presetSubtype="16" fill="hold" grpId="0" nodeType="withEffect">
                                  <p:stCondLst>
                                    <p:cond delay="0"/>
                                  </p:stCondLst>
                                  <p:childTnLst>
                                    <p:set>
                                      <p:cBhvr>
                                        <p:cTn id="62" dur="1" fill="hold">
                                          <p:stCondLst>
                                            <p:cond delay="0"/>
                                          </p:stCondLst>
                                        </p:cTn>
                                        <p:tgtEl>
                                          <p:spTgt spid="188"/>
                                        </p:tgtEl>
                                        <p:attrNameLst>
                                          <p:attrName>style.visibility</p:attrName>
                                        </p:attrNameLst>
                                      </p:cBhvr>
                                      <p:to>
                                        <p:strVal val="visible"/>
                                      </p:to>
                                    </p:set>
                                    <p:animEffect transition="in" filter="box(in)">
                                      <p:cBhvr>
                                        <p:cTn id="63"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6" grpId="0" animBg="1"/>
      <p:bldP spid="182" grpId="0" animBg="1"/>
      <p:bldP spid="183" grpId="0" animBg="1"/>
      <p:bldP spid="184" grpId="0" animBg="1"/>
      <p:bldP spid="185" grpId="0" animBg="1"/>
      <p:bldP spid="188" grpId="0" animBg="1"/>
      <p:bldP spid="19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v-judysp\AppData\Local\Temp\articulate\presenter\imgtemp\BbQe7kPk_files\slide0001_image001.png"/>
</p:tagLst>
</file>

<file path=ppt/tags/tag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v-judysp\AppData\Local\Temp\articulate\presenter\imgtemp\zH8LbgYW_files\slide0001_image001.png"/>
</p:tagLst>
</file>

<file path=ppt/tags/tag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v-judysp\AppData\Local\Temp\articulate\presenter\imgtemp\00fd3G1Y_files\slide0001_image001.png"/>
</p:tagLst>
</file>

<file path=ppt/tags/tag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v-judysp\AppData\Local\Temp\articulate\presenter\imgtemp\4B9Hx9VW_files\slide0001_image001.png"/>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2167</TotalTime>
  <Words>6697</Words>
  <Application>Microsoft Macintosh PowerPoint</Application>
  <PresentationFormat>宽屏</PresentationFormat>
  <Paragraphs>1488</Paragraphs>
  <Slides>50</Slides>
  <Notes>50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50</vt:i4>
      </vt:variant>
    </vt:vector>
  </HeadingPairs>
  <TitlesOfParts>
    <vt:vector size="74" baseType="lpstr">
      <vt:lpstr>Arial Black</vt:lpstr>
      <vt:lpstr>Arial Unicode MS</vt:lpstr>
      <vt:lpstr>Calibri</vt:lpstr>
      <vt:lpstr>Calibri Light</vt:lpstr>
      <vt:lpstr>Microsoft YaHei</vt:lpstr>
      <vt:lpstr>Segoe</vt:lpstr>
      <vt:lpstr>Segoe UI</vt:lpstr>
      <vt:lpstr>Segoe UI Light</vt:lpstr>
      <vt:lpstr>SimSun</vt:lpstr>
      <vt:lpstr>Sofia Pro Extra Light</vt:lpstr>
      <vt:lpstr>Tahoma</vt:lpstr>
      <vt:lpstr>Times</vt:lpstr>
      <vt:lpstr>Times New Roman</vt:lpstr>
      <vt:lpstr>Verdana</vt:lpstr>
      <vt:lpstr>Wingdings</vt:lpstr>
      <vt:lpstr>等线</vt:lpstr>
      <vt:lpstr>等线 Light</vt:lpstr>
      <vt:lpstr>仿宋</vt:lpstr>
      <vt:lpstr>黑体</vt:lpstr>
      <vt:lpstr>楷体</vt:lpstr>
      <vt:lpstr>宋体</vt:lpstr>
      <vt:lpstr>微软雅黑</vt:lpstr>
      <vt:lpstr>Arial</vt:lpstr>
      <vt:lpstr>Office 主题​​</vt:lpstr>
      <vt:lpstr>PowerPoint 演示文稿</vt:lpstr>
      <vt:lpstr>PowerPoint 演示文稿</vt:lpstr>
      <vt:lpstr>数据的世界正在发生变化 </vt:lpstr>
      <vt:lpstr>企业信息化过程中存在的主要问题</vt:lpstr>
      <vt:lpstr>数据范围</vt:lpstr>
      <vt:lpstr>主题数据特点</vt:lpstr>
      <vt:lpstr>主数据管理</vt:lpstr>
      <vt:lpstr>主数据管理</vt:lpstr>
      <vt:lpstr>解决之道</vt:lpstr>
      <vt:lpstr>消除信息孤岛的最佳实践—主数据管理平台 </vt:lpstr>
      <vt:lpstr>信息标准化 </vt:lpstr>
      <vt:lpstr>信息标准化</vt:lpstr>
      <vt:lpstr>信息标准化</vt:lpstr>
      <vt:lpstr>信息标准化</vt:lpstr>
      <vt:lpstr>PowerPoint 演示文稿</vt:lpstr>
      <vt:lpstr>管理规范与标准</vt:lpstr>
      <vt:lpstr>PowerPoint 演示文稿</vt:lpstr>
      <vt:lpstr>主数据管控目标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Ning Li</dc:creator>
  <cp:lastModifiedBy>马晓辉</cp:lastModifiedBy>
  <cp:revision>308</cp:revision>
  <dcterms:created xsi:type="dcterms:W3CDTF">2016-12-15T17:22:22Z</dcterms:created>
  <dcterms:modified xsi:type="dcterms:W3CDTF">2018-03-21T07:39:19Z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ydeng@microsoft.com</vt:lpwstr>
  </property>
  <property fmtid="{D5CDD505-2E9C-101B-9397-08002B2CF9AE}" pid="5" name="MSIP_Label_f42aa342-8706-4288-bd11-ebb85995028c_SetDate">
    <vt:lpwstr>2017-10-29T14:37:19.9651956Z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